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3ADA1-CFC1-180E-48A4-8A4B518A8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1E5A59-9835-E34B-A8B6-F1F228FCA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E104E-5FE8-7C18-A6A5-6ACBB0FE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6867A-6319-DB41-AA1A-9B52106C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A8ADF-C068-5B56-16BD-26C0775A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C5FC1-1BFB-AAF9-6BB2-C5E886CF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BC600-37FE-1453-BC1B-9CEEE353D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CFC8B-C87E-403C-0D23-81864DFB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C2AE2-9E16-6030-B1F5-2A433023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EF20D-46FD-C4DA-4D63-D3C94B72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5180FA-7F00-2CED-6CE4-50AE7F13F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6A071-44C5-D2DE-016F-3B9552E0C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CE800-4853-56A7-EFB0-93108A3A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90489-452C-2216-1A78-92C5B86F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2054A-F4CD-BD72-8802-9D668080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6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C5853-7237-F97C-ED64-BDCBCEB2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48299-5C3B-BBB5-A5B3-55C3082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882DC-51A0-C3FA-C1BF-7604C8B6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F21FF-6A97-733B-18E8-72A84A41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D61A2-FB30-F1FE-4C1E-DD19A619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80B0E-A978-E45C-1202-868C3974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B1AE9-0F22-3C5B-732C-FCF46EAC7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7A0DD-3FBB-F30D-EC67-966C97A7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68AF0-6BE6-5448-643D-ED71F62C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16533-436F-A8DB-18F7-6168C0D8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F9304-AECF-DD27-F817-0A049CE5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B3682-7F1D-54A4-A00E-6C0DCDFAE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CC363-EC89-D778-91A3-2C5B084A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71FE3-0A99-A39A-59AA-4906E2DE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45DB1-D348-780B-4DCB-7847411F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493AA-6354-C0B4-B5BE-CFA7DA7F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B819-91F0-C518-C052-A3A3A6C1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F6562-9A67-493A-A730-A1BF00F8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3BF8F-8E14-268D-A1DD-97AD9B1F5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3133CA-7395-56C2-0033-B32A41A93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B028AE-24C1-5507-2E20-F72996A0A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E45AD9-DC1D-14AC-8D5E-69DBCD1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2C3EC5-48AB-4D43-0682-DFF485F0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48B87A-60EE-8D0A-039C-D0DBDACA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2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BF04D-5DE0-3BB1-073D-FB015147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99E9E3-A222-B61B-7CBD-D0FEAD9C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44781-2658-29EC-2ED0-2ED41966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37E84C-097A-9CA0-37B7-D5248203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3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7551FB-292C-819F-F770-632F9D2D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7A2BB-E94C-7483-E407-0E8180E2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0D67F-9753-C4B7-8CC9-A6D76CAE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35265-CB0B-247C-2281-7ECCA07A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BBE9D-DF33-7646-5732-A3D324C7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AB2794-7774-F495-260C-2E88DFA6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12C51-C14D-50A9-1B8E-D1969F21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4A0C2-B940-1CE2-EBEB-5630A6F6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58288-B1E4-3F40-E649-A88D6AE4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3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6E835-DDB2-9E14-1CD9-17204BBC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130E3F-8515-B576-DE59-B95FDEECE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F2716F-58F1-CAE5-CCF6-66F34DEB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5041F-9DD9-25F7-CF2C-30073A4E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A0627-FE00-A425-BA8F-421F2322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A6831-9F6D-0FFD-475F-0367DC79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1121BC-4B35-0907-04D0-05BAA219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00D7F-F2E0-2A06-5664-13093554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9CCE1-1392-8144-D7A2-A13216254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C415-EDEC-4272-8AD9-1FA32EC6FC2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9518D-B137-FD07-2AF4-B69D1F96F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99184-3BAB-5EAA-08ED-C0EA8E9F1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92CF-AD65-4BB8-8B23-7035E7699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2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7A1FD-93FE-0FFE-82F9-51A23E9CF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C8C09-F85A-9056-7093-8F57BB94F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31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老寇云平台</dc:title>
  <dc:creator>koushenhai koushenhai</dc:creator>
  <cp:lastModifiedBy>koushenhai koushenhai</cp:lastModifiedBy>
  <cp:revision>2</cp:revision>
  <dcterms:created xsi:type="dcterms:W3CDTF">2023-10-13T06:38:14Z</dcterms:created>
  <dcterms:modified xsi:type="dcterms:W3CDTF">2023-10-13T06:51:48Z</dcterms:modified>
</cp:coreProperties>
</file>