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3" r:id="rId3"/>
  </p:sldMasterIdLst>
  <p:notesMasterIdLst>
    <p:notesMasterId r:id="rId5"/>
  </p:notesMasterIdLst>
  <p:handoutMasterIdLst>
    <p:handoutMasterId r:id="rId31"/>
  </p:handoutMasterIdLst>
  <p:sldIdLst>
    <p:sldId id="258" r:id="rId4"/>
    <p:sldId id="402" r:id="rId6"/>
    <p:sldId id="404" r:id="rId7"/>
    <p:sldId id="423" r:id="rId8"/>
    <p:sldId id="403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398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393" r:id="rId29"/>
    <p:sldId id="325" r:id="rId30"/>
  </p:sldIdLst>
  <p:sldSz cx="12192000" cy="6858000"/>
  <p:notesSz cx="6858000" cy="9144000"/>
  <p:custDataLst>
    <p:tags r:id="rId39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 Delft" id="{F39B4D4D-08CF-4114-ACF8-1633EB97D0C4}">
          <p14:sldIdLst>
            <p14:sldId id="258"/>
            <p14:sldId id="402"/>
            <p14:sldId id="404"/>
            <p14:sldId id="423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398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393"/>
          </p14:sldIdLst>
        </p14:section>
        <p14:section name="1. Historie" id="{552E0DF2-62A9-4C1F-BCEC-B0E240A610D3}">
          <p14:sldIdLst/>
        </p14:section>
        <p14:section name="2. Impact for a better society" id="{0F50FDDA-1DD7-4329-8212-2082A61F8E76}">
          <p14:sldIdLst/>
        </p14:section>
        <p14:section name="3. Organisatie &amp; Cijfers" id="{4A48508C-AFA6-4755-AC6D-8CD222456D7F}">
          <p14:sldIdLst/>
        </p14:section>
        <p14:section name="Einde" id="{FBF01049-4CEB-4D44-A5AE-DA9D0125E44B}">
          <p14:sldIdLst>
            <p14:sldId id="32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e de Korte" initials="JdK" lastIdx="1" clrIdx="0"/>
  <p:cmAuthor id="2" name="Kelsey Luhrman" initials="KL" lastIdx="2" clrIdx="1"/>
  <p:cmAuthor id="3" name="Silvana Salamur" initials="SS" lastIdx="48" clrIdx="2"/>
  <p:cmAuthor id="4" name="Saskia de Been" initials="" lastIdx="5" clrIdx="3"/>
  <p:cmAuthor id="5" name="Ellie Boyd" initials="EB" lastIdx="17" clrIdx="4"/>
  <p:cmAuthor id="6" name="Victor Hurks" initials="VH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90"/>
    <a:srgbClr val="BFBFBF"/>
    <a:srgbClr val="0076C2"/>
    <a:srgbClr val="00B8C8"/>
    <a:srgbClr val="00A6D6"/>
    <a:srgbClr val="FFFFFF"/>
    <a:srgbClr val="CBE9EB"/>
    <a:srgbClr val="4E2172"/>
    <a:srgbClr val="D669E5"/>
    <a:srgbClr val="8F1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105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4166"/>
    </p:cViewPr>
  </p:sorterViewPr>
  <p:notesViewPr>
    <p:cSldViewPr snapToGrid="0">
      <p:cViewPr varScale="1">
        <p:scale>
          <a:sx n="66" d="100"/>
          <a:sy n="66" d="100"/>
        </p:scale>
        <p:origin x="218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gs" Target="tags/tag4.xml"/><Relationship Id="rId38" Type="http://schemas.openxmlformats.org/officeDocument/2006/relationships/customXml" Target="../customXml/item3.xml"/><Relationship Id="rId37" Type="http://schemas.openxmlformats.org/officeDocument/2006/relationships/customXml" Target="../customXml/item2.xml"/><Relationship Id="rId36" Type="http://schemas.openxmlformats.org/officeDocument/2006/relationships/customXml" Target="../customXml/item1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D8170-AF3A-49D5-80D5-9AA599CA2B5A}" type="datetimeFigureOut">
              <a:rPr lang="nl-NL" smtClean="0"/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C578E-C328-47E2-9A85-9D93F4DE8D54}" type="slidenum">
              <a:rPr lang="nl-NL" smtClean="0"/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90A07-196B-4F4B-8E8C-301FB387CBE5}" type="datetimeFigureOut">
              <a:rPr lang="nl-NL" smtClean="0"/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76B4-2F3E-4542-A88B-B482618D0CAA}" type="slidenum">
              <a:rPr lang="nl-NL" smtClean="0"/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</a:fld>
            <a:endParaRPr 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symbol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6"/>
          <p:cNvSpPr>
            <a:spLocks noGrp="1"/>
          </p:cNvSpPr>
          <p:nvPr>
            <p:ph type="pic" sz="quarter" idx="17" hasCustomPrompt="1"/>
          </p:nvPr>
        </p:nvSpPr>
        <p:spPr>
          <a:xfrm>
            <a:off x="-3175" y="-1"/>
            <a:ext cx="12195175" cy="7356356"/>
          </a:xfrm>
          <a:custGeom>
            <a:avLst/>
            <a:gdLst>
              <a:gd name="connsiteX0" fmla="*/ 193675 w 12195175"/>
              <a:gd name="connsiteY0" fmla="*/ 0 h 7356356"/>
              <a:gd name="connsiteX1" fmla="*/ 12195175 w 12195175"/>
              <a:gd name="connsiteY1" fmla="*/ 0 h 7356356"/>
              <a:gd name="connsiteX2" fmla="*/ 12195175 w 12195175"/>
              <a:gd name="connsiteY2" fmla="*/ 6858214 h 7356356"/>
              <a:gd name="connsiteX3" fmla="*/ 11782485 w 12195175"/>
              <a:gd name="connsiteY3" fmla="*/ 6858675 h 7356356"/>
              <a:gd name="connsiteX4" fmla="*/ 11737228 w 12195175"/>
              <a:gd name="connsiteY4" fmla="*/ 6867812 h 7356356"/>
              <a:gd name="connsiteX5" fmla="*/ 11666207 w 12195175"/>
              <a:gd name="connsiteY5" fmla="*/ 6974957 h 7356356"/>
              <a:gd name="connsiteX6" fmla="*/ 11666207 w 12195175"/>
              <a:gd name="connsiteY6" fmla="*/ 7240072 h 7356356"/>
              <a:gd name="connsiteX7" fmla="*/ 11664677 w 12195175"/>
              <a:gd name="connsiteY7" fmla="*/ 7240750 h 7356356"/>
              <a:gd name="connsiteX8" fmla="*/ 11655812 w 12195175"/>
              <a:gd name="connsiteY8" fmla="*/ 7284661 h 7356356"/>
              <a:gd name="connsiteX9" fmla="*/ 11548667 w 12195175"/>
              <a:gd name="connsiteY9" fmla="*/ 7355682 h 7356356"/>
              <a:gd name="connsiteX10" fmla="*/ 11219748 w 12195175"/>
              <a:gd name="connsiteY10" fmla="*/ 7355682 h 7356356"/>
              <a:gd name="connsiteX11" fmla="*/ 11219743 w 12195175"/>
              <a:gd name="connsiteY11" fmla="*/ 7355683 h 7356356"/>
              <a:gd name="connsiteX12" fmla="*/ 11219719 w 12195175"/>
              <a:gd name="connsiteY12" fmla="*/ 7355682 h 7356356"/>
              <a:gd name="connsiteX13" fmla="*/ 11048924 w 12195175"/>
              <a:gd name="connsiteY13" fmla="*/ 7355682 h 7356356"/>
              <a:gd name="connsiteX14" fmla="*/ 11032338 w 12195175"/>
              <a:gd name="connsiteY14" fmla="*/ 7356356 h 7356356"/>
              <a:gd name="connsiteX15" fmla="*/ 11029000 w 12195175"/>
              <a:gd name="connsiteY15" fmla="*/ 7355682 h 7356356"/>
              <a:gd name="connsiteX16" fmla="*/ 10701233 w 12195175"/>
              <a:gd name="connsiteY16" fmla="*/ 7355682 h 7356356"/>
              <a:gd name="connsiteX17" fmla="*/ 10584950 w 12195175"/>
              <a:gd name="connsiteY17" fmla="*/ 7239399 h 7356356"/>
              <a:gd name="connsiteX18" fmla="*/ 10584950 w 12195175"/>
              <a:gd name="connsiteY18" fmla="*/ 6970497 h 7356356"/>
              <a:gd name="connsiteX19" fmla="*/ 10585318 w 12195175"/>
              <a:gd name="connsiteY19" fmla="*/ 6972463 h 7356356"/>
              <a:gd name="connsiteX20" fmla="*/ 10584950 w 12195175"/>
              <a:gd name="connsiteY20" fmla="*/ 6959996 h 7356356"/>
              <a:gd name="connsiteX21" fmla="*/ 10584950 w 12195175"/>
              <a:gd name="connsiteY21" fmla="*/ 6970497 h 7356356"/>
              <a:gd name="connsiteX22" fmla="*/ 10579238 w 12195175"/>
              <a:gd name="connsiteY22" fmla="*/ 6939973 h 7356356"/>
              <a:gd name="connsiteX23" fmla="*/ 10566015 w 12195175"/>
              <a:gd name="connsiteY23" fmla="*/ 6909269 h 7356356"/>
              <a:gd name="connsiteX24" fmla="*/ 10514853 w 12195175"/>
              <a:gd name="connsiteY24" fmla="*/ 6867139 h 7356356"/>
              <a:gd name="connsiteX25" fmla="*/ 10469596 w 12195175"/>
              <a:gd name="connsiteY25" fmla="*/ 6858002 h 7356356"/>
              <a:gd name="connsiteX26" fmla="*/ 193675 w 12195175"/>
              <a:gd name="connsiteY26" fmla="*/ 6858001 h 7356356"/>
              <a:gd name="connsiteX27" fmla="*/ 0 w 12195175"/>
              <a:gd name="connsiteY27" fmla="*/ 6858001 h 7356356"/>
              <a:gd name="connsiteX28" fmla="*/ 0 w 12195175"/>
              <a:gd name="connsiteY28" fmla="*/ 1 h 7356356"/>
              <a:gd name="connsiteX29" fmla="*/ 193675 w 12195175"/>
              <a:gd name="connsiteY29" fmla="*/ 1 h 735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5175" h="7356356">
                <a:moveTo>
                  <a:pt x="193675" y="0"/>
                </a:moveTo>
                <a:lnTo>
                  <a:pt x="12195175" y="0"/>
                </a:lnTo>
                <a:lnTo>
                  <a:pt x="12195175" y="6858214"/>
                </a:lnTo>
                <a:lnTo>
                  <a:pt x="11782485" y="6858675"/>
                </a:lnTo>
                <a:lnTo>
                  <a:pt x="11737228" y="6867812"/>
                </a:lnTo>
                <a:cubicBezTo>
                  <a:pt x="11695492" y="6885465"/>
                  <a:pt x="11666207" y="6926791"/>
                  <a:pt x="11666207" y="6974957"/>
                </a:cubicBezTo>
                <a:lnTo>
                  <a:pt x="11666207" y="7240072"/>
                </a:lnTo>
                <a:lnTo>
                  <a:pt x="11664677" y="7240750"/>
                </a:lnTo>
                <a:lnTo>
                  <a:pt x="11655812" y="7284661"/>
                </a:lnTo>
                <a:cubicBezTo>
                  <a:pt x="11638159" y="7326397"/>
                  <a:pt x="11596833" y="7355682"/>
                  <a:pt x="11548667" y="7355682"/>
                </a:cubicBezTo>
                <a:lnTo>
                  <a:pt x="11219748" y="7355682"/>
                </a:lnTo>
                <a:cubicBezTo>
                  <a:pt x="11219746" y="7355682"/>
                  <a:pt x="11219745" y="7355683"/>
                  <a:pt x="11219743" y="7355683"/>
                </a:cubicBezTo>
                <a:cubicBezTo>
                  <a:pt x="11219735" y="7355683"/>
                  <a:pt x="11219727" y="7355682"/>
                  <a:pt x="11219719" y="7355682"/>
                </a:cubicBezTo>
                <a:lnTo>
                  <a:pt x="11048924" y="7355682"/>
                </a:lnTo>
                <a:lnTo>
                  <a:pt x="11032338" y="7356356"/>
                </a:lnTo>
                <a:lnTo>
                  <a:pt x="11029000" y="7355682"/>
                </a:lnTo>
                <a:lnTo>
                  <a:pt x="10701233" y="7355682"/>
                </a:lnTo>
                <a:cubicBezTo>
                  <a:pt x="10637012" y="7355682"/>
                  <a:pt x="10584950" y="7303620"/>
                  <a:pt x="10584950" y="7239399"/>
                </a:cubicBezTo>
                <a:lnTo>
                  <a:pt x="10584950" y="6970497"/>
                </a:lnTo>
                <a:cubicBezTo>
                  <a:pt x="10585073" y="6971152"/>
                  <a:pt x="10585195" y="6971808"/>
                  <a:pt x="10585318" y="6972463"/>
                </a:cubicBezTo>
                <a:cubicBezTo>
                  <a:pt x="10585195" y="6973070"/>
                  <a:pt x="10585073" y="6959389"/>
                  <a:pt x="10584950" y="6959996"/>
                </a:cubicBezTo>
                <a:lnTo>
                  <a:pt x="10584950" y="6970497"/>
                </a:lnTo>
                <a:lnTo>
                  <a:pt x="10579238" y="6939973"/>
                </a:lnTo>
                <a:cubicBezTo>
                  <a:pt x="10577212" y="6929143"/>
                  <a:pt x="10573995" y="6918611"/>
                  <a:pt x="10566015" y="6909269"/>
                </a:cubicBezTo>
                <a:cubicBezTo>
                  <a:pt x="10553476" y="6890710"/>
                  <a:pt x="10535721" y="6875966"/>
                  <a:pt x="10514853" y="6867139"/>
                </a:cubicBezTo>
                <a:lnTo>
                  <a:pt x="10469596" y="6858002"/>
                </a:lnTo>
                <a:lnTo>
                  <a:pt x="193675" y="6858001"/>
                </a:lnTo>
                <a:lnTo>
                  <a:pt x="0" y="6858001"/>
                </a:lnTo>
                <a:lnTo>
                  <a:pt x="0" y="1"/>
                </a:lnTo>
                <a:lnTo>
                  <a:pt x="193675" y="1"/>
                </a:lnTo>
                <a:close/>
              </a:path>
            </a:pathLst>
          </a:cu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tIns="7020000" rIns="1980000" bIns="0" anchor="ctr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i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 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2451633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symbol #1</a:t>
            </a:r>
            <a:endParaRPr lang="en-GB" dirty="0"/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12190413" cy="685799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5000"/>
                </a:schemeClr>
              </a:gs>
              <a:gs pos="76000">
                <a:schemeClr val="tx1">
                  <a:alpha val="0"/>
                </a:schemeClr>
              </a:gs>
            </a:gsLst>
            <a:lin ang="13500000" scaled="1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sp>
        <p:nvSpPr>
          <p:cNvPr id="21" name="Tijdelijke aanduiding voor tekst 20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"/>
            <a:ext cx="12190413" cy="281063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2000"/>
                </a:schemeClr>
              </a:gs>
              <a:gs pos="45000">
                <a:schemeClr val="tx1">
                  <a:alpha val="0"/>
                </a:scheme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sp>
        <p:nvSpPr>
          <p:cNvPr id="5" name="Tijdelijke aanduiding voor tekst 4"/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721115" y="437496"/>
            <a:ext cx="1530269" cy="594428"/>
          </a:xfrm>
          <a:custGeom>
            <a:avLst/>
            <a:gdLst>
              <a:gd name="connsiteX0" fmla="*/ 1037471 w 1530269"/>
              <a:gd name="connsiteY0" fmla="*/ 403429 h 594428"/>
              <a:gd name="connsiteX1" fmla="*/ 985222 w 1530269"/>
              <a:gd name="connsiteY1" fmla="*/ 465090 h 594428"/>
              <a:gd name="connsiteX2" fmla="*/ 1089721 w 1530269"/>
              <a:gd name="connsiteY2" fmla="*/ 465090 h 594428"/>
              <a:gd name="connsiteX3" fmla="*/ 1037471 w 1530269"/>
              <a:gd name="connsiteY3" fmla="*/ 403429 h 594428"/>
              <a:gd name="connsiteX4" fmla="*/ 1039163 w 1530269"/>
              <a:gd name="connsiteY4" fmla="*/ 375982 h 594428"/>
              <a:gd name="connsiteX5" fmla="*/ 1129941 w 1530269"/>
              <a:gd name="connsiteY5" fmla="*/ 472985 h 594428"/>
              <a:gd name="connsiteX6" fmla="*/ 1129941 w 1530269"/>
              <a:gd name="connsiteY6" fmla="*/ 491409 h 594428"/>
              <a:gd name="connsiteX7" fmla="*/ 1129941 w 1530269"/>
              <a:gd name="connsiteY7" fmla="*/ 492913 h 594428"/>
              <a:gd name="connsiteX8" fmla="*/ 983718 w 1530269"/>
              <a:gd name="connsiteY8" fmla="*/ 492913 h 594428"/>
              <a:gd name="connsiteX9" fmla="*/ 1035967 w 1530269"/>
              <a:gd name="connsiteY9" fmla="*/ 565289 h 594428"/>
              <a:gd name="connsiteX10" fmla="*/ 1085210 w 1530269"/>
              <a:gd name="connsiteY10" fmla="*/ 523744 h 594428"/>
              <a:gd name="connsiteX11" fmla="*/ 1126746 w 1530269"/>
              <a:gd name="connsiteY11" fmla="*/ 523744 h 594428"/>
              <a:gd name="connsiteX12" fmla="*/ 1035967 w 1530269"/>
              <a:gd name="connsiteY12" fmla="*/ 593112 h 594428"/>
              <a:gd name="connsiteX13" fmla="*/ 943685 w 1530269"/>
              <a:gd name="connsiteY13" fmla="*/ 486897 h 594428"/>
              <a:gd name="connsiteX14" fmla="*/ 1039163 w 1530269"/>
              <a:gd name="connsiteY14" fmla="*/ 375982 h 594428"/>
              <a:gd name="connsiteX15" fmla="*/ 1482530 w 1530269"/>
              <a:gd name="connsiteY15" fmla="*/ 328232 h 594428"/>
              <a:gd name="connsiteX16" fmla="*/ 1482530 w 1530269"/>
              <a:gd name="connsiteY16" fmla="*/ 383690 h 594428"/>
              <a:gd name="connsiteX17" fmla="*/ 1530269 w 1530269"/>
              <a:gd name="connsiteY17" fmla="*/ 383690 h 594428"/>
              <a:gd name="connsiteX18" fmla="*/ 1530269 w 1530269"/>
              <a:gd name="connsiteY18" fmla="*/ 411324 h 594428"/>
              <a:gd name="connsiteX19" fmla="*/ 1482530 w 1530269"/>
              <a:gd name="connsiteY19" fmla="*/ 411324 h 594428"/>
              <a:gd name="connsiteX20" fmla="*/ 1482530 w 1530269"/>
              <a:gd name="connsiteY20" fmla="*/ 543482 h 594428"/>
              <a:gd name="connsiteX21" fmla="*/ 1507152 w 1530269"/>
              <a:gd name="connsiteY21" fmla="*/ 565101 h 594428"/>
              <a:gd name="connsiteX22" fmla="*/ 1527074 w 1530269"/>
              <a:gd name="connsiteY22" fmla="*/ 562093 h 594428"/>
              <a:gd name="connsiteX23" fmla="*/ 1527074 w 1530269"/>
              <a:gd name="connsiteY23" fmla="*/ 591420 h 594428"/>
              <a:gd name="connsiteX24" fmla="*/ 1500950 w 1530269"/>
              <a:gd name="connsiteY24" fmla="*/ 594428 h 594428"/>
              <a:gd name="connsiteX25" fmla="*/ 1442497 w 1530269"/>
              <a:gd name="connsiteY25" fmla="*/ 540475 h 594428"/>
              <a:gd name="connsiteX26" fmla="*/ 1442497 w 1530269"/>
              <a:gd name="connsiteY26" fmla="*/ 409632 h 594428"/>
              <a:gd name="connsiteX27" fmla="*/ 1407163 w 1530269"/>
              <a:gd name="connsiteY27" fmla="*/ 409632 h 594428"/>
              <a:gd name="connsiteX28" fmla="*/ 1407163 w 1530269"/>
              <a:gd name="connsiteY28" fmla="*/ 381997 h 594428"/>
              <a:gd name="connsiteX29" fmla="*/ 1444001 w 1530269"/>
              <a:gd name="connsiteY29" fmla="*/ 383690 h 594428"/>
              <a:gd name="connsiteX30" fmla="*/ 1444001 w 1530269"/>
              <a:gd name="connsiteY30" fmla="*/ 340639 h 594428"/>
              <a:gd name="connsiteX31" fmla="*/ 708187 w 1530269"/>
              <a:gd name="connsiteY31" fmla="*/ 326540 h 594428"/>
              <a:gd name="connsiteX32" fmla="*/ 708187 w 1530269"/>
              <a:gd name="connsiteY32" fmla="*/ 551378 h 594428"/>
              <a:gd name="connsiteX33" fmla="*/ 768142 w 1530269"/>
              <a:gd name="connsiteY33" fmla="*/ 551378 h 594428"/>
              <a:gd name="connsiteX34" fmla="*/ 865122 w 1530269"/>
              <a:gd name="connsiteY34" fmla="*/ 438959 h 594428"/>
              <a:gd name="connsiteX35" fmla="*/ 768142 w 1530269"/>
              <a:gd name="connsiteY35" fmla="*/ 326540 h 594428"/>
              <a:gd name="connsiteX36" fmla="*/ 1176176 w 1530269"/>
              <a:gd name="connsiteY36" fmla="*/ 292702 h 594428"/>
              <a:gd name="connsiteX37" fmla="*/ 1214705 w 1530269"/>
              <a:gd name="connsiteY37" fmla="*/ 292702 h 594428"/>
              <a:gd name="connsiteX38" fmla="*/ 1214705 w 1530269"/>
              <a:gd name="connsiteY38" fmla="*/ 586720 h 594428"/>
              <a:gd name="connsiteX39" fmla="*/ 1176176 w 1530269"/>
              <a:gd name="connsiteY39" fmla="*/ 586720 h 594428"/>
              <a:gd name="connsiteX40" fmla="*/ 0 w 1530269"/>
              <a:gd name="connsiteY40" fmla="*/ 292702 h 594428"/>
              <a:gd name="connsiteX41" fmla="*/ 264818 w 1530269"/>
              <a:gd name="connsiteY41" fmla="*/ 292702 h 594428"/>
              <a:gd name="connsiteX42" fmla="*/ 264818 w 1530269"/>
              <a:gd name="connsiteY42" fmla="*/ 349663 h 594428"/>
              <a:gd name="connsiteX43" fmla="*/ 174039 w 1530269"/>
              <a:gd name="connsiteY43" fmla="*/ 349663 h 594428"/>
              <a:gd name="connsiteX44" fmla="*/ 174039 w 1530269"/>
              <a:gd name="connsiteY44" fmla="*/ 586908 h 594428"/>
              <a:gd name="connsiteX45" fmla="*/ 92471 w 1530269"/>
              <a:gd name="connsiteY45" fmla="*/ 586908 h 594428"/>
              <a:gd name="connsiteX46" fmla="*/ 92471 w 1530269"/>
              <a:gd name="connsiteY46" fmla="*/ 349663 h 594428"/>
              <a:gd name="connsiteX47" fmla="*/ 0 w 1530269"/>
              <a:gd name="connsiteY47" fmla="*/ 349663 h 594428"/>
              <a:gd name="connsiteX48" fmla="*/ 503323 w 1530269"/>
              <a:gd name="connsiteY48" fmla="*/ 292514 h 594428"/>
              <a:gd name="connsiteX49" fmla="*/ 584893 w 1530269"/>
              <a:gd name="connsiteY49" fmla="*/ 292514 h 594428"/>
              <a:gd name="connsiteX50" fmla="*/ 584893 w 1530269"/>
              <a:gd name="connsiteY50" fmla="*/ 479001 h 594428"/>
              <a:gd name="connsiteX51" fmla="*/ 444872 w 1530269"/>
              <a:gd name="connsiteY51" fmla="*/ 592924 h 594428"/>
              <a:gd name="connsiteX52" fmla="*/ 304851 w 1530269"/>
              <a:gd name="connsiteY52" fmla="*/ 479001 h 594428"/>
              <a:gd name="connsiteX53" fmla="*/ 304851 w 1530269"/>
              <a:gd name="connsiteY53" fmla="*/ 292702 h 594428"/>
              <a:gd name="connsiteX54" fmla="*/ 386421 w 1530269"/>
              <a:gd name="connsiteY54" fmla="*/ 292702 h 594428"/>
              <a:gd name="connsiteX55" fmla="*/ 386421 w 1530269"/>
              <a:gd name="connsiteY55" fmla="*/ 474490 h 594428"/>
              <a:gd name="connsiteX56" fmla="*/ 444872 w 1530269"/>
              <a:gd name="connsiteY56" fmla="*/ 535963 h 594428"/>
              <a:gd name="connsiteX57" fmla="*/ 503323 w 1530269"/>
              <a:gd name="connsiteY57" fmla="*/ 474301 h 594428"/>
              <a:gd name="connsiteX58" fmla="*/ 666650 w 1530269"/>
              <a:gd name="connsiteY58" fmla="*/ 291386 h 594428"/>
              <a:gd name="connsiteX59" fmla="*/ 768329 w 1530269"/>
              <a:gd name="connsiteY59" fmla="*/ 291386 h 594428"/>
              <a:gd name="connsiteX60" fmla="*/ 906847 w 1530269"/>
              <a:gd name="connsiteY60" fmla="*/ 439148 h 594428"/>
              <a:gd name="connsiteX61" fmla="*/ 768329 w 1530269"/>
              <a:gd name="connsiteY61" fmla="*/ 586908 h 594428"/>
              <a:gd name="connsiteX62" fmla="*/ 666650 w 1530269"/>
              <a:gd name="connsiteY62" fmla="*/ 586908 h 594428"/>
              <a:gd name="connsiteX63" fmla="*/ 1363936 w 1530269"/>
              <a:gd name="connsiteY63" fmla="*/ 285183 h 594428"/>
              <a:gd name="connsiteX64" fmla="*/ 1391564 w 1530269"/>
              <a:gd name="connsiteY64" fmla="*/ 289883 h 594428"/>
              <a:gd name="connsiteX65" fmla="*/ 1391564 w 1530269"/>
              <a:gd name="connsiteY65" fmla="*/ 322218 h 594428"/>
              <a:gd name="connsiteX66" fmla="*/ 1371642 w 1530269"/>
              <a:gd name="connsiteY66" fmla="*/ 320714 h 594428"/>
              <a:gd name="connsiteX67" fmla="*/ 1337811 w 1530269"/>
              <a:gd name="connsiteY67" fmla="*/ 348349 h 594428"/>
              <a:gd name="connsiteX68" fmla="*/ 1337811 w 1530269"/>
              <a:gd name="connsiteY68" fmla="*/ 380682 h 594428"/>
              <a:gd name="connsiteX69" fmla="*/ 1385550 w 1530269"/>
              <a:gd name="connsiteY69" fmla="*/ 380682 h 594428"/>
              <a:gd name="connsiteX70" fmla="*/ 1385550 w 1530269"/>
              <a:gd name="connsiteY70" fmla="*/ 408318 h 594428"/>
              <a:gd name="connsiteX71" fmla="*/ 1337811 w 1530269"/>
              <a:gd name="connsiteY71" fmla="*/ 408318 h 594428"/>
              <a:gd name="connsiteX72" fmla="*/ 1337811 w 1530269"/>
              <a:gd name="connsiteY72" fmla="*/ 586909 h 594428"/>
              <a:gd name="connsiteX73" fmla="*/ 1299282 w 1530269"/>
              <a:gd name="connsiteY73" fmla="*/ 586909 h 594428"/>
              <a:gd name="connsiteX74" fmla="*/ 1299282 w 1530269"/>
              <a:gd name="connsiteY74" fmla="*/ 408318 h 594428"/>
              <a:gd name="connsiteX75" fmla="*/ 1259249 w 1530269"/>
              <a:gd name="connsiteY75" fmla="*/ 408318 h 594428"/>
              <a:gd name="connsiteX76" fmla="*/ 1259249 w 1530269"/>
              <a:gd name="connsiteY76" fmla="*/ 380682 h 594428"/>
              <a:gd name="connsiteX77" fmla="*/ 1299282 w 1530269"/>
              <a:gd name="connsiteY77" fmla="*/ 380682 h 594428"/>
              <a:gd name="connsiteX78" fmla="*/ 1299282 w 1530269"/>
              <a:gd name="connsiteY78" fmla="*/ 342144 h 594428"/>
              <a:gd name="connsiteX79" fmla="*/ 1363936 w 1530269"/>
              <a:gd name="connsiteY79" fmla="*/ 285183 h 594428"/>
              <a:gd name="connsiteX80" fmla="*/ 357289 w 1530269"/>
              <a:gd name="connsiteY80" fmla="*/ 0 h 594428"/>
              <a:gd name="connsiteX81" fmla="*/ 357289 w 1530269"/>
              <a:gd name="connsiteY81" fmla="*/ 15415 h 594428"/>
              <a:gd name="connsiteX82" fmla="*/ 247902 w 1530269"/>
              <a:gd name="connsiteY82" fmla="*/ 124826 h 594428"/>
              <a:gd name="connsiteX83" fmla="*/ 287935 w 1530269"/>
              <a:gd name="connsiteY83" fmla="*/ 149452 h 594428"/>
              <a:gd name="connsiteX84" fmla="*/ 318947 w 1530269"/>
              <a:gd name="connsiteY84" fmla="*/ 131030 h 594428"/>
              <a:gd name="connsiteX85" fmla="*/ 326653 w 1530269"/>
              <a:gd name="connsiteY85" fmla="*/ 126330 h 594428"/>
              <a:gd name="connsiteX86" fmla="*/ 326653 w 1530269"/>
              <a:gd name="connsiteY86" fmla="*/ 135541 h 594428"/>
              <a:gd name="connsiteX87" fmla="*/ 184940 w 1530269"/>
              <a:gd name="connsiteY87" fmla="*/ 274091 h 594428"/>
              <a:gd name="connsiteX88" fmla="*/ 174227 w 1530269"/>
              <a:gd name="connsiteY88" fmla="*/ 274091 h 594428"/>
              <a:gd name="connsiteX89" fmla="*/ 194150 w 1530269"/>
              <a:gd name="connsiteY89" fmla="*/ 261684 h 594428"/>
              <a:gd name="connsiteX90" fmla="*/ 234183 w 1530269"/>
              <a:gd name="connsiteY90" fmla="*/ 186299 h 594428"/>
              <a:gd name="connsiteX91" fmla="*/ 234183 w 1530269"/>
              <a:gd name="connsiteY91" fmla="*/ 173892 h 594428"/>
              <a:gd name="connsiteX92" fmla="*/ 227980 w 1530269"/>
              <a:gd name="connsiteY92" fmla="*/ 181600 h 594428"/>
              <a:gd name="connsiteX93" fmla="*/ 168025 w 1530269"/>
              <a:gd name="connsiteY93" fmla="*/ 194007 h 594428"/>
              <a:gd name="connsiteX94" fmla="*/ 200352 w 1530269"/>
              <a:gd name="connsiteY94" fmla="*/ 116930 h 594428"/>
              <a:gd name="connsiteX95" fmla="*/ 200352 w 1530269"/>
              <a:gd name="connsiteY95" fmla="*/ 109222 h 594428"/>
              <a:gd name="connsiteX96" fmla="*/ 191142 w 1530269"/>
              <a:gd name="connsiteY96" fmla="*/ 116930 h 594428"/>
              <a:gd name="connsiteX97" fmla="*/ 95665 w 1530269"/>
              <a:gd name="connsiteY97" fmla="*/ 235553 h 594428"/>
              <a:gd name="connsiteX98" fmla="*/ 92658 w 1530269"/>
              <a:gd name="connsiteY98" fmla="*/ 257172 h 594428"/>
              <a:gd name="connsiteX99" fmla="*/ 84952 w 1530269"/>
              <a:gd name="connsiteY99" fmla="*/ 235553 h 594428"/>
              <a:gd name="connsiteX100" fmla="*/ 192646 w 1530269"/>
              <a:gd name="connsiteY100" fmla="*/ 72376 h 594428"/>
              <a:gd name="connsiteX101" fmla="*/ 349583 w 1530269"/>
              <a:gd name="connsiteY101" fmla="*/ 10716 h 594428"/>
              <a:gd name="connsiteX102" fmla="*/ 357289 w 1530269"/>
              <a:gd name="connsiteY102" fmla="*/ 0 h 59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530269" h="594428">
                <a:moveTo>
                  <a:pt x="1037471" y="403429"/>
                </a:moveTo>
                <a:cubicBezTo>
                  <a:pt x="1005144" y="403429"/>
                  <a:pt x="985222" y="432755"/>
                  <a:pt x="985222" y="465090"/>
                </a:cubicBezTo>
                <a:lnTo>
                  <a:pt x="1089721" y="465090"/>
                </a:lnTo>
                <a:cubicBezTo>
                  <a:pt x="1089721" y="429560"/>
                  <a:pt x="1074496" y="403429"/>
                  <a:pt x="1037471" y="403429"/>
                </a:cubicBezTo>
                <a:close/>
                <a:moveTo>
                  <a:pt x="1039163" y="375982"/>
                </a:moveTo>
                <a:cubicBezTo>
                  <a:pt x="1097614" y="375982"/>
                  <a:pt x="1129941" y="416025"/>
                  <a:pt x="1129941" y="472985"/>
                </a:cubicBezTo>
                <a:lnTo>
                  <a:pt x="1129941" y="491409"/>
                </a:lnTo>
                <a:lnTo>
                  <a:pt x="1129941" y="492913"/>
                </a:lnTo>
                <a:lnTo>
                  <a:pt x="983718" y="492913"/>
                </a:lnTo>
                <a:cubicBezTo>
                  <a:pt x="983718" y="529947"/>
                  <a:pt x="995934" y="565289"/>
                  <a:pt x="1035967" y="565289"/>
                </a:cubicBezTo>
                <a:cubicBezTo>
                  <a:pt x="1065287" y="565289"/>
                  <a:pt x="1080511" y="553070"/>
                  <a:pt x="1085210" y="523744"/>
                </a:cubicBezTo>
                <a:lnTo>
                  <a:pt x="1126746" y="523744"/>
                </a:lnTo>
                <a:cubicBezTo>
                  <a:pt x="1120731" y="569989"/>
                  <a:pt x="1085210" y="593112"/>
                  <a:pt x="1035967" y="593112"/>
                </a:cubicBezTo>
                <a:cubicBezTo>
                  <a:pt x="969809" y="593112"/>
                  <a:pt x="943685" y="547055"/>
                  <a:pt x="943685" y="486897"/>
                </a:cubicBezTo>
                <a:cubicBezTo>
                  <a:pt x="943685" y="426739"/>
                  <a:pt x="974508" y="375982"/>
                  <a:pt x="1039163" y="375982"/>
                </a:cubicBezTo>
                <a:close/>
                <a:moveTo>
                  <a:pt x="1482530" y="328232"/>
                </a:moveTo>
                <a:lnTo>
                  <a:pt x="1482530" y="383690"/>
                </a:lnTo>
                <a:lnTo>
                  <a:pt x="1530269" y="383690"/>
                </a:lnTo>
                <a:lnTo>
                  <a:pt x="1530269" y="411324"/>
                </a:lnTo>
                <a:lnTo>
                  <a:pt x="1482530" y="411324"/>
                </a:lnTo>
                <a:lnTo>
                  <a:pt x="1482530" y="543482"/>
                </a:lnTo>
                <a:cubicBezTo>
                  <a:pt x="1482530" y="557393"/>
                  <a:pt x="1493244" y="565101"/>
                  <a:pt x="1507152" y="565101"/>
                </a:cubicBezTo>
                <a:cubicBezTo>
                  <a:pt x="1513166" y="565101"/>
                  <a:pt x="1520872" y="563597"/>
                  <a:pt x="1527074" y="562093"/>
                </a:cubicBezTo>
                <a:lnTo>
                  <a:pt x="1527074" y="591420"/>
                </a:lnTo>
                <a:cubicBezTo>
                  <a:pt x="1517865" y="592924"/>
                  <a:pt x="1510158" y="594428"/>
                  <a:pt x="1500950" y="594428"/>
                </a:cubicBezTo>
                <a:cubicBezTo>
                  <a:pt x="1442497" y="594428"/>
                  <a:pt x="1442497" y="568109"/>
                  <a:pt x="1442497" y="540475"/>
                </a:cubicBezTo>
                <a:lnTo>
                  <a:pt x="1442497" y="409632"/>
                </a:lnTo>
                <a:lnTo>
                  <a:pt x="1407163" y="409632"/>
                </a:lnTo>
                <a:lnTo>
                  <a:pt x="1407163" y="381997"/>
                </a:lnTo>
                <a:lnTo>
                  <a:pt x="1444001" y="383690"/>
                </a:lnTo>
                <a:lnTo>
                  <a:pt x="1444001" y="340639"/>
                </a:lnTo>
                <a:close/>
                <a:moveTo>
                  <a:pt x="708187" y="326540"/>
                </a:moveTo>
                <a:cubicBezTo>
                  <a:pt x="708187" y="326540"/>
                  <a:pt x="708187" y="551378"/>
                  <a:pt x="708187" y="551378"/>
                </a:cubicBezTo>
                <a:lnTo>
                  <a:pt x="768142" y="551378"/>
                </a:lnTo>
                <a:cubicBezTo>
                  <a:pt x="837494" y="551378"/>
                  <a:pt x="865122" y="500621"/>
                  <a:pt x="865122" y="438959"/>
                </a:cubicBezTo>
                <a:cubicBezTo>
                  <a:pt x="865122" y="377298"/>
                  <a:pt x="835803" y="326540"/>
                  <a:pt x="768142" y="326540"/>
                </a:cubicBezTo>
                <a:close/>
                <a:moveTo>
                  <a:pt x="1176176" y="292702"/>
                </a:moveTo>
                <a:lnTo>
                  <a:pt x="1214705" y="292702"/>
                </a:lnTo>
                <a:lnTo>
                  <a:pt x="1214705" y="586720"/>
                </a:lnTo>
                <a:lnTo>
                  <a:pt x="1176176" y="586720"/>
                </a:lnTo>
                <a:close/>
                <a:moveTo>
                  <a:pt x="0" y="292702"/>
                </a:moveTo>
                <a:lnTo>
                  <a:pt x="264818" y="292702"/>
                </a:lnTo>
                <a:lnTo>
                  <a:pt x="264818" y="349663"/>
                </a:lnTo>
                <a:lnTo>
                  <a:pt x="174039" y="349663"/>
                </a:lnTo>
                <a:lnTo>
                  <a:pt x="174039" y="586908"/>
                </a:lnTo>
                <a:lnTo>
                  <a:pt x="92471" y="586908"/>
                </a:lnTo>
                <a:lnTo>
                  <a:pt x="92471" y="349663"/>
                </a:lnTo>
                <a:lnTo>
                  <a:pt x="0" y="349663"/>
                </a:lnTo>
                <a:close/>
                <a:moveTo>
                  <a:pt x="503323" y="292514"/>
                </a:moveTo>
                <a:lnTo>
                  <a:pt x="584893" y="292514"/>
                </a:lnTo>
                <a:lnTo>
                  <a:pt x="584893" y="479001"/>
                </a:lnTo>
                <a:cubicBezTo>
                  <a:pt x="583389" y="560589"/>
                  <a:pt x="518736" y="592924"/>
                  <a:pt x="444872" y="592924"/>
                </a:cubicBezTo>
                <a:cubicBezTo>
                  <a:pt x="371008" y="592924"/>
                  <a:pt x="304851" y="560589"/>
                  <a:pt x="304851" y="479001"/>
                </a:cubicBezTo>
                <a:lnTo>
                  <a:pt x="304851" y="292702"/>
                </a:lnTo>
                <a:lnTo>
                  <a:pt x="386421" y="292702"/>
                </a:lnTo>
                <a:lnTo>
                  <a:pt x="386421" y="474490"/>
                </a:lnTo>
                <a:cubicBezTo>
                  <a:pt x="384917" y="509832"/>
                  <a:pt x="406530" y="535963"/>
                  <a:pt x="444872" y="535963"/>
                </a:cubicBezTo>
                <a:cubicBezTo>
                  <a:pt x="483401" y="535963"/>
                  <a:pt x="503323" y="509832"/>
                  <a:pt x="503323" y="474301"/>
                </a:cubicBezTo>
                <a:close/>
                <a:moveTo>
                  <a:pt x="666650" y="291386"/>
                </a:moveTo>
                <a:lnTo>
                  <a:pt x="768329" y="291386"/>
                </a:lnTo>
                <a:cubicBezTo>
                  <a:pt x="892938" y="291386"/>
                  <a:pt x="906847" y="399105"/>
                  <a:pt x="906847" y="439148"/>
                </a:cubicBezTo>
                <a:cubicBezTo>
                  <a:pt x="906847" y="480693"/>
                  <a:pt x="894631" y="586908"/>
                  <a:pt x="768329" y="586908"/>
                </a:cubicBezTo>
                <a:lnTo>
                  <a:pt x="666650" y="586908"/>
                </a:lnTo>
                <a:close/>
                <a:moveTo>
                  <a:pt x="1363936" y="285183"/>
                </a:moveTo>
                <a:cubicBezTo>
                  <a:pt x="1373146" y="285183"/>
                  <a:pt x="1382355" y="288379"/>
                  <a:pt x="1391564" y="289883"/>
                </a:cubicBezTo>
                <a:lnTo>
                  <a:pt x="1391564" y="322218"/>
                </a:lnTo>
                <a:cubicBezTo>
                  <a:pt x="1384047" y="322218"/>
                  <a:pt x="1377844" y="320714"/>
                  <a:pt x="1371642" y="320714"/>
                </a:cubicBezTo>
                <a:cubicBezTo>
                  <a:pt x="1348525" y="320714"/>
                  <a:pt x="1337811" y="325226"/>
                  <a:pt x="1337811" y="348349"/>
                </a:cubicBezTo>
                <a:lnTo>
                  <a:pt x="1337811" y="380682"/>
                </a:lnTo>
                <a:lnTo>
                  <a:pt x="1385550" y="380682"/>
                </a:lnTo>
                <a:lnTo>
                  <a:pt x="1385550" y="408318"/>
                </a:lnTo>
                <a:lnTo>
                  <a:pt x="1337811" y="408318"/>
                </a:lnTo>
                <a:lnTo>
                  <a:pt x="1337811" y="586909"/>
                </a:lnTo>
                <a:lnTo>
                  <a:pt x="1299282" y="586909"/>
                </a:lnTo>
                <a:lnTo>
                  <a:pt x="1299282" y="408318"/>
                </a:lnTo>
                <a:lnTo>
                  <a:pt x="1259249" y="408318"/>
                </a:lnTo>
                <a:lnTo>
                  <a:pt x="1259249" y="380682"/>
                </a:lnTo>
                <a:lnTo>
                  <a:pt x="1299282" y="380682"/>
                </a:lnTo>
                <a:lnTo>
                  <a:pt x="1299282" y="342144"/>
                </a:lnTo>
                <a:cubicBezTo>
                  <a:pt x="1299282" y="303606"/>
                  <a:pt x="1326910" y="285183"/>
                  <a:pt x="1363936" y="285183"/>
                </a:cubicBezTo>
                <a:close/>
                <a:moveTo>
                  <a:pt x="357289" y="0"/>
                </a:moveTo>
                <a:cubicBezTo>
                  <a:pt x="360296" y="0"/>
                  <a:pt x="360296" y="6204"/>
                  <a:pt x="357289" y="15415"/>
                </a:cubicBezTo>
                <a:cubicBezTo>
                  <a:pt x="343380" y="50946"/>
                  <a:pt x="247902" y="84784"/>
                  <a:pt x="247902" y="124826"/>
                </a:cubicBezTo>
                <a:cubicBezTo>
                  <a:pt x="247902" y="150956"/>
                  <a:pt x="268013" y="155656"/>
                  <a:pt x="287935" y="149452"/>
                </a:cubicBezTo>
                <a:cubicBezTo>
                  <a:pt x="298649" y="144941"/>
                  <a:pt x="307859" y="138738"/>
                  <a:pt x="318947" y="131030"/>
                </a:cubicBezTo>
                <a:cubicBezTo>
                  <a:pt x="321955" y="127834"/>
                  <a:pt x="325150" y="124826"/>
                  <a:pt x="326653" y="126330"/>
                </a:cubicBezTo>
                <a:cubicBezTo>
                  <a:pt x="328157" y="127834"/>
                  <a:pt x="328157" y="132534"/>
                  <a:pt x="326653" y="135541"/>
                </a:cubicBezTo>
                <a:cubicBezTo>
                  <a:pt x="311241" y="189307"/>
                  <a:pt x="254293" y="269391"/>
                  <a:pt x="184940" y="274091"/>
                </a:cubicBezTo>
                <a:cubicBezTo>
                  <a:pt x="180430" y="275595"/>
                  <a:pt x="174227" y="275595"/>
                  <a:pt x="174227" y="274091"/>
                </a:cubicBezTo>
                <a:cubicBezTo>
                  <a:pt x="172535" y="269391"/>
                  <a:pt x="186444" y="267887"/>
                  <a:pt x="194150" y="261684"/>
                </a:cubicBezTo>
                <a:cubicBezTo>
                  <a:pt x="220274" y="241756"/>
                  <a:pt x="227980" y="221641"/>
                  <a:pt x="234183" y="186299"/>
                </a:cubicBezTo>
                <a:cubicBezTo>
                  <a:pt x="235686" y="180096"/>
                  <a:pt x="235686" y="173892"/>
                  <a:pt x="234183" y="173892"/>
                </a:cubicBezTo>
                <a:cubicBezTo>
                  <a:pt x="232679" y="172388"/>
                  <a:pt x="230988" y="176900"/>
                  <a:pt x="227980" y="181600"/>
                </a:cubicBezTo>
                <a:cubicBezTo>
                  <a:pt x="217268" y="201715"/>
                  <a:pt x="180430" y="224837"/>
                  <a:pt x="168025" y="194007"/>
                </a:cubicBezTo>
                <a:cubicBezTo>
                  <a:pt x="158815" y="170884"/>
                  <a:pt x="192646" y="149265"/>
                  <a:pt x="200352" y="116930"/>
                </a:cubicBezTo>
                <a:cubicBezTo>
                  <a:pt x="200352" y="112230"/>
                  <a:pt x="200352" y="110726"/>
                  <a:pt x="200352" y="109222"/>
                </a:cubicBezTo>
                <a:cubicBezTo>
                  <a:pt x="198848" y="106215"/>
                  <a:pt x="194150" y="112230"/>
                  <a:pt x="191142" y="116930"/>
                </a:cubicBezTo>
                <a:cubicBezTo>
                  <a:pt x="166521" y="156972"/>
                  <a:pt x="95665" y="173892"/>
                  <a:pt x="95665" y="235553"/>
                </a:cubicBezTo>
                <a:cubicBezTo>
                  <a:pt x="95665" y="247960"/>
                  <a:pt x="95665" y="257172"/>
                  <a:pt x="92658" y="257172"/>
                </a:cubicBezTo>
                <a:cubicBezTo>
                  <a:pt x="89651" y="257172"/>
                  <a:pt x="86456" y="240252"/>
                  <a:pt x="84952" y="235553"/>
                </a:cubicBezTo>
                <a:cubicBezTo>
                  <a:pt x="61835" y="134038"/>
                  <a:pt x="158815" y="87792"/>
                  <a:pt x="192646" y="72376"/>
                </a:cubicBezTo>
                <a:cubicBezTo>
                  <a:pt x="243392" y="50757"/>
                  <a:pt x="309550" y="50757"/>
                  <a:pt x="349583" y="10716"/>
                </a:cubicBezTo>
                <a:cubicBezTo>
                  <a:pt x="357289" y="4700"/>
                  <a:pt x="354281" y="0"/>
                  <a:pt x="35728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  <a:endParaRPr lang="en-GB" noProof="0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  <a:endParaRPr lang="en-GB" noProof="0" dirty="0"/>
          </a:p>
        </p:txBody>
      </p:sp>
      <p:sp>
        <p:nvSpPr>
          <p:cNvPr id="17" name="Tijdelijke aanduiding voor datum 16"/>
          <p:cNvSpPr>
            <a:spLocks noGrp="1" noRot="1" noMove="1" noResize="1" noEditPoints="1" noAdjustHandles="1" noChangeArrowheads="1" noChangeShapeType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8" name="Rechthoek 57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 58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0" name="Groep 59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3" name="Rechthoek: afgeronde hoeken 72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5" name="Groep 64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7" name="Rechthoek: afgeronde hoeken 66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6" name="Boog 65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2" name="Tekstvak 61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Tekstvak 62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Vrije vorm: vorm 63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ep 15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8" name="Rechthoek 47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  <a:endPara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9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6" name="Ovaal 55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1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3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4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5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2" name="Tekstvak 51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8" name="Groep 17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2" name="Groep 31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5" name="Groep 34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2" name="Groep 41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5" name="Rechthoek 44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6" name="Rechthoek 45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Ovaal 46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3" name="Afbeelding 42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4" name="Afbeelding 43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ep 35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7" name="Groep 36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3" name="Rechthoek 32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Gelijkbenige driehoek 33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5" name="Groep 24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6" name="Groep 25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8" name="Vrije vorm: vorm 27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9" name="Groep 28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0" name="Vrije vorm: vorm 29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1" name="Vrije vorm: vorm 30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7" name="Tekstvak 26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9" name="INSTRUCTION"/>
          <p:cNvGrpSpPr/>
          <p:nvPr userDrawn="1"/>
        </p:nvGrpSpPr>
        <p:grpSpPr>
          <a:xfrm>
            <a:off x="12274716" y="7038001"/>
            <a:ext cx="3695970" cy="1277747"/>
            <a:chOff x="-3889316" y="-1461517"/>
            <a:chExt cx="3695970" cy="1277747"/>
          </a:xfrm>
        </p:grpSpPr>
        <p:sp>
          <p:nvSpPr>
            <p:cNvPr id="80" name="Rechthoek 79"/>
            <p:cNvSpPr/>
            <p:nvPr userDrawn="1"/>
          </p:nvSpPr>
          <p:spPr>
            <a:xfrm>
              <a:off x="-3786437" y="-1461517"/>
              <a:ext cx="3593091" cy="12777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Rechthoek 80"/>
            <p:cNvSpPr/>
            <p:nvPr userDrawn="1"/>
          </p:nvSpPr>
          <p:spPr>
            <a:xfrm>
              <a:off x="-3603859" y="-993610"/>
              <a:ext cx="3229126" cy="65743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frame of the image by clicking on the tag alongside this instruction.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select the preferred image and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Gelijkbenige driehoek 81"/>
            <p:cNvSpPr/>
            <p:nvPr userDrawn="1"/>
          </p:nvSpPr>
          <p:spPr>
            <a:xfrm rot="16200000" flipH="1">
              <a:off x="-3925504" y="-1392501"/>
              <a:ext cx="175255" cy="1028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  <a:endParaRPr lang="en-GB" noProof="0" dirty="0"/>
          </a:p>
          <a:p>
            <a:pPr lvl="1"/>
            <a:r>
              <a:rPr lang="en-GB" noProof="0" dirty="0"/>
              <a:t>Sub-bullet </a:t>
            </a:r>
            <a:endParaRPr lang="en-GB" noProof="0" dirty="0"/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  <a:endParaRPr lang="en-GB" noProof="0" dirty="0"/>
          </a:p>
          <a:p>
            <a:pPr lvl="4"/>
            <a:r>
              <a:rPr lang="en-GB" noProof="0" dirty="0"/>
              <a:t>Subtitle</a:t>
            </a:r>
            <a:endParaRPr lang="en-GB" noProof="0" dirty="0"/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  <a:endParaRPr lang="en-GB" noProof="0" dirty="0"/>
          </a:p>
          <a:p>
            <a:pPr lvl="7"/>
            <a:r>
              <a:rPr lang="en-GB" noProof="0" dirty="0"/>
              <a:t>Alphabetical bullet</a:t>
            </a:r>
            <a:endParaRPr lang="en-GB" noProof="0" dirty="0"/>
          </a:p>
          <a:p>
            <a:pPr lvl="8"/>
            <a:r>
              <a:rPr lang="en-GB" noProof="0" dirty="0"/>
              <a:t>Source</a:t>
            </a:r>
            <a:endParaRPr lang="en-GB" noProof="0" dirty="0"/>
          </a:p>
          <a:p>
            <a:pPr lvl="8"/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(M)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hthoek 20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  <a:endPara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8" name="Ovaal 27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hthoek 28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  <a:endPara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2" name="Rechthoek 31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3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  <a:endPara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Rechthoek 41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Rechthoek 47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83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hthoek 85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Ovaal 88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Rechthoek 89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Rechthoek 90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Tekstvak 135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Vrije vorm: vorm 136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  <a:endPara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22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94" name="Groep 93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Gelijkbenige driehoek 106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hthoek 96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8" name="Groep 97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03511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52876" y="1569104"/>
            <a:ext cx="3718399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  <a:endParaRPr lang="en-GB" noProof="0" dirty="0"/>
          </a:p>
          <a:p>
            <a:pPr lvl="1"/>
            <a:r>
              <a:rPr lang="en-GB" noProof="0" dirty="0"/>
              <a:t>Sub-bullet </a:t>
            </a:r>
            <a:endParaRPr lang="en-GB" noProof="0" dirty="0"/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  <a:endParaRPr lang="en-GB" noProof="0" dirty="0"/>
          </a:p>
          <a:p>
            <a:pPr lvl="4"/>
            <a:r>
              <a:rPr lang="en-GB" noProof="0" dirty="0"/>
              <a:t>Subtitle</a:t>
            </a:r>
            <a:endParaRPr lang="en-GB" noProof="0" dirty="0"/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  <a:endParaRPr lang="en-GB" noProof="0" dirty="0"/>
          </a:p>
          <a:p>
            <a:pPr lvl="7"/>
            <a:r>
              <a:rPr lang="en-GB" noProof="0" dirty="0"/>
              <a:t>Alphabetical bullet</a:t>
            </a:r>
            <a:endParaRPr lang="en-GB" noProof="0" dirty="0"/>
          </a:p>
          <a:p>
            <a:pPr lvl="8"/>
            <a:r>
              <a:rPr lang="en-GB" noProof="0" dirty="0"/>
              <a:t>Source</a:t>
            </a:r>
            <a:endParaRPr lang="en-GB" noProof="0" dirty="0"/>
          </a:p>
          <a:p>
            <a:pPr lvl="8"/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(L) + text | light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7753311" y="722454"/>
            <a:ext cx="3718052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7035113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  <a:endPara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hthoek 25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7" name="Ovaal 26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hthoek 27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  <a:endPara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9" name="Ovaal 28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hthoek 29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2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  <a:endPara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Rechthoek 40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Rechthoek 46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8" name="Groep 47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82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3" name="Rechthoek 82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Ovaal 83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Rechthoek 84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85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Rechthoek 86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Ovaal 87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Rechthoek 88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Rechthoek 89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1" name="Groep 90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0" name="Rechthoek 129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hthoek 130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2" name="Groep 131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5" name="Rechthoek: afgeronde hoeken 144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" name="Groep 132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7" name="Groep 136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39" name="Rechthoek: afgeronde hoeken 138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Rechthoek 139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8" name="Boog 137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kstvak 133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Tekstvak 134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Vrije vorm: vorm 135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2" name="Groep 91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0" name="Rechthoek 119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  <a:endPara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21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8" name="Ovaal 127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2" name="Groep 121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3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5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6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4" name="Tekstvak 123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93" name="Groep 92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Gelijkbenige driehoek 10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7" name="Groep 96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8" name="Groep 97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0" name="Vrije vorm: vorm 99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1" name="Groep 100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2" name="Vrije vorm: vorm 101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3" name="Vrije vorm: vorm 102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9" name="Tekstvak 98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703511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51363" y="1569104"/>
            <a:ext cx="37183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  <a:endParaRPr lang="en-GB" noProof="0" dirty="0"/>
          </a:p>
          <a:p>
            <a:pPr lvl="1"/>
            <a:r>
              <a:rPr lang="en-GB" noProof="0" dirty="0"/>
              <a:t>Sub-bullet </a:t>
            </a:r>
            <a:endParaRPr lang="en-GB" noProof="0" dirty="0"/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  <a:endParaRPr lang="en-GB" noProof="0" dirty="0"/>
          </a:p>
          <a:p>
            <a:pPr lvl="4"/>
            <a:r>
              <a:rPr lang="en-GB" noProof="0" dirty="0"/>
              <a:t>Subtitle</a:t>
            </a:r>
            <a:endParaRPr lang="en-GB" noProof="0" dirty="0"/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  <a:endParaRPr lang="en-GB" noProof="0" dirty="0"/>
          </a:p>
          <a:p>
            <a:pPr lvl="7"/>
            <a:r>
              <a:rPr lang="en-GB" noProof="0" dirty="0"/>
              <a:t>Alphabetical bullet</a:t>
            </a:r>
            <a:endParaRPr lang="en-GB" noProof="0" dirty="0"/>
          </a:p>
          <a:p>
            <a:pPr lvl="8"/>
            <a:r>
              <a:rPr lang="en-GB" noProof="0" dirty="0"/>
              <a:t>Source</a:t>
            </a:r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(L) + text | blue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7751710" y="722454"/>
            <a:ext cx="3718052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7035113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hthoek 20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  <a:endPara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8" name="Ovaal 27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hthoek 28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  <a:endPara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2" name="Rechthoek 31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3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  <a:endPara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Rechthoek 41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Rechthoek 47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83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hthoek 85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Ovaal 88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Rechthoek 89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Rechthoek 90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Tekstvak 135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Vrije vorm: vorm 136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  <a:endPara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22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94" name="Groep 93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Gelijkbenige driehoek 106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hthoek 96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8" name="Groep 97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035112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51363" y="1569104"/>
            <a:ext cx="37183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  <a:endParaRPr lang="en-GB" noProof="0" dirty="0"/>
          </a:p>
          <a:p>
            <a:pPr lvl="1"/>
            <a:r>
              <a:rPr lang="en-GB" noProof="0" dirty="0"/>
              <a:t>Sub-bullet </a:t>
            </a:r>
            <a:endParaRPr lang="en-GB" noProof="0" dirty="0"/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  <a:endParaRPr lang="en-GB" noProof="0" dirty="0"/>
          </a:p>
          <a:p>
            <a:pPr lvl="4"/>
            <a:r>
              <a:rPr lang="en-GB" noProof="0" dirty="0"/>
              <a:t>Subtitle</a:t>
            </a:r>
            <a:endParaRPr lang="en-GB" noProof="0" dirty="0"/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  <a:endParaRPr lang="en-GB" noProof="0" dirty="0"/>
          </a:p>
          <a:p>
            <a:pPr lvl="7"/>
            <a:r>
              <a:rPr lang="en-GB" noProof="0" dirty="0"/>
              <a:t>Alphabetical bullet</a:t>
            </a:r>
            <a:endParaRPr lang="en-GB" noProof="0" dirty="0"/>
          </a:p>
          <a:p>
            <a:pPr lvl="8"/>
            <a:r>
              <a:rPr lang="en-GB" noProof="0" dirty="0"/>
              <a:t>Source</a:t>
            </a:r>
            <a:endParaRPr lang="en-GB" noProof="0" dirty="0"/>
          </a:p>
          <a:p>
            <a:pPr lvl="8"/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(L)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7751710" y="722454"/>
            <a:ext cx="3718052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7035112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8" name="Rechthoek 57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 58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0" name="Groep 59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3" name="Rechthoek: afgeronde hoeken 72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5" name="Groep 64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7" name="Rechthoek: afgeronde hoeken 66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6" name="Boog 65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2" name="Tekstvak 61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Tekstvak 62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Vrije vorm: vorm 63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8" name="Rechthoek 47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  <a:endPara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9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6" name="Ovaal 55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1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3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4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5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2" name="Tekstvak 51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1" name="Groep 20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2" name="Groep 31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5" name="Groep 34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2" name="Groep 41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5" name="Rechthoek 44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6" name="Rechthoek 45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Ovaal 46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3" name="Afbeelding 42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4" name="Afbeelding 43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ep 35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7" name="Groep 36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3" name="Rechthoek 32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Gelijkbenige driehoek 33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2" name="Ovaal 2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5" name="Groep 24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6" name="Groep 25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8" name="Vrije vorm: vorm 27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9" name="Groep 28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0" name="Vrije vorm: vorm 29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1" name="Vrije vorm: vorm 30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7" name="Tekstvak 26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66684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Quote</a:t>
            </a:r>
            <a:endParaRPr lang="en-GB" dirty="0"/>
          </a:p>
        </p:txBody>
      </p:sp>
      <p:sp>
        <p:nvSpPr>
          <p:cNvPr id="36" name="Rechthoek 3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/>
          <p:cNvSpPr/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/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719138" y="719138"/>
            <a:ext cx="10752137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  <a:endParaRPr lang="en-GB" noProof="0" dirty="0"/>
          </a:p>
        </p:txBody>
      </p:sp>
      <p:grpSp>
        <p:nvGrpSpPr>
          <p:cNvPr id="25" name="Groep 24"/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/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/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/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/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/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/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/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/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3" name="Tijdelijke aanduiding voor dianummer 4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155811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Image </a:t>
            </a:r>
            <a:r>
              <a:rPr lang="en-US" dirty="0"/>
              <a:t>+ </a:t>
            </a:r>
            <a:r>
              <a:rPr lang="en-GB" dirty="0"/>
              <a:t>quote</a:t>
            </a:r>
            <a:endParaRPr lang="en-GB" dirty="0"/>
          </a:p>
        </p:txBody>
      </p:sp>
      <p:sp>
        <p:nvSpPr>
          <p:cNvPr id="36" name="Rechthoek 35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845643" y="719138"/>
            <a:ext cx="4625632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  <a:endParaRPr lang="en-GB" noProof="0" dirty="0"/>
          </a:p>
        </p:txBody>
      </p:sp>
      <p:grpSp>
        <p:nvGrpSpPr>
          <p:cNvPr id="25" name="Groep 24"/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/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/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/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/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/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/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/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/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3" name="Tijdelijke aanduiding voor dianummer 4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2" name="Tijdelijke aanduiding voor afbeelding 16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sp>
        <p:nvSpPr>
          <p:cNvPr id="3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sp>
        <p:nvSpPr>
          <p:cNvPr id="4" name="Tijdelijke aanduiding voor tekst 18"/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grpSp>
        <p:nvGrpSpPr>
          <p:cNvPr id="5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9" name="Rechthoek 68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Rechthoek 69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1" name="Groep 70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4" name="Rechthoek: afgeronde hoeken 83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2" name="Groep 71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6" name="Groep 75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8" name="Rechthoek: afgeronde hoeken 77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0" name="Rechthoek 79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Rechthoek 80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Rechthoek 81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Rechthoek 82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7" name="Boog 76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3" name="Tekstvak 72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Tekstvak 73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Vrije vorm: vorm 74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ep 15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9" name="Rechthoek 58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  <a:endPara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0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7" name="Ovaal 66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8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62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4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5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6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63" name="Tekstvak 62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7" name="Groep 16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40" name="Groep 39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6" name="Groep 45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3" name="Groep 52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6" name="Rechthoek 55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Rechthoek 56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8" name="Ovaal 57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4" name="Afbeelding 53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5" name="Afbeelding 54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" name="Groep 46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1" name="Rechthoek 5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2" name="Rechthoek 5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8" name="Groep 47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9" name="Rechthoek 48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4" name="Rechthoek 43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Gelijkbenige driehoek 44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" name="Ovaal 17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hthoek 18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hthoek 19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1" name="Groep 20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2" name="Groep 21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4" name="Vrije vorm: vorm 23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5" name="Groep 34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9" name="Vrije vorm: vorm 38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3" name="Tekstvak 22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53746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8666" y="722455"/>
            <a:ext cx="3937333" cy="3221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noProof="0" dirty="0"/>
          </a:p>
        </p:txBody>
      </p:sp>
      <p:sp>
        <p:nvSpPr>
          <p:cNvPr id="18" name="Tijdelijke aanduiding voor grafiek 17"/>
          <p:cNvSpPr>
            <a:spLocks noGrp="1"/>
          </p:cNvSpPr>
          <p:nvPr>
            <p:ph type="chart" sz="quarter" idx="13" hasCustomPrompt="1"/>
          </p:nvPr>
        </p:nvSpPr>
        <p:spPr>
          <a:xfrm>
            <a:off x="6093331" y="722455"/>
            <a:ext cx="5378669" cy="527829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136146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graph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7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18666" y="1569104"/>
            <a:ext cx="3937333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  <a:endParaRPr lang="en-GB" noProof="0" dirty="0"/>
          </a:p>
          <a:p>
            <a:pPr lvl="1"/>
            <a:r>
              <a:rPr lang="en-GB" noProof="0" dirty="0"/>
              <a:t>Sub-bullet </a:t>
            </a:r>
            <a:endParaRPr lang="en-GB" noProof="0" dirty="0"/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  <a:endParaRPr lang="en-GB" noProof="0" dirty="0"/>
          </a:p>
          <a:p>
            <a:pPr lvl="4"/>
            <a:r>
              <a:rPr lang="en-GB" noProof="0" dirty="0"/>
              <a:t>Subtitle</a:t>
            </a:r>
            <a:endParaRPr lang="en-GB" noProof="0" dirty="0"/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  <a:endParaRPr lang="en-GB" noProof="0" dirty="0"/>
          </a:p>
          <a:p>
            <a:pPr lvl="7"/>
            <a:r>
              <a:rPr lang="en-GB" noProof="0" dirty="0"/>
              <a:t>Alphabetical bullet</a:t>
            </a:r>
            <a:endParaRPr lang="en-GB" noProof="0" dirty="0"/>
          </a:p>
          <a:p>
            <a:pPr lvl="8"/>
            <a:r>
              <a:rPr lang="en-GB" noProof="0" dirty="0"/>
              <a:t>Source</a:t>
            </a:r>
            <a:endParaRPr lang="en-GB" noProof="0" dirty="0"/>
          </a:p>
        </p:txBody>
      </p:sp>
      <p:grpSp>
        <p:nvGrpSpPr>
          <p:cNvPr id="10" name="Groep 9"/>
          <p:cNvGrpSpPr>
            <a:grpSpLocks noGrp="1" noRot="1" noMove="1" noResize="1" noUngrp="1"/>
          </p:cNvGrpSpPr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11" name="Vrije vorm: vorm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Vrije vorm: vorm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Vrije vorm: vorm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Vrije vorm: vorm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Vrije vorm: vorm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Vrije vorm: vorm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Vrije vorm: vorm 1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Vrije vorm: vorm 1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" name="INSTRUCTION"/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9" name="Rechthoek 8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hthoek 19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8" name="Ovaal 27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hthoek 28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  <a:endPara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2" name="Ovaal 31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hthoek 32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4" name="Ovaal 33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hthoek 34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hthoek 36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  <a:endPara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8" name="Ovaal 37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hthoek 38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40" name="Rechthoek 39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1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9" name="Ovaal 88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9" name="Rechthoek 48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  <a:endPara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Rechthoek 49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1" name="Groep 50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82" name="Groep 81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84" name="Rechte verbindingslijn 83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5" name="Rechte verbindingslijn 84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6" name="Rechte verbindingslijn 85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7" name="Rechte verbindingslijn 86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8" name="Rechte verbindingslijn 87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3" name="Pijl: rechts 82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2" name="Groep 51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5" name="Groep 74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6" name="Pijl: rechts 75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53" name="Rechte verbindingslijn 52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54" name="Rechte verbindingslijn 53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5" name="Rechthoek 54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Rechthoek 55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7" name="Groep 56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7" name="Rechthoek 66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8" name="Groep 67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9" name="Pijl: rechts 68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9" name="Rechthoek 58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43" name="Groep 42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44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46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7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8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45" name="Tekstvak 44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63" name="INSTRUCTION"/>
          <p:cNvGrpSpPr/>
          <p:nvPr userDrawn="1"/>
        </p:nvGrpSpPr>
        <p:grpSpPr>
          <a:xfrm>
            <a:off x="12377595" y="2"/>
            <a:ext cx="3693386" cy="5715919"/>
            <a:chOff x="-3786437" y="2"/>
            <a:chExt cx="3693386" cy="5715919"/>
          </a:xfrm>
        </p:grpSpPr>
        <p:grpSp>
          <p:nvGrpSpPr>
            <p:cNvPr id="164" name="Groep 163"/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188" name="Rechthoek 187"/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  <a:endPara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vaal 188"/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Rechthoek 189"/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91" name="Groep 190"/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202" name="Rechthoek 201"/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Rechthoek 202"/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4" name="Tekstvak 203"/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  <a:endPara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5" name="Tekstvak 204"/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  <a:endPara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6" name="Vrije vorm: vorm 205"/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-1" fmla="*/ 0 w 880280"/>
                    <a:gd name="connsiteY0-2" fmla="*/ 0 h 1624084"/>
                    <a:gd name="connsiteX1-3" fmla="*/ 0 w 880280"/>
                    <a:gd name="connsiteY1-4" fmla="*/ 1262418 h 1624084"/>
                    <a:gd name="connsiteX2-5" fmla="*/ 327546 w 880280"/>
                    <a:gd name="connsiteY2-6" fmla="*/ 975815 h 1624084"/>
                    <a:gd name="connsiteX3-7" fmla="*/ 620973 w 880280"/>
                    <a:gd name="connsiteY3-8" fmla="*/ 1624084 h 1624084"/>
                    <a:gd name="connsiteX4-9" fmla="*/ 839337 w 880280"/>
                    <a:gd name="connsiteY4-10" fmla="*/ 1480782 h 1624084"/>
                    <a:gd name="connsiteX5-11" fmla="*/ 525438 w 880280"/>
                    <a:gd name="connsiteY5-12" fmla="*/ 928048 h 1624084"/>
                    <a:gd name="connsiteX6-13" fmla="*/ 511791 w 880280"/>
                    <a:gd name="connsiteY6-14" fmla="*/ 900753 h 1624084"/>
                    <a:gd name="connsiteX7-15" fmla="*/ 880280 w 880280"/>
                    <a:gd name="connsiteY7-16" fmla="*/ 893929 h 1624084"/>
                    <a:gd name="connsiteX8-17" fmla="*/ 0 w 880280"/>
                    <a:gd name="connsiteY8-18" fmla="*/ 0 h 1624084"/>
                    <a:gd name="connsiteX0-19" fmla="*/ 0 w 880280"/>
                    <a:gd name="connsiteY0-20" fmla="*/ 0 h 1624084"/>
                    <a:gd name="connsiteX1-21" fmla="*/ 0 w 880280"/>
                    <a:gd name="connsiteY1-22" fmla="*/ 1262418 h 1624084"/>
                    <a:gd name="connsiteX2-23" fmla="*/ 300250 w 880280"/>
                    <a:gd name="connsiteY2-24" fmla="*/ 1003111 h 1624084"/>
                    <a:gd name="connsiteX3-25" fmla="*/ 620973 w 880280"/>
                    <a:gd name="connsiteY3-26" fmla="*/ 1624084 h 1624084"/>
                    <a:gd name="connsiteX4-27" fmla="*/ 839337 w 880280"/>
                    <a:gd name="connsiteY4-28" fmla="*/ 1480782 h 1624084"/>
                    <a:gd name="connsiteX5-29" fmla="*/ 525438 w 880280"/>
                    <a:gd name="connsiteY5-30" fmla="*/ 928048 h 1624084"/>
                    <a:gd name="connsiteX6-31" fmla="*/ 511791 w 880280"/>
                    <a:gd name="connsiteY6-32" fmla="*/ 900753 h 1624084"/>
                    <a:gd name="connsiteX7-33" fmla="*/ 880280 w 880280"/>
                    <a:gd name="connsiteY7-34" fmla="*/ 893929 h 1624084"/>
                    <a:gd name="connsiteX8-35" fmla="*/ 0 w 880280"/>
                    <a:gd name="connsiteY8-36" fmla="*/ 0 h 1624084"/>
                    <a:gd name="connsiteX0-37" fmla="*/ 0 w 880280"/>
                    <a:gd name="connsiteY0-38" fmla="*/ 0 h 1624084"/>
                    <a:gd name="connsiteX1-39" fmla="*/ 0 w 880280"/>
                    <a:gd name="connsiteY1-40" fmla="*/ 1262418 h 1624084"/>
                    <a:gd name="connsiteX2-41" fmla="*/ 313898 w 880280"/>
                    <a:gd name="connsiteY2-42" fmla="*/ 996287 h 1624084"/>
                    <a:gd name="connsiteX3-43" fmla="*/ 620973 w 880280"/>
                    <a:gd name="connsiteY3-44" fmla="*/ 1624084 h 1624084"/>
                    <a:gd name="connsiteX4-45" fmla="*/ 839337 w 880280"/>
                    <a:gd name="connsiteY4-46" fmla="*/ 1480782 h 1624084"/>
                    <a:gd name="connsiteX5-47" fmla="*/ 525438 w 880280"/>
                    <a:gd name="connsiteY5-48" fmla="*/ 928048 h 1624084"/>
                    <a:gd name="connsiteX6-49" fmla="*/ 511791 w 880280"/>
                    <a:gd name="connsiteY6-50" fmla="*/ 900753 h 1624084"/>
                    <a:gd name="connsiteX7-51" fmla="*/ 880280 w 880280"/>
                    <a:gd name="connsiteY7-52" fmla="*/ 893929 h 1624084"/>
                    <a:gd name="connsiteX8-53" fmla="*/ 0 w 880280"/>
                    <a:gd name="connsiteY8-54" fmla="*/ 0 h 1624084"/>
                    <a:gd name="connsiteX0-55" fmla="*/ 0 w 880280"/>
                    <a:gd name="connsiteY0-56" fmla="*/ 0 h 1624084"/>
                    <a:gd name="connsiteX1-57" fmla="*/ 0 w 880280"/>
                    <a:gd name="connsiteY1-58" fmla="*/ 1262418 h 1624084"/>
                    <a:gd name="connsiteX2-59" fmla="*/ 313898 w 880280"/>
                    <a:gd name="connsiteY2-60" fmla="*/ 996287 h 1624084"/>
                    <a:gd name="connsiteX3-61" fmla="*/ 620973 w 880280"/>
                    <a:gd name="connsiteY3-62" fmla="*/ 1624084 h 1624084"/>
                    <a:gd name="connsiteX4-63" fmla="*/ 839337 w 880280"/>
                    <a:gd name="connsiteY4-64" fmla="*/ 1480782 h 1624084"/>
                    <a:gd name="connsiteX5-65" fmla="*/ 511791 w 880280"/>
                    <a:gd name="connsiteY5-66" fmla="*/ 900753 h 1624084"/>
                    <a:gd name="connsiteX6-67" fmla="*/ 880280 w 880280"/>
                    <a:gd name="connsiteY6-68" fmla="*/ 893929 h 1624084"/>
                    <a:gd name="connsiteX7-69" fmla="*/ 0 w 880280"/>
                    <a:gd name="connsiteY7-70" fmla="*/ 0 h 1624084"/>
                    <a:gd name="connsiteX0-71" fmla="*/ 0 w 880280"/>
                    <a:gd name="connsiteY0-72" fmla="*/ 0 h 1624084"/>
                    <a:gd name="connsiteX1-73" fmla="*/ 0 w 880280"/>
                    <a:gd name="connsiteY1-74" fmla="*/ 1262418 h 1624084"/>
                    <a:gd name="connsiteX2-75" fmla="*/ 313898 w 880280"/>
                    <a:gd name="connsiteY2-76" fmla="*/ 996287 h 1624084"/>
                    <a:gd name="connsiteX3-77" fmla="*/ 620973 w 880280"/>
                    <a:gd name="connsiteY3-78" fmla="*/ 1624084 h 1624084"/>
                    <a:gd name="connsiteX4-79" fmla="*/ 839337 w 880280"/>
                    <a:gd name="connsiteY4-80" fmla="*/ 1480782 h 1624084"/>
                    <a:gd name="connsiteX5-81" fmla="*/ 498144 w 880280"/>
                    <a:gd name="connsiteY5-82" fmla="*/ 900753 h 1624084"/>
                    <a:gd name="connsiteX6-83" fmla="*/ 880280 w 880280"/>
                    <a:gd name="connsiteY6-84" fmla="*/ 893929 h 1624084"/>
                    <a:gd name="connsiteX7-85" fmla="*/ 0 w 880280"/>
                    <a:gd name="connsiteY7-86" fmla="*/ 0 h 1624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07" name="Groep 206"/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227" name="Rechthoek 226"/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8" name="Rechthoek 227"/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9" name="Rechthoek 228"/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8" name="Groep 207"/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209" name="Rechthoek 208"/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210" name="Groep 209"/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220" name="Rechte verbindingslijn 219"/>
                    <p:cNvCxnSpPr/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Rechte verbindingslijn 220"/>
                    <p:cNvCxnSpPr/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2" name="Groep 221"/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223" name="Rechte verbindingslijn 222"/>
                      <p:cNvCxnSpPr/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Rechte verbindingslijn 223"/>
                      <p:cNvCxnSpPr/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5" name="Rechte verbindingslijn 224"/>
                      <p:cNvCxnSpPr/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Rechte verbindingslijn 225"/>
                      <p:cNvCxnSpPr/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1" name="Rechte verbindingslijn 210"/>
                  <p:cNvCxnSpPr/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Rechte verbindingslijn 211"/>
                  <p:cNvCxnSpPr/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Rechte verbindingslijn 212"/>
                  <p:cNvCxnSpPr/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Rechte verbindingslijn 213"/>
                  <p:cNvCxnSpPr/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Rechthoek 214"/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216" name="Groep 215"/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217" name="Rechthoek 216"/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8" name="Rechthoek: afgeronde bovenhoeken 217"/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9" name="Gelijkbenige driehoek 218"/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92" name="Rechthoek 191"/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  <a:endPara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93" name="ICOON_info"/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200" name="Ovaal 199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4" name="Groep 193"/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5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7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8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9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6" name="Tekstvak 195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65" name="Groep 164"/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66" name="Rechthoek 165"/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  <a:endPara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vaal 166"/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Rechthoek 167"/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vaal 168"/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Rechthoek 169"/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71" name="Groep 170"/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186" name="Rechthoek 185"/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  <a:endParaRPr lang="en-GB" sz="1050" b="1" noProof="0" dirty="0">
                    <a:solidFill>
                      <a:srgbClr val="B74629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7" name="Rechthoek 186"/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2" name="Groep 171"/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3" name="Rechthoek 172"/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4" name="Rechthoek 173"/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Tekstvak 174"/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  <a:endPara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Tekstvak 175"/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  <a:endPara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Vrije vorm: vorm 176"/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-1" fmla="*/ 0 w 880280"/>
                    <a:gd name="connsiteY0-2" fmla="*/ 0 h 1624084"/>
                    <a:gd name="connsiteX1-3" fmla="*/ 0 w 880280"/>
                    <a:gd name="connsiteY1-4" fmla="*/ 1262418 h 1624084"/>
                    <a:gd name="connsiteX2-5" fmla="*/ 327546 w 880280"/>
                    <a:gd name="connsiteY2-6" fmla="*/ 975815 h 1624084"/>
                    <a:gd name="connsiteX3-7" fmla="*/ 620973 w 880280"/>
                    <a:gd name="connsiteY3-8" fmla="*/ 1624084 h 1624084"/>
                    <a:gd name="connsiteX4-9" fmla="*/ 839337 w 880280"/>
                    <a:gd name="connsiteY4-10" fmla="*/ 1480782 h 1624084"/>
                    <a:gd name="connsiteX5-11" fmla="*/ 525438 w 880280"/>
                    <a:gd name="connsiteY5-12" fmla="*/ 928048 h 1624084"/>
                    <a:gd name="connsiteX6-13" fmla="*/ 511791 w 880280"/>
                    <a:gd name="connsiteY6-14" fmla="*/ 900753 h 1624084"/>
                    <a:gd name="connsiteX7-15" fmla="*/ 880280 w 880280"/>
                    <a:gd name="connsiteY7-16" fmla="*/ 893929 h 1624084"/>
                    <a:gd name="connsiteX8-17" fmla="*/ 0 w 880280"/>
                    <a:gd name="connsiteY8-18" fmla="*/ 0 h 1624084"/>
                    <a:gd name="connsiteX0-19" fmla="*/ 0 w 880280"/>
                    <a:gd name="connsiteY0-20" fmla="*/ 0 h 1624084"/>
                    <a:gd name="connsiteX1-21" fmla="*/ 0 w 880280"/>
                    <a:gd name="connsiteY1-22" fmla="*/ 1262418 h 1624084"/>
                    <a:gd name="connsiteX2-23" fmla="*/ 300250 w 880280"/>
                    <a:gd name="connsiteY2-24" fmla="*/ 1003111 h 1624084"/>
                    <a:gd name="connsiteX3-25" fmla="*/ 620973 w 880280"/>
                    <a:gd name="connsiteY3-26" fmla="*/ 1624084 h 1624084"/>
                    <a:gd name="connsiteX4-27" fmla="*/ 839337 w 880280"/>
                    <a:gd name="connsiteY4-28" fmla="*/ 1480782 h 1624084"/>
                    <a:gd name="connsiteX5-29" fmla="*/ 525438 w 880280"/>
                    <a:gd name="connsiteY5-30" fmla="*/ 928048 h 1624084"/>
                    <a:gd name="connsiteX6-31" fmla="*/ 511791 w 880280"/>
                    <a:gd name="connsiteY6-32" fmla="*/ 900753 h 1624084"/>
                    <a:gd name="connsiteX7-33" fmla="*/ 880280 w 880280"/>
                    <a:gd name="connsiteY7-34" fmla="*/ 893929 h 1624084"/>
                    <a:gd name="connsiteX8-35" fmla="*/ 0 w 880280"/>
                    <a:gd name="connsiteY8-36" fmla="*/ 0 h 1624084"/>
                    <a:gd name="connsiteX0-37" fmla="*/ 0 w 880280"/>
                    <a:gd name="connsiteY0-38" fmla="*/ 0 h 1624084"/>
                    <a:gd name="connsiteX1-39" fmla="*/ 0 w 880280"/>
                    <a:gd name="connsiteY1-40" fmla="*/ 1262418 h 1624084"/>
                    <a:gd name="connsiteX2-41" fmla="*/ 313898 w 880280"/>
                    <a:gd name="connsiteY2-42" fmla="*/ 996287 h 1624084"/>
                    <a:gd name="connsiteX3-43" fmla="*/ 620973 w 880280"/>
                    <a:gd name="connsiteY3-44" fmla="*/ 1624084 h 1624084"/>
                    <a:gd name="connsiteX4-45" fmla="*/ 839337 w 880280"/>
                    <a:gd name="connsiteY4-46" fmla="*/ 1480782 h 1624084"/>
                    <a:gd name="connsiteX5-47" fmla="*/ 525438 w 880280"/>
                    <a:gd name="connsiteY5-48" fmla="*/ 928048 h 1624084"/>
                    <a:gd name="connsiteX6-49" fmla="*/ 511791 w 880280"/>
                    <a:gd name="connsiteY6-50" fmla="*/ 900753 h 1624084"/>
                    <a:gd name="connsiteX7-51" fmla="*/ 880280 w 880280"/>
                    <a:gd name="connsiteY7-52" fmla="*/ 893929 h 1624084"/>
                    <a:gd name="connsiteX8-53" fmla="*/ 0 w 880280"/>
                    <a:gd name="connsiteY8-54" fmla="*/ 0 h 1624084"/>
                    <a:gd name="connsiteX0-55" fmla="*/ 0 w 880280"/>
                    <a:gd name="connsiteY0-56" fmla="*/ 0 h 1624084"/>
                    <a:gd name="connsiteX1-57" fmla="*/ 0 w 880280"/>
                    <a:gd name="connsiteY1-58" fmla="*/ 1262418 h 1624084"/>
                    <a:gd name="connsiteX2-59" fmla="*/ 313898 w 880280"/>
                    <a:gd name="connsiteY2-60" fmla="*/ 996287 h 1624084"/>
                    <a:gd name="connsiteX3-61" fmla="*/ 620973 w 880280"/>
                    <a:gd name="connsiteY3-62" fmla="*/ 1624084 h 1624084"/>
                    <a:gd name="connsiteX4-63" fmla="*/ 839337 w 880280"/>
                    <a:gd name="connsiteY4-64" fmla="*/ 1480782 h 1624084"/>
                    <a:gd name="connsiteX5-65" fmla="*/ 511791 w 880280"/>
                    <a:gd name="connsiteY5-66" fmla="*/ 900753 h 1624084"/>
                    <a:gd name="connsiteX6-67" fmla="*/ 880280 w 880280"/>
                    <a:gd name="connsiteY6-68" fmla="*/ 893929 h 1624084"/>
                    <a:gd name="connsiteX7-69" fmla="*/ 0 w 880280"/>
                    <a:gd name="connsiteY7-70" fmla="*/ 0 h 1624084"/>
                    <a:gd name="connsiteX0-71" fmla="*/ 0 w 880280"/>
                    <a:gd name="connsiteY0-72" fmla="*/ 0 h 1624084"/>
                    <a:gd name="connsiteX1-73" fmla="*/ 0 w 880280"/>
                    <a:gd name="connsiteY1-74" fmla="*/ 1262418 h 1624084"/>
                    <a:gd name="connsiteX2-75" fmla="*/ 313898 w 880280"/>
                    <a:gd name="connsiteY2-76" fmla="*/ 996287 h 1624084"/>
                    <a:gd name="connsiteX3-77" fmla="*/ 620973 w 880280"/>
                    <a:gd name="connsiteY3-78" fmla="*/ 1624084 h 1624084"/>
                    <a:gd name="connsiteX4-79" fmla="*/ 839337 w 880280"/>
                    <a:gd name="connsiteY4-80" fmla="*/ 1480782 h 1624084"/>
                    <a:gd name="connsiteX5-81" fmla="*/ 498144 w 880280"/>
                    <a:gd name="connsiteY5-82" fmla="*/ 900753 h 1624084"/>
                    <a:gd name="connsiteX6-83" fmla="*/ 880280 w 880280"/>
                    <a:gd name="connsiteY6-84" fmla="*/ 893929 h 1624084"/>
                    <a:gd name="connsiteX7-85" fmla="*/ 0 w 880280"/>
                    <a:gd name="connsiteY7-86" fmla="*/ 0 h 1624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8" name="Groep 177"/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182" name="Rechthoek 181"/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Rechthoek 182"/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4" name="Rechthoek 183"/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282"/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-1" fmla="*/ 0 w 205092"/>
                      <a:gd name="connsiteY0-2" fmla="*/ 0 h 121600"/>
                      <a:gd name="connsiteX1-3" fmla="*/ 205092 w 205092"/>
                      <a:gd name="connsiteY1-4" fmla="*/ 0 h 121600"/>
                      <a:gd name="connsiteX2-5" fmla="*/ 187772 w 205092"/>
                      <a:gd name="connsiteY2-6" fmla="*/ 121600 h 121600"/>
                      <a:gd name="connsiteX3-7" fmla="*/ 0 w 205092"/>
                      <a:gd name="connsiteY3-8" fmla="*/ 73844 h 121600"/>
                      <a:gd name="connsiteX4-9" fmla="*/ 0 w 205092"/>
                      <a:gd name="connsiteY4-10" fmla="*/ 0 h 121600"/>
                      <a:gd name="connsiteX0-11" fmla="*/ 0 w 205092"/>
                      <a:gd name="connsiteY0-12" fmla="*/ 0 h 121600"/>
                      <a:gd name="connsiteX1-13" fmla="*/ 205092 w 205092"/>
                      <a:gd name="connsiteY1-14" fmla="*/ 0 h 121600"/>
                      <a:gd name="connsiteX2-15" fmla="*/ 187772 w 205092"/>
                      <a:gd name="connsiteY2-16" fmla="*/ 121600 h 121600"/>
                      <a:gd name="connsiteX3-17" fmla="*/ 3148 w 205092"/>
                      <a:gd name="connsiteY3-18" fmla="*/ 65161 h 121600"/>
                      <a:gd name="connsiteX4-19" fmla="*/ 0 w 205092"/>
                      <a:gd name="connsiteY4-20" fmla="*/ 0 h 121600"/>
                      <a:gd name="connsiteX0-21" fmla="*/ 13407 w 218499"/>
                      <a:gd name="connsiteY0-22" fmla="*/ 0 h 121600"/>
                      <a:gd name="connsiteX1-23" fmla="*/ 218499 w 218499"/>
                      <a:gd name="connsiteY1-24" fmla="*/ 0 h 121600"/>
                      <a:gd name="connsiteX2-25" fmla="*/ 201179 w 218499"/>
                      <a:gd name="connsiteY2-26" fmla="*/ 121600 h 121600"/>
                      <a:gd name="connsiteX3-27" fmla="*/ 0 w 218499"/>
                      <a:gd name="connsiteY3-28" fmla="*/ 38976 h 121600"/>
                      <a:gd name="connsiteX4-29" fmla="*/ 13407 w 218499"/>
                      <a:gd name="connsiteY4-30" fmla="*/ 0 h 121600"/>
                      <a:gd name="connsiteX0-31" fmla="*/ 13407 w 218499"/>
                      <a:gd name="connsiteY0-32" fmla="*/ 0 h 134944"/>
                      <a:gd name="connsiteX1-33" fmla="*/ 218499 w 218499"/>
                      <a:gd name="connsiteY1-34" fmla="*/ 0 h 134944"/>
                      <a:gd name="connsiteX2-35" fmla="*/ 160746 w 218499"/>
                      <a:gd name="connsiteY2-36" fmla="*/ 134944 h 134944"/>
                      <a:gd name="connsiteX3-37" fmla="*/ 0 w 218499"/>
                      <a:gd name="connsiteY3-38" fmla="*/ 38976 h 134944"/>
                      <a:gd name="connsiteX4-39" fmla="*/ 13407 w 218499"/>
                      <a:gd name="connsiteY4-40" fmla="*/ 0 h 134944"/>
                      <a:gd name="connsiteX0-41" fmla="*/ 13407 w 225663"/>
                      <a:gd name="connsiteY0-42" fmla="*/ 11860 h 146804"/>
                      <a:gd name="connsiteX1-43" fmla="*/ 225663 w 225663"/>
                      <a:gd name="connsiteY1-44" fmla="*/ 0 h 146804"/>
                      <a:gd name="connsiteX2-45" fmla="*/ 160746 w 225663"/>
                      <a:gd name="connsiteY2-46" fmla="*/ 146804 h 146804"/>
                      <a:gd name="connsiteX3-47" fmla="*/ 0 w 225663"/>
                      <a:gd name="connsiteY3-48" fmla="*/ 50836 h 146804"/>
                      <a:gd name="connsiteX4-49" fmla="*/ 13407 w 225663"/>
                      <a:gd name="connsiteY4-50" fmla="*/ 11860 h 14680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79" name="Groep 178"/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180" name="Vrije vorm: vorm 179"/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-1" fmla="*/ 0 w 180109"/>
                      <a:gd name="connsiteY0-2" fmla="*/ 166255 h 203200"/>
                      <a:gd name="connsiteX1-3" fmla="*/ 180109 w 180109"/>
                      <a:gd name="connsiteY1-4" fmla="*/ 0 h 203200"/>
                      <a:gd name="connsiteX2-5" fmla="*/ 92363 w 180109"/>
                      <a:gd name="connsiteY2-6" fmla="*/ 203200 h 203200"/>
                      <a:gd name="connsiteX3-7" fmla="*/ 0 w 180109"/>
                      <a:gd name="connsiteY3-8" fmla="*/ 166255 h 203200"/>
                      <a:gd name="connsiteX0-9" fmla="*/ 0 w 182213"/>
                      <a:gd name="connsiteY0-10" fmla="*/ 166453 h 203398"/>
                      <a:gd name="connsiteX1-11" fmla="*/ 180109 w 182213"/>
                      <a:gd name="connsiteY1-12" fmla="*/ 198 h 203398"/>
                      <a:gd name="connsiteX2-13" fmla="*/ 92363 w 182213"/>
                      <a:gd name="connsiteY2-14" fmla="*/ 203398 h 203398"/>
                      <a:gd name="connsiteX3-15" fmla="*/ 0 w 182213"/>
                      <a:gd name="connsiteY3-16" fmla="*/ 166453 h 203398"/>
                      <a:gd name="connsiteX0-17" fmla="*/ 0 w 186034"/>
                      <a:gd name="connsiteY0-18" fmla="*/ 168058 h 205003"/>
                      <a:gd name="connsiteX1-19" fmla="*/ 180109 w 186034"/>
                      <a:gd name="connsiteY1-20" fmla="*/ 1803 h 205003"/>
                      <a:gd name="connsiteX2-21" fmla="*/ 92363 w 186034"/>
                      <a:gd name="connsiteY2-22" fmla="*/ 205003 h 205003"/>
                      <a:gd name="connsiteX3-23" fmla="*/ 0 w 186034"/>
                      <a:gd name="connsiteY3-24" fmla="*/ 168058 h 205003"/>
                      <a:gd name="connsiteX0-25" fmla="*/ 0 w 163074"/>
                      <a:gd name="connsiteY0-26" fmla="*/ 161895 h 203458"/>
                      <a:gd name="connsiteX1-27" fmla="*/ 161637 w 163074"/>
                      <a:gd name="connsiteY1-28" fmla="*/ 258 h 203458"/>
                      <a:gd name="connsiteX2-29" fmla="*/ 73891 w 163074"/>
                      <a:gd name="connsiteY2-30" fmla="*/ 203458 h 203458"/>
                      <a:gd name="connsiteX3-31" fmla="*/ 0 w 163074"/>
                      <a:gd name="connsiteY3-32" fmla="*/ 161895 h 203458"/>
                      <a:gd name="connsiteX0-33" fmla="*/ 0 w 162654"/>
                      <a:gd name="connsiteY0-34" fmla="*/ 161843 h 198788"/>
                      <a:gd name="connsiteX1-35" fmla="*/ 161637 w 162654"/>
                      <a:gd name="connsiteY1-36" fmla="*/ 206 h 198788"/>
                      <a:gd name="connsiteX2-37" fmla="*/ 64654 w 162654"/>
                      <a:gd name="connsiteY2-38" fmla="*/ 198788 h 198788"/>
                      <a:gd name="connsiteX3-39" fmla="*/ 0 w 162654"/>
                      <a:gd name="connsiteY3-40" fmla="*/ 161843 h 198788"/>
                      <a:gd name="connsiteX0-41" fmla="*/ 0 w 165794"/>
                      <a:gd name="connsiteY0-42" fmla="*/ 163491 h 200436"/>
                      <a:gd name="connsiteX1-43" fmla="*/ 161637 w 165794"/>
                      <a:gd name="connsiteY1-44" fmla="*/ 1854 h 200436"/>
                      <a:gd name="connsiteX2-45" fmla="*/ 64654 w 165794"/>
                      <a:gd name="connsiteY2-46" fmla="*/ 200436 h 200436"/>
                      <a:gd name="connsiteX3-47" fmla="*/ 0 w 165794"/>
                      <a:gd name="connsiteY3-48" fmla="*/ 163491 h 20043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181" name="Vrije vorm: vorm 180"/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-1" fmla="*/ 0 w 138545"/>
                      <a:gd name="connsiteY0-2" fmla="*/ 78509 h 87746"/>
                      <a:gd name="connsiteX1-3" fmla="*/ 73891 w 138545"/>
                      <a:gd name="connsiteY1-4" fmla="*/ 87746 h 87746"/>
                      <a:gd name="connsiteX2-5" fmla="*/ 138545 w 138545"/>
                      <a:gd name="connsiteY2-6" fmla="*/ 27709 h 87746"/>
                      <a:gd name="connsiteX3-7" fmla="*/ 96981 w 138545"/>
                      <a:gd name="connsiteY3-8" fmla="*/ 0 h 87746"/>
                      <a:gd name="connsiteX4-9" fmla="*/ 0 w 138545"/>
                      <a:gd name="connsiteY4-10" fmla="*/ 78509 h 87746"/>
                      <a:gd name="connsiteX0-11" fmla="*/ 0 w 138545"/>
                      <a:gd name="connsiteY0-12" fmla="*/ 78509 h 87746"/>
                      <a:gd name="connsiteX1-13" fmla="*/ 73891 w 138545"/>
                      <a:gd name="connsiteY1-14" fmla="*/ 87746 h 87746"/>
                      <a:gd name="connsiteX2-15" fmla="*/ 138545 w 138545"/>
                      <a:gd name="connsiteY2-16" fmla="*/ 27709 h 87746"/>
                      <a:gd name="connsiteX3-17" fmla="*/ 96981 w 138545"/>
                      <a:gd name="connsiteY3-18" fmla="*/ 0 h 87746"/>
                      <a:gd name="connsiteX4-19" fmla="*/ 0 w 138545"/>
                      <a:gd name="connsiteY4-20" fmla="*/ 78509 h 87746"/>
                      <a:gd name="connsiteX0-21" fmla="*/ 0 w 138545"/>
                      <a:gd name="connsiteY0-22" fmla="*/ 78509 h 88052"/>
                      <a:gd name="connsiteX1-23" fmla="*/ 73891 w 138545"/>
                      <a:gd name="connsiteY1-24" fmla="*/ 87746 h 88052"/>
                      <a:gd name="connsiteX2-25" fmla="*/ 138545 w 138545"/>
                      <a:gd name="connsiteY2-26" fmla="*/ 27709 h 88052"/>
                      <a:gd name="connsiteX3-27" fmla="*/ 96981 w 138545"/>
                      <a:gd name="connsiteY3-28" fmla="*/ 0 h 88052"/>
                      <a:gd name="connsiteX4-29" fmla="*/ 0 w 138545"/>
                      <a:gd name="connsiteY4-30" fmla="*/ 78509 h 88052"/>
                      <a:gd name="connsiteX0-31" fmla="*/ 188 w 138733"/>
                      <a:gd name="connsiteY0-32" fmla="*/ 78509 h 97514"/>
                      <a:gd name="connsiteX1-33" fmla="*/ 74079 w 138733"/>
                      <a:gd name="connsiteY1-34" fmla="*/ 87746 h 97514"/>
                      <a:gd name="connsiteX2-35" fmla="*/ 138733 w 138733"/>
                      <a:gd name="connsiteY2-36" fmla="*/ 27709 h 97514"/>
                      <a:gd name="connsiteX3-37" fmla="*/ 97169 w 138733"/>
                      <a:gd name="connsiteY3-38" fmla="*/ 0 h 97514"/>
                      <a:gd name="connsiteX4-39" fmla="*/ 188 w 138733"/>
                      <a:gd name="connsiteY4-40" fmla="*/ 78509 h 97514"/>
                      <a:gd name="connsiteX0-41" fmla="*/ 167 w 138712"/>
                      <a:gd name="connsiteY0-42" fmla="*/ 78509 h 91707"/>
                      <a:gd name="connsiteX1-43" fmla="*/ 74058 w 138712"/>
                      <a:gd name="connsiteY1-44" fmla="*/ 87746 h 91707"/>
                      <a:gd name="connsiteX2-45" fmla="*/ 138712 w 138712"/>
                      <a:gd name="connsiteY2-46" fmla="*/ 27709 h 91707"/>
                      <a:gd name="connsiteX3-47" fmla="*/ 97148 w 138712"/>
                      <a:gd name="connsiteY3-48" fmla="*/ 0 h 91707"/>
                      <a:gd name="connsiteX4-49" fmla="*/ 167 w 138712"/>
                      <a:gd name="connsiteY4-50" fmla="*/ 78509 h 91707"/>
                      <a:gd name="connsiteX0-51" fmla="*/ 167 w 138712"/>
                      <a:gd name="connsiteY0-52" fmla="*/ 78509 h 91707"/>
                      <a:gd name="connsiteX1-53" fmla="*/ 74058 w 138712"/>
                      <a:gd name="connsiteY1-54" fmla="*/ 87746 h 91707"/>
                      <a:gd name="connsiteX2-55" fmla="*/ 138712 w 138712"/>
                      <a:gd name="connsiteY2-56" fmla="*/ 27709 h 91707"/>
                      <a:gd name="connsiteX3-57" fmla="*/ 97148 w 138712"/>
                      <a:gd name="connsiteY3-58" fmla="*/ 0 h 91707"/>
                      <a:gd name="connsiteX4-59" fmla="*/ 167 w 138712"/>
                      <a:gd name="connsiteY4-60" fmla="*/ 78509 h 91707"/>
                      <a:gd name="connsiteX0-61" fmla="*/ 167 w 138712"/>
                      <a:gd name="connsiteY0-62" fmla="*/ 78509 h 91707"/>
                      <a:gd name="connsiteX1-63" fmla="*/ 74058 w 138712"/>
                      <a:gd name="connsiteY1-64" fmla="*/ 87746 h 91707"/>
                      <a:gd name="connsiteX2-65" fmla="*/ 138712 w 138712"/>
                      <a:gd name="connsiteY2-66" fmla="*/ 27709 h 91707"/>
                      <a:gd name="connsiteX3-67" fmla="*/ 97148 w 138712"/>
                      <a:gd name="connsiteY3-68" fmla="*/ 0 h 91707"/>
                      <a:gd name="connsiteX4-69" fmla="*/ 167 w 138712"/>
                      <a:gd name="connsiteY4-70" fmla="*/ 78509 h 91707"/>
                      <a:gd name="connsiteX0-71" fmla="*/ 167 w 139150"/>
                      <a:gd name="connsiteY0-72" fmla="*/ 78509 h 91707"/>
                      <a:gd name="connsiteX1-73" fmla="*/ 74058 w 139150"/>
                      <a:gd name="connsiteY1-74" fmla="*/ 87746 h 91707"/>
                      <a:gd name="connsiteX2-75" fmla="*/ 138712 w 139150"/>
                      <a:gd name="connsiteY2-76" fmla="*/ 27709 h 91707"/>
                      <a:gd name="connsiteX3-77" fmla="*/ 97148 w 139150"/>
                      <a:gd name="connsiteY3-78" fmla="*/ 0 h 91707"/>
                      <a:gd name="connsiteX4-79" fmla="*/ 167 w 139150"/>
                      <a:gd name="connsiteY4-80" fmla="*/ 78509 h 91707"/>
                      <a:gd name="connsiteX0-81" fmla="*/ 167 w 139150"/>
                      <a:gd name="connsiteY0-82" fmla="*/ 87626 h 100824"/>
                      <a:gd name="connsiteX1-83" fmla="*/ 74058 w 139150"/>
                      <a:gd name="connsiteY1-84" fmla="*/ 96863 h 100824"/>
                      <a:gd name="connsiteX2-85" fmla="*/ 138712 w 139150"/>
                      <a:gd name="connsiteY2-86" fmla="*/ 36826 h 100824"/>
                      <a:gd name="connsiteX3-87" fmla="*/ 97148 w 139150"/>
                      <a:gd name="connsiteY3-88" fmla="*/ 9117 h 100824"/>
                      <a:gd name="connsiteX4-89" fmla="*/ 167 w 139150"/>
                      <a:gd name="connsiteY4-90" fmla="*/ 87626 h 100824"/>
                      <a:gd name="connsiteX0-91" fmla="*/ 167 w 139150"/>
                      <a:gd name="connsiteY0-92" fmla="*/ 79509 h 92707"/>
                      <a:gd name="connsiteX1-93" fmla="*/ 74058 w 139150"/>
                      <a:gd name="connsiteY1-94" fmla="*/ 88746 h 92707"/>
                      <a:gd name="connsiteX2-95" fmla="*/ 138712 w 139150"/>
                      <a:gd name="connsiteY2-96" fmla="*/ 28709 h 92707"/>
                      <a:gd name="connsiteX3-97" fmla="*/ 97148 w 139150"/>
                      <a:gd name="connsiteY3-98" fmla="*/ 1000 h 92707"/>
                      <a:gd name="connsiteX4-99" fmla="*/ 167 w 139150"/>
                      <a:gd name="connsiteY4-100" fmla="*/ 79509 h 92707"/>
                      <a:gd name="connsiteX0-101" fmla="*/ 167 w 138974"/>
                      <a:gd name="connsiteY0-102" fmla="*/ 71888 h 85086"/>
                      <a:gd name="connsiteX1-103" fmla="*/ 74058 w 138974"/>
                      <a:gd name="connsiteY1-104" fmla="*/ 81125 h 85086"/>
                      <a:gd name="connsiteX2-105" fmla="*/ 138712 w 138974"/>
                      <a:gd name="connsiteY2-106" fmla="*/ 21088 h 85086"/>
                      <a:gd name="connsiteX3-107" fmla="*/ 91899 w 138974"/>
                      <a:gd name="connsiteY3-108" fmla="*/ 1252 h 85086"/>
                      <a:gd name="connsiteX4-109" fmla="*/ 167 w 138974"/>
                      <a:gd name="connsiteY4-110" fmla="*/ 71888 h 85086"/>
                      <a:gd name="connsiteX0-111" fmla="*/ 278 w 118032"/>
                      <a:gd name="connsiteY0-112" fmla="*/ 56375 h 82581"/>
                      <a:gd name="connsiteX1-113" fmla="*/ 53174 w 118032"/>
                      <a:gd name="connsiteY1-114" fmla="*/ 81359 h 82581"/>
                      <a:gd name="connsiteX2-115" fmla="*/ 117828 w 118032"/>
                      <a:gd name="connsiteY2-116" fmla="*/ 21322 h 82581"/>
                      <a:gd name="connsiteX3-117" fmla="*/ 71015 w 118032"/>
                      <a:gd name="connsiteY3-118" fmla="*/ 1486 h 82581"/>
                      <a:gd name="connsiteX4-119" fmla="*/ 278 w 118032"/>
                      <a:gd name="connsiteY4-120" fmla="*/ 56375 h 82581"/>
                      <a:gd name="connsiteX0-121" fmla="*/ 220 w 117808"/>
                      <a:gd name="connsiteY0-122" fmla="*/ 56172 h 67245"/>
                      <a:gd name="connsiteX1-123" fmla="*/ 63614 w 117808"/>
                      <a:gd name="connsiteY1-124" fmla="*/ 62785 h 67245"/>
                      <a:gd name="connsiteX2-125" fmla="*/ 117770 w 117808"/>
                      <a:gd name="connsiteY2-126" fmla="*/ 21119 h 67245"/>
                      <a:gd name="connsiteX3-127" fmla="*/ 70957 w 117808"/>
                      <a:gd name="connsiteY3-128" fmla="*/ 1283 h 67245"/>
                      <a:gd name="connsiteX4-129" fmla="*/ 220 w 117808"/>
                      <a:gd name="connsiteY4-130" fmla="*/ 56172 h 6724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grafiek 17"/>
          <p:cNvSpPr>
            <a:spLocks noGrp="1"/>
          </p:cNvSpPr>
          <p:nvPr>
            <p:ph type="chart" sz="quarter" idx="17" hasCustomPrompt="1"/>
          </p:nvPr>
        </p:nvSpPr>
        <p:spPr>
          <a:xfrm>
            <a:off x="718667" y="1565275"/>
            <a:ext cx="10753334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679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Graph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grpSp>
        <p:nvGrpSpPr>
          <p:cNvPr id="6" name="INSTRUCTION"/>
          <p:cNvGrpSpPr/>
          <p:nvPr userDrawn="1"/>
        </p:nvGrpSpPr>
        <p:grpSpPr>
          <a:xfrm>
            <a:off x="-3786437" y="2"/>
            <a:ext cx="3693386" cy="5715919"/>
            <a:chOff x="-3786437" y="2"/>
            <a:chExt cx="3693386" cy="5715919"/>
          </a:xfrm>
        </p:grpSpPr>
        <p:grpSp>
          <p:nvGrpSpPr>
            <p:cNvPr id="7" name="Groep 6"/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32" name="Rechthoek 31"/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  <a:endPara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vaal 32"/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Rechthoek 33"/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5" name="Groep 34"/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46" name="Rechthoek 45"/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" name="Rechthoek 46"/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Tekstvak 47"/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  <a:endPara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" name="Tekstvak 48"/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  <a:endPara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" name="Vrije vorm: vorm 49"/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-1" fmla="*/ 0 w 880280"/>
                    <a:gd name="connsiteY0-2" fmla="*/ 0 h 1624084"/>
                    <a:gd name="connsiteX1-3" fmla="*/ 0 w 880280"/>
                    <a:gd name="connsiteY1-4" fmla="*/ 1262418 h 1624084"/>
                    <a:gd name="connsiteX2-5" fmla="*/ 327546 w 880280"/>
                    <a:gd name="connsiteY2-6" fmla="*/ 975815 h 1624084"/>
                    <a:gd name="connsiteX3-7" fmla="*/ 620973 w 880280"/>
                    <a:gd name="connsiteY3-8" fmla="*/ 1624084 h 1624084"/>
                    <a:gd name="connsiteX4-9" fmla="*/ 839337 w 880280"/>
                    <a:gd name="connsiteY4-10" fmla="*/ 1480782 h 1624084"/>
                    <a:gd name="connsiteX5-11" fmla="*/ 525438 w 880280"/>
                    <a:gd name="connsiteY5-12" fmla="*/ 928048 h 1624084"/>
                    <a:gd name="connsiteX6-13" fmla="*/ 511791 w 880280"/>
                    <a:gd name="connsiteY6-14" fmla="*/ 900753 h 1624084"/>
                    <a:gd name="connsiteX7-15" fmla="*/ 880280 w 880280"/>
                    <a:gd name="connsiteY7-16" fmla="*/ 893929 h 1624084"/>
                    <a:gd name="connsiteX8-17" fmla="*/ 0 w 880280"/>
                    <a:gd name="connsiteY8-18" fmla="*/ 0 h 1624084"/>
                    <a:gd name="connsiteX0-19" fmla="*/ 0 w 880280"/>
                    <a:gd name="connsiteY0-20" fmla="*/ 0 h 1624084"/>
                    <a:gd name="connsiteX1-21" fmla="*/ 0 w 880280"/>
                    <a:gd name="connsiteY1-22" fmla="*/ 1262418 h 1624084"/>
                    <a:gd name="connsiteX2-23" fmla="*/ 300250 w 880280"/>
                    <a:gd name="connsiteY2-24" fmla="*/ 1003111 h 1624084"/>
                    <a:gd name="connsiteX3-25" fmla="*/ 620973 w 880280"/>
                    <a:gd name="connsiteY3-26" fmla="*/ 1624084 h 1624084"/>
                    <a:gd name="connsiteX4-27" fmla="*/ 839337 w 880280"/>
                    <a:gd name="connsiteY4-28" fmla="*/ 1480782 h 1624084"/>
                    <a:gd name="connsiteX5-29" fmla="*/ 525438 w 880280"/>
                    <a:gd name="connsiteY5-30" fmla="*/ 928048 h 1624084"/>
                    <a:gd name="connsiteX6-31" fmla="*/ 511791 w 880280"/>
                    <a:gd name="connsiteY6-32" fmla="*/ 900753 h 1624084"/>
                    <a:gd name="connsiteX7-33" fmla="*/ 880280 w 880280"/>
                    <a:gd name="connsiteY7-34" fmla="*/ 893929 h 1624084"/>
                    <a:gd name="connsiteX8-35" fmla="*/ 0 w 880280"/>
                    <a:gd name="connsiteY8-36" fmla="*/ 0 h 1624084"/>
                    <a:gd name="connsiteX0-37" fmla="*/ 0 w 880280"/>
                    <a:gd name="connsiteY0-38" fmla="*/ 0 h 1624084"/>
                    <a:gd name="connsiteX1-39" fmla="*/ 0 w 880280"/>
                    <a:gd name="connsiteY1-40" fmla="*/ 1262418 h 1624084"/>
                    <a:gd name="connsiteX2-41" fmla="*/ 313898 w 880280"/>
                    <a:gd name="connsiteY2-42" fmla="*/ 996287 h 1624084"/>
                    <a:gd name="connsiteX3-43" fmla="*/ 620973 w 880280"/>
                    <a:gd name="connsiteY3-44" fmla="*/ 1624084 h 1624084"/>
                    <a:gd name="connsiteX4-45" fmla="*/ 839337 w 880280"/>
                    <a:gd name="connsiteY4-46" fmla="*/ 1480782 h 1624084"/>
                    <a:gd name="connsiteX5-47" fmla="*/ 525438 w 880280"/>
                    <a:gd name="connsiteY5-48" fmla="*/ 928048 h 1624084"/>
                    <a:gd name="connsiteX6-49" fmla="*/ 511791 w 880280"/>
                    <a:gd name="connsiteY6-50" fmla="*/ 900753 h 1624084"/>
                    <a:gd name="connsiteX7-51" fmla="*/ 880280 w 880280"/>
                    <a:gd name="connsiteY7-52" fmla="*/ 893929 h 1624084"/>
                    <a:gd name="connsiteX8-53" fmla="*/ 0 w 880280"/>
                    <a:gd name="connsiteY8-54" fmla="*/ 0 h 1624084"/>
                    <a:gd name="connsiteX0-55" fmla="*/ 0 w 880280"/>
                    <a:gd name="connsiteY0-56" fmla="*/ 0 h 1624084"/>
                    <a:gd name="connsiteX1-57" fmla="*/ 0 w 880280"/>
                    <a:gd name="connsiteY1-58" fmla="*/ 1262418 h 1624084"/>
                    <a:gd name="connsiteX2-59" fmla="*/ 313898 w 880280"/>
                    <a:gd name="connsiteY2-60" fmla="*/ 996287 h 1624084"/>
                    <a:gd name="connsiteX3-61" fmla="*/ 620973 w 880280"/>
                    <a:gd name="connsiteY3-62" fmla="*/ 1624084 h 1624084"/>
                    <a:gd name="connsiteX4-63" fmla="*/ 839337 w 880280"/>
                    <a:gd name="connsiteY4-64" fmla="*/ 1480782 h 1624084"/>
                    <a:gd name="connsiteX5-65" fmla="*/ 511791 w 880280"/>
                    <a:gd name="connsiteY5-66" fmla="*/ 900753 h 1624084"/>
                    <a:gd name="connsiteX6-67" fmla="*/ 880280 w 880280"/>
                    <a:gd name="connsiteY6-68" fmla="*/ 893929 h 1624084"/>
                    <a:gd name="connsiteX7-69" fmla="*/ 0 w 880280"/>
                    <a:gd name="connsiteY7-70" fmla="*/ 0 h 1624084"/>
                    <a:gd name="connsiteX0-71" fmla="*/ 0 w 880280"/>
                    <a:gd name="connsiteY0-72" fmla="*/ 0 h 1624084"/>
                    <a:gd name="connsiteX1-73" fmla="*/ 0 w 880280"/>
                    <a:gd name="connsiteY1-74" fmla="*/ 1262418 h 1624084"/>
                    <a:gd name="connsiteX2-75" fmla="*/ 313898 w 880280"/>
                    <a:gd name="connsiteY2-76" fmla="*/ 996287 h 1624084"/>
                    <a:gd name="connsiteX3-77" fmla="*/ 620973 w 880280"/>
                    <a:gd name="connsiteY3-78" fmla="*/ 1624084 h 1624084"/>
                    <a:gd name="connsiteX4-79" fmla="*/ 839337 w 880280"/>
                    <a:gd name="connsiteY4-80" fmla="*/ 1480782 h 1624084"/>
                    <a:gd name="connsiteX5-81" fmla="*/ 498144 w 880280"/>
                    <a:gd name="connsiteY5-82" fmla="*/ 900753 h 1624084"/>
                    <a:gd name="connsiteX6-83" fmla="*/ 880280 w 880280"/>
                    <a:gd name="connsiteY6-84" fmla="*/ 893929 h 1624084"/>
                    <a:gd name="connsiteX7-85" fmla="*/ 0 w 880280"/>
                    <a:gd name="connsiteY7-86" fmla="*/ 0 h 1624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/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71" name="Rechthoek 70"/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2" name="Groep 51"/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53" name="Rechthoek 52"/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54" name="Groep 53"/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64" name="Rechte verbindingslijn 63"/>
                    <p:cNvCxnSpPr/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Rechte verbindingslijn 64"/>
                    <p:cNvCxnSpPr/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6" name="Groep 65"/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67" name="Rechte verbindingslijn 66"/>
                      <p:cNvCxnSpPr/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Rechte verbindingslijn 67"/>
                      <p:cNvCxnSpPr/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/>
                      <p:cNvCxnSpPr/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/>
                      <p:cNvCxnSpPr/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Rechte verbindingslijn 57"/>
                  <p:cNvCxnSpPr/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hthoek 58"/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60" name="Groep 59"/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61" name="Rechthoek 60"/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2" name="Rechthoek: afgeronde bovenhoeken 61"/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3" name="Gelijkbenige driehoek 62"/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36" name="Rechthoek 35"/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  <a:endPara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7" name="ICOON_info"/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44" name="Ovaal 43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/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39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41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2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0" name="Tekstvak 39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9" name="Groep 8"/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0" name="Rechthoek 9"/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  <a:endPara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Ovaal 10"/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Rechthoek 11"/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Ovaal 12"/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chthoek 13"/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" name="Groep 14"/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30" name="Rechthoek 29"/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  <a:endParaRPr lang="en-GB" sz="1050" b="1" noProof="0" dirty="0">
                    <a:solidFill>
                      <a:srgbClr val="B74629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" name="Rechthoek 30"/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" name="Groep 15"/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" name="Rechthoek 16"/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Rechthoek 17"/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Tekstvak 18"/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  <a:endPara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Tekstvak 19"/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  <a:endPara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Vrije vorm: vorm 20"/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-1" fmla="*/ 0 w 880280"/>
                    <a:gd name="connsiteY0-2" fmla="*/ 0 h 1624084"/>
                    <a:gd name="connsiteX1-3" fmla="*/ 0 w 880280"/>
                    <a:gd name="connsiteY1-4" fmla="*/ 1262418 h 1624084"/>
                    <a:gd name="connsiteX2-5" fmla="*/ 327546 w 880280"/>
                    <a:gd name="connsiteY2-6" fmla="*/ 975815 h 1624084"/>
                    <a:gd name="connsiteX3-7" fmla="*/ 620973 w 880280"/>
                    <a:gd name="connsiteY3-8" fmla="*/ 1624084 h 1624084"/>
                    <a:gd name="connsiteX4-9" fmla="*/ 839337 w 880280"/>
                    <a:gd name="connsiteY4-10" fmla="*/ 1480782 h 1624084"/>
                    <a:gd name="connsiteX5-11" fmla="*/ 525438 w 880280"/>
                    <a:gd name="connsiteY5-12" fmla="*/ 928048 h 1624084"/>
                    <a:gd name="connsiteX6-13" fmla="*/ 511791 w 880280"/>
                    <a:gd name="connsiteY6-14" fmla="*/ 900753 h 1624084"/>
                    <a:gd name="connsiteX7-15" fmla="*/ 880280 w 880280"/>
                    <a:gd name="connsiteY7-16" fmla="*/ 893929 h 1624084"/>
                    <a:gd name="connsiteX8-17" fmla="*/ 0 w 880280"/>
                    <a:gd name="connsiteY8-18" fmla="*/ 0 h 1624084"/>
                    <a:gd name="connsiteX0-19" fmla="*/ 0 w 880280"/>
                    <a:gd name="connsiteY0-20" fmla="*/ 0 h 1624084"/>
                    <a:gd name="connsiteX1-21" fmla="*/ 0 w 880280"/>
                    <a:gd name="connsiteY1-22" fmla="*/ 1262418 h 1624084"/>
                    <a:gd name="connsiteX2-23" fmla="*/ 300250 w 880280"/>
                    <a:gd name="connsiteY2-24" fmla="*/ 1003111 h 1624084"/>
                    <a:gd name="connsiteX3-25" fmla="*/ 620973 w 880280"/>
                    <a:gd name="connsiteY3-26" fmla="*/ 1624084 h 1624084"/>
                    <a:gd name="connsiteX4-27" fmla="*/ 839337 w 880280"/>
                    <a:gd name="connsiteY4-28" fmla="*/ 1480782 h 1624084"/>
                    <a:gd name="connsiteX5-29" fmla="*/ 525438 w 880280"/>
                    <a:gd name="connsiteY5-30" fmla="*/ 928048 h 1624084"/>
                    <a:gd name="connsiteX6-31" fmla="*/ 511791 w 880280"/>
                    <a:gd name="connsiteY6-32" fmla="*/ 900753 h 1624084"/>
                    <a:gd name="connsiteX7-33" fmla="*/ 880280 w 880280"/>
                    <a:gd name="connsiteY7-34" fmla="*/ 893929 h 1624084"/>
                    <a:gd name="connsiteX8-35" fmla="*/ 0 w 880280"/>
                    <a:gd name="connsiteY8-36" fmla="*/ 0 h 1624084"/>
                    <a:gd name="connsiteX0-37" fmla="*/ 0 w 880280"/>
                    <a:gd name="connsiteY0-38" fmla="*/ 0 h 1624084"/>
                    <a:gd name="connsiteX1-39" fmla="*/ 0 w 880280"/>
                    <a:gd name="connsiteY1-40" fmla="*/ 1262418 h 1624084"/>
                    <a:gd name="connsiteX2-41" fmla="*/ 313898 w 880280"/>
                    <a:gd name="connsiteY2-42" fmla="*/ 996287 h 1624084"/>
                    <a:gd name="connsiteX3-43" fmla="*/ 620973 w 880280"/>
                    <a:gd name="connsiteY3-44" fmla="*/ 1624084 h 1624084"/>
                    <a:gd name="connsiteX4-45" fmla="*/ 839337 w 880280"/>
                    <a:gd name="connsiteY4-46" fmla="*/ 1480782 h 1624084"/>
                    <a:gd name="connsiteX5-47" fmla="*/ 525438 w 880280"/>
                    <a:gd name="connsiteY5-48" fmla="*/ 928048 h 1624084"/>
                    <a:gd name="connsiteX6-49" fmla="*/ 511791 w 880280"/>
                    <a:gd name="connsiteY6-50" fmla="*/ 900753 h 1624084"/>
                    <a:gd name="connsiteX7-51" fmla="*/ 880280 w 880280"/>
                    <a:gd name="connsiteY7-52" fmla="*/ 893929 h 1624084"/>
                    <a:gd name="connsiteX8-53" fmla="*/ 0 w 880280"/>
                    <a:gd name="connsiteY8-54" fmla="*/ 0 h 1624084"/>
                    <a:gd name="connsiteX0-55" fmla="*/ 0 w 880280"/>
                    <a:gd name="connsiteY0-56" fmla="*/ 0 h 1624084"/>
                    <a:gd name="connsiteX1-57" fmla="*/ 0 w 880280"/>
                    <a:gd name="connsiteY1-58" fmla="*/ 1262418 h 1624084"/>
                    <a:gd name="connsiteX2-59" fmla="*/ 313898 w 880280"/>
                    <a:gd name="connsiteY2-60" fmla="*/ 996287 h 1624084"/>
                    <a:gd name="connsiteX3-61" fmla="*/ 620973 w 880280"/>
                    <a:gd name="connsiteY3-62" fmla="*/ 1624084 h 1624084"/>
                    <a:gd name="connsiteX4-63" fmla="*/ 839337 w 880280"/>
                    <a:gd name="connsiteY4-64" fmla="*/ 1480782 h 1624084"/>
                    <a:gd name="connsiteX5-65" fmla="*/ 511791 w 880280"/>
                    <a:gd name="connsiteY5-66" fmla="*/ 900753 h 1624084"/>
                    <a:gd name="connsiteX6-67" fmla="*/ 880280 w 880280"/>
                    <a:gd name="connsiteY6-68" fmla="*/ 893929 h 1624084"/>
                    <a:gd name="connsiteX7-69" fmla="*/ 0 w 880280"/>
                    <a:gd name="connsiteY7-70" fmla="*/ 0 h 1624084"/>
                    <a:gd name="connsiteX0-71" fmla="*/ 0 w 880280"/>
                    <a:gd name="connsiteY0-72" fmla="*/ 0 h 1624084"/>
                    <a:gd name="connsiteX1-73" fmla="*/ 0 w 880280"/>
                    <a:gd name="connsiteY1-74" fmla="*/ 1262418 h 1624084"/>
                    <a:gd name="connsiteX2-75" fmla="*/ 313898 w 880280"/>
                    <a:gd name="connsiteY2-76" fmla="*/ 996287 h 1624084"/>
                    <a:gd name="connsiteX3-77" fmla="*/ 620973 w 880280"/>
                    <a:gd name="connsiteY3-78" fmla="*/ 1624084 h 1624084"/>
                    <a:gd name="connsiteX4-79" fmla="*/ 839337 w 880280"/>
                    <a:gd name="connsiteY4-80" fmla="*/ 1480782 h 1624084"/>
                    <a:gd name="connsiteX5-81" fmla="*/ 498144 w 880280"/>
                    <a:gd name="connsiteY5-82" fmla="*/ 900753 h 1624084"/>
                    <a:gd name="connsiteX6-83" fmla="*/ 880280 w 880280"/>
                    <a:gd name="connsiteY6-84" fmla="*/ 893929 h 1624084"/>
                    <a:gd name="connsiteX7-85" fmla="*/ 0 w 880280"/>
                    <a:gd name="connsiteY7-86" fmla="*/ 0 h 1624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2" name="Groep 21"/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26" name="Rechthoek 25"/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" name="Rechthoek 26"/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8" name="Rechthoek 27"/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9" name="Rechthoek 282"/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-1" fmla="*/ 0 w 205092"/>
                      <a:gd name="connsiteY0-2" fmla="*/ 0 h 121600"/>
                      <a:gd name="connsiteX1-3" fmla="*/ 205092 w 205092"/>
                      <a:gd name="connsiteY1-4" fmla="*/ 0 h 121600"/>
                      <a:gd name="connsiteX2-5" fmla="*/ 187772 w 205092"/>
                      <a:gd name="connsiteY2-6" fmla="*/ 121600 h 121600"/>
                      <a:gd name="connsiteX3-7" fmla="*/ 0 w 205092"/>
                      <a:gd name="connsiteY3-8" fmla="*/ 73844 h 121600"/>
                      <a:gd name="connsiteX4-9" fmla="*/ 0 w 205092"/>
                      <a:gd name="connsiteY4-10" fmla="*/ 0 h 121600"/>
                      <a:gd name="connsiteX0-11" fmla="*/ 0 w 205092"/>
                      <a:gd name="connsiteY0-12" fmla="*/ 0 h 121600"/>
                      <a:gd name="connsiteX1-13" fmla="*/ 205092 w 205092"/>
                      <a:gd name="connsiteY1-14" fmla="*/ 0 h 121600"/>
                      <a:gd name="connsiteX2-15" fmla="*/ 187772 w 205092"/>
                      <a:gd name="connsiteY2-16" fmla="*/ 121600 h 121600"/>
                      <a:gd name="connsiteX3-17" fmla="*/ 3148 w 205092"/>
                      <a:gd name="connsiteY3-18" fmla="*/ 65161 h 121600"/>
                      <a:gd name="connsiteX4-19" fmla="*/ 0 w 205092"/>
                      <a:gd name="connsiteY4-20" fmla="*/ 0 h 121600"/>
                      <a:gd name="connsiteX0-21" fmla="*/ 13407 w 218499"/>
                      <a:gd name="connsiteY0-22" fmla="*/ 0 h 121600"/>
                      <a:gd name="connsiteX1-23" fmla="*/ 218499 w 218499"/>
                      <a:gd name="connsiteY1-24" fmla="*/ 0 h 121600"/>
                      <a:gd name="connsiteX2-25" fmla="*/ 201179 w 218499"/>
                      <a:gd name="connsiteY2-26" fmla="*/ 121600 h 121600"/>
                      <a:gd name="connsiteX3-27" fmla="*/ 0 w 218499"/>
                      <a:gd name="connsiteY3-28" fmla="*/ 38976 h 121600"/>
                      <a:gd name="connsiteX4-29" fmla="*/ 13407 w 218499"/>
                      <a:gd name="connsiteY4-30" fmla="*/ 0 h 121600"/>
                      <a:gd name="connsiteX0-31" fmla="*/ 13407 w 218499"/>
                      <a:gd name="connsiteY0-32" fmla="*/ 0 h 134944"/>
                      <a:gd name="connsiteX1-33" fmla="*/ 218499 w 218499"/>
                      <a:gd name="connsiteY1-34" fmla="*/ 0 h 134944"/>
                      <a:gd name="connsiteX2-35" fmla="*/ 160746 w 218499"/>
                      <a:gd name="connsiteY2-36" fmla="*/ 134944 h 134944"/>
                      <a:gd name="connsiteX3-37" fmla="*/ 0 w 218499"/>
                      <a:gd name="connsiteY3-38" fmla="*/ 38976 h 134944"/>
                      <a:gd name="connsiteX4-39" fmla="*/ 13407 w 218499"/>
                      <a:gd name="connsiteY4-40" fmla="*/ 0 h 134944"/>
                      <a:gd name="connsiteX0-41" fmla="*/ 13407 w 225663"/>
                      <a:gd name="connsiteY0-42" fmla="*/ 11860 h 146804"/>
                      <a:gd name="connsiteX1-43" fmla="*/ 225663 w 225663"/>
                      <a:gd name="connsiteY1-44" fmla="*/ 0 h 146804"/>
                      <a:gd name="connsiteX2-45" fmla="*/ 160746 w 225663"/>
                      <a:gd name="connsiteY2-46" fmla="*/ 146804 h 146804"/>
                      <a:gd name="connsiteX3-47" fmla="*/ 0 w 225663"/>
                      <a:gd name="connsiteY3-48" fmla="*/ 50836 h 146804"/>
                      <a:gd name="connsiteX4-49" fmla="*/ 13407 w 225663"/>
                      <a:gd name="connsiteY4-50" fmla="*/ 11860 h 14680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" name="Groep 22"/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24" name="Vrije vorm: vorm 23"/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-1" fmla="*/ 0 w 180109"/>
                      <a:gd name="connsiteY0-2" fmla="*/ 166255 h 203200"/>
                      <a:gd name="connsiteX1-3" fmla="*/ 180109 w 180109"/>
                      <a:gd name="connsiteY1-4" fmla="*/ 0 h 203200"/>
                      <a:gd name="connsiteX2-5" fmla="*/ 92363 w 180109"/>
                      <a:gd name="connsiteY2-6" fmla="*/ 203200 h 203200"/>
                      <a:gd name="connsiteX3-7" fmla="*/ 0 w 180109"/>
                      <a:gd name="connsiteY3-8" fmla="*/ 166255 h 203200"/>
                      <a:gd name="connsiteX0-9" fmla="*/ 0 w 182213"/>
                      <a:gd name="connsiteY0-10" fmla="*/ 166453 h 203398"/>
                      <a:gd name="connsiteX1-11" fmla="*/ 180109 w 182213"/>
                      <a:gd name="connsiteY1-12" fmla="*/ 198 h 203398"/>
                      <a:gd name="connsiteX2-13" fmla="*/ 92363 w 182213"/>
                      <a:gd name="connsiteY2-14" fmla="*/ 203398 h 203398"/>
                      <a:gd name="connsiteX3-15" fmla="*/ 0 w 182213"/>
                      <a:gd name="connsiteY3-16" fmla="*/ 166453 h 203398"/>
                      <a:gd name="connsiteX0-17" fmla="*/ 0 w 186034"/>
                      <a:gd name="connsiteY0-18" fmla="*/ 168058 h 205003"/>
                      <a:gd name="connsiteX1-19" fmla="*/ 180109 w 186034"/>
                      <a:gd name="connsiteY1-20" fmla="*/ 1803 h 205003"/>
                      <a:gd name="connsiteX2-21" fmla="*/ 92363 w 186034"/>
                      <a:gd name="connsiteY2-22" fmla="*/ 205003 h 205003"/>
                      <a:gd name="connsiteX3-23" fmla="*/ 0 w 186034"/>
                      <a:gd name="connsiteY3-24" fmla="*/ 168058 h 205003"/>
                      <a:gd name="connsiteX0-25" fmla="*/ 0 w 163074"/>
                      <a:gd name="connsiteY0-26" fmla="*/ 161895 h 203458"/>
                      <a:gd name="connsiteX1-27" fmla="*/ 161637 w 163074"/>
                      <a:gd name="connsiteY1-28" fmla="*/ 258 h 203458"/>
                      <a:gd name="connsiteX2-29" fmla="*/ 73891 w 163074"/>
                      <a:gd name="connsiteY2-30" fmla="*/ 203458 h 203458"/>
                      <a:gd name="connsiteX3-31" fmla="*/ 0 w 163074"/>
                      <a:gd name="connsiteY3-32" fmla="*/ 161895 h 203458"/>
                      <a:gd name="connsiteX0-33" fmla="*/ 0 w 162654"/>
                      <a:gd name="connsiteY0-34" fmla="*/ 161843 h 198788"/>
                      <a:gd name="connsiteX1-35" fmla="*/ 161637 w 162654"/>
                      <a:gd name="connsiteY1-36" fmla="*/ 206 h 198788"/>
                      <a:gd name="connsiteX2-37" fmla="*/ 64654 w 162654"/>
                      <a:gd name="connsiteY2-38" fmla="*/ 198788 h 198788"/>
                      <a:gd name="connsiteX3-39" fmla="*/ 0 w 162654"/>
                      <a:gd name="connsiteY3-40" fmla="*/ 161843 h 198788"/>
                      <a:gd name="connsiteX0-41" fmla="*/ 0 w 165794"/>
                      <a:gd name="connsiteY0-42" fmla="*/ 163491 h 200436"/>
                      <a:gd name="connsiteX1-43" fmla="*/ 161637 w 165794"/>
                      <a:gd name="connsiteY1-44" fmla="*/ 1854 h 200436"/>
                      <a:gd name="connsiteX2-45" fmla="*/ 64654 w 165794"/>
                      <a:gd name="connsiteY2-46" fmla="*/ 200436 h 200436"/>
                      <a:gd name="connsiteX3-47" fmla="*/ 0 w 165794"/>
                      <a:gd name="connsiteY3-48" fmla="*/ 163491 h 20043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25" name="Vrije vorm: vorm 24"/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-1" fmla="*/ 0 w 138545"/>
                      <a:gd name="connsiteY0-2" fmla="*/ 78509 h 87746"/>
                      <a:gd name="connsiteX1-3" fmla="*/ 73891 w 138545"/>
                      <a:gd name="connsiteY1-4" fmla="*/ 87746 h 87746"/>
                      <a:gd name="connsiteX2-5" fmla="*/ 138545 w 138545"/>
                      <a:gd name="connsiteY2-6" fmla="*/ 27709 h 87746"/>
                      <a:gd name="connsiteX3-7" fmla="*/ 96981 w 138545"/>
                      <a:gd name="connsiteY3-8" fmla="*/ 0 h 87746"/>
                      <a:gd name="connsiteX4-9" fmla="*/ 0 w 138545"/>
                      <a:gd name="connsiteY4-10" fmla="*/ 78509 h 87746"/>
                      <a:gd name="connsiteX0-11" fmla="*/ 0 w 138545"/>
                      <a:gd name="connsiteY0-12" fmla="*/ 78509 h 87746"/>
                      <a:gd name="connsiteX1-13" fmla="*/ 73891 w 138545"/>
                      <a:gd name="connsiteY1-14" fmla="*/ 87746 h 87746"/>
                      <a:gd name="connsiteX2-15" fmla="*/ 138545 w 138545"/>
                      <a:gd name="connsiteY2-16" fmla="*/ 27709 h 87746"/>
                      <a:gd name="connsiteX3-17" fmla="*/ 96981 w 138545"/>
                      <a:gd name="connsiteY3-18" fmla="*/ 0 h 87746"/>
                      <a:gd name="connsiteX4-19" fmla="*/ 0 w 138545"/>
                      <a:gd name="connsiteY4-20" fmla="*/ 78509 h 87746"/>
                      <a:gd name="connsiteX0-21" fmla="*/ 0 w 138545"/>
                      <a:gd name="connsiteY0-22" fmla="*/ 78509 h 88052"/>
                      <a:gd name="connsiteX1-23" fmla="*/ 73891 w 138545"/>
                      <a:gd name="connsiteY1-24" fmla="*/ 87746 h 88052"/>
                      <a:gd name="connsiteX2-25" fmla="*/ 138545 w 138545"/>
                      <a:gd name="connsiteY2-26" fmla="*/ 27709 h 88052"/>
                      <a:gd name="connsiteX3-27" fmla="*/ 96981 w 138545"/>
                      <a:gd name="connsiteY3-28" fmla="*/ 0 h 88052"/>
                      <a:gd name="connsiteX4-29" fmla="*/ 0 w 138545"/>
                      <a:gd name="connsiteY4-30" fmla="*/ 78509 h 88052"/>
                      <a:gd name="connsiteX0-31" fmla="*/ 188 w 138733"/>
                      <a:gd name="connsiteY0-32" fmla="*/ 78509 h 97514"/>
                      <a:gd name="connsiteX1-33" fmla="*/ 74079 w 138733"/>
                      <a:gd name="connsiteY1-34" fmla="*/ 87746 h 97514"/>
                      <a:gd name="connsiteX2-35" fmla="*/ 138733 w 138733"/>
                      <a:gd name="connsiteY2-36" fmla="*/ 27709 h 97514"/>
                      <a:gd name="connsiteX3-37" fmla="*/ 97169 w 138733"/>
                      <a:gd name="connsiteY3-38" fmla="*/ 0 h 97514"/>
                      <a:gd name="connsiteX4-39" fmla="*/ 188 w 138733"/>
                      <a:gd name="connsiteY4-40" fmla="*/ 78509 h 97514"/>
                      <a:gd name="connsiteX0-41" fmla="*/ 167 w 138712"/>
                      <a:gd name="connsiteY0-42" fmla="*/ 78509 h 91707"/>
                      <a:gd name="connsiteX1-43" fmla="*/ 74058 w 138712"/>
                      <a:gd name="connsiteY1-44" fmla="*/ 87746 h 91707"/>
                      <a:gd name="connsiteX2-45" fmla="*/ 138712 w 138712"/>
                      <a:gd name="connsiteY2-46" fmla="*/ 27709 h 91707"/>
                      <a:gd name="connsiteX3-47" fmla="*/ 97148 w 138712"/>
                      <a:gd name="connsiteY3-48" fmla="*/ 0 h 91707"/>
                      <a:gd name="connsiteX4-49" fmla="*/ 167 w 138712"/>
                      <a:gd name="connsiteY4-50" fmla="*/ 78509 h 91707"/>
                      <a:gd name="connsiteX0-51" fmla="*/ 167 w 138712"/>
                      <a:gd name="connsiteY0-52" fmla="*/ 78509 h 91707"/>
                      <a:gd name="connsiteX1-53" fmla="*/ 74058 w 138712"/>
                      <a:gd name="connsiteY1-54" fmla="*/ 87746 h 91707"/>
                      <a:gd name="connsiteX2-55" fmla="*/ 138712 w 138712"/>
                      <a:gd name="connsiteY2-56" fmla="*/ 27709 h 91707"/>
                      <a:gd name="connsiteX3-57" fmla="*/ 97148 w 138712"/>
                      <a:gd name="connsiteY3-58" fmla="*/ 0 h 91707"/>
                      <a:gd name="connsiteX4-59" fmla="*/ 167 w 138712"/>
                      <a:gd name="connsiteY4-60" fmla="*/ 78509 h 91707"/>
                      <a:gd name="connsiteX0-61" fmla="*/ 167 w 138712"/>
                      <a:gd name="connsiteY0-62" fmla="*/ 78509 h 91707"/>
                      <a:gd name="connsiteX1-63" fmla="*/ 74058 w 138712"/>
                      <a:gd name="connsiteY1-64" fmla="*/ 87746 h 91707"/>
                      <a:gd name="connsiteX2-65" fmla="*/ 138712 w 138712"/>
                      <a:gd name="connsiteY2-66" fmla="*/ 27709 h 91707"/>
                      <a:gd name="connsiteX3-67" fmla="*/ 97148 w 138712"/>
                      <a:gd name="connsiteY3-68" fmla="*/ 0 h 91707"/>
                      <a:gd name="connsiteX4-69" fmla="*/ 167 w 138712"/>
                      <a:gd name="connsiteY4-70" fmla="*/ 78509 h 91707"/>
                      <a:gd name="connsiteX0-71" fmla="*/ 167 w 139150"/>
                      <a:gd name="connsiteY0-72" fmla="*/ 78509 h 91707"/>
                      <a:gd name="connsiteX1-73" fmla="*/ 74058 w 139150"/>
                      <a:gd name="connsiteY1-74" fmla="*/ 87746 h 91707"/>
                      <a:gd name="connsiteX2-75" fmla="*/ 138712 w 139150"/>
                      <a:gd name="connsiteY2-76" fmla="*/ 27709 h 91707"/>
                      <a:gd name="connsiteX3-77" fmla="*/ 97148 w 139150"/>
                      <a:gd name="connsiteY3-78" fmla="*/ 0 h 91707"/>
                      <a:gd name="connsiteX4-79" fmla="*/ 167 w 139150"/>
                      <a:gd name="connsiteY4-80" fmla="*/ 78509 h 91707"/>
                      <a:gd name="connsiteX0-81" fmla="*/ 167 w 139150"/>
                      <a:gd name="connsiteY0-82" fmla="*/ 87626 h 100824"/>
                      <a:gd name="connsiteX1-83" fmla="*/ 74058 w 139150"/>
                      <a:gd name="connsiteY1-84" fmla="*/ 96863 h 100824"/>
                      <a:gd name="connsiteX2-85" fmla="*/ 138712 w 139150"/>
                      <a:gd name="connsiteY2-86" fmla="*/ 36826 h 100824"/>
                      <a:gd name="connsiteX3-87" fmla="*/ 97148 w 139150"/>
                      <a:gd name="connsiteY3-88" fmla="*/ 9117 h 100824"/>
                      <a:gd name="connsiteX4-89" fmla="*/ 167 w 139150"/>
                      <a:gd name="connsiteY4-90" fmla="*/ 87626 h 100824"/>
                      <a:gd name="connsiteX0-91" fmla="*/ 167 w 139150"/>
                      <a:gd name="connsiteY0-92" fmla="*/ 79509 h 92707"/>
                      <a:gd name="connsiteX1-93" fmla="*/ 74058 w 139150"/>
                      <a:gd name="connsiteY1-94" fmla="*/ 88746 h 92707"/>
                      <a:gd name="connsiteX2-95" fmla="*/ 138712 w 139150"/>
                      <a:gd name="connsiteY2-96" fmla="*/ 28709 h 92707"/>
                      <a:gd name="connsiteX3-97" fmla="*/ 97148 w 139150"/>
                      <a:gd name="connsiteY3-98" fmla="*/ 1000 h 92707"/>
                      <a:gd name="connsiteX4-99" fmla="*/ 167 w 139150"/>
                      <a:gd name="connsiteY4-100" fmla="*/ 79509 h 92707"/>
                      <a:gd name="connsiteX0-101" fmla="*/ 167 w 138974"/>
                      <a:gd name="connsiteY0-102" fmla="*/ 71888 h 85086"/>
                      <a:gd name="connsiteX1-103" fmla="*/ 74058 w 138974"/>
                      <a:gd name="connsiteY1-104" fmla="*/ 81125 h 85086"/>
                      <a:gd name="connsiteX2-105" fmla="*/ 138712 w 138974"/>
                      <a:gd name="connsiteY2-106" fmla="*/ 21088 h 85086"/>
                      <a:gd name="connsiteX3-107" fmla="*/ 91899 w 138974"/>
                      <a:gd name="connsiteY3-108" fmla="*/ 1252 h 85086"/>
                      <a:gd name="connsiteX4-109" fmla="*/ 167 w 138974"/>
                      <a:gd name="connsiteY4-110" fmla="*/ 71888 h 85086"/>
                      <a:gd name="connsiteX0-111" fmla="*/ 278 w 118032"/>
                      <a:gd name="connsiteY0-112" fmla="*/ 56375 h 82581"/>
                      <a:gd name="connsiteX1-113" fmla="*/ 53174 w 118032"/>
                      <a:gd name="connsiteY1-114" fmla="*/ 81359 h 82581"/>
                      <a:gd name="connsiteX2-115" fmla="*/ 117828 w 118032"/>
                      <a:gd name="connsiteY2-116" fmla="*/ 21322 h 82581"/>
                      <a:gd name="connsiteX3-117" fmla="*/ 71015 w 118032"/>
                      <a:gd name="connsiteY3-118" fmla="*/ 1486 h 82581"/>
                      <a:gd name="connsiteX4-119" fmla="*/ 278 w 118032"/>
                      <a:gd name="connsiteY4-120" fmla="*/ 56375 h 82581"/>
                      <a:gd name="connsiteX0-121" fmla="*/ 220 w 117808"/>
                      <a:gd name="connsiteY0-122" fmla="*/ 56172 h 67245"/>
                      <a:gd name="connsiteX1-123" fmla="*/ 63614 w 117808"/>
                      <a:gd name="connsiteY1-124" fmla="*/ 62785 h 67245"/>
                      <a:gd name="connsiteX2-125" fmla="*/ 117770 w 117808"/>
                      <a:gd name="connsiteY2-126" fmla="*/ 21119 h 67245"/>
                      <a:gd name="connsiteX3-127" fmla="*/ 70957 w 117808"/>
                      <a:gd name="connsiteY3-128" fmla="*/ 1283 h 67245"/>
                      <a:gd name="connsiteX4-129" fmla="*/ 220 w 117808"/>
                      <a:gd name="connsiteY4-130" fmla="*/ 56172 h 6724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0"/>
            <a:ext cx="53746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8666" y="722455"/>
            <a:ext cx="3937333" cy="3221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125887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table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7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18666" y="1569104"/>
            <a:ext cx="3937333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  <a:endParaRPr lang="en-GB" noProof="0" dirty="0"/>
          </a:p>
          <a:p>
            <a:pPr lvl="1"/>
            <a:r>
              <a:rPr lang="en-GB" noProof="0" dirty="0"/>
              <a:t>Sub-bullet </a:t>
            </a:r>
            <a:endParaRPr lang="en-GB" noProof="0" dirty="0"/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  <a:endParaRPr lang="en-GB" noProof="0" dirty="0"/>
          </a:p>
          <a:p>
            <a:pPr lvl="4"/>
            <a:r>
              <a:rPr lang="en-GB" noProof="0" dirty="0"/>
              <a:t>Subtitle</a:t>
            </a:r>
            <a:endParaRPr lang="en-GB" noProof="0" dirty="0"/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  <a:endParaRPr lang="en-GB" noProof="0" dirty="0"/>
          </a:p>
          <a:p>
            <a:pPr lvl="7"/>
            <a:r>
              <a:rPr lang="en-GB" noProof="0" dirty="0"/>
              <a:t>Alphabetical bullet</a:t>
            </a:r>
            <a:endParaRPr lang="en-GB" noProof="0" dirty="0"/>
          </a:p>
          <a:p>
            <a:pPr lvl="8"/>
            <a:r>
              <a:rPr lang="en-GB" noProof="0" dirty="0"/>
              <a:t>Source</a:t>
            </a:r>
            <a:endParaRPr lang="en-GB" noProof="0" dirty="0"/>
          </a:p>
        </p:txBody>
      </p:sp>
      <p:grpSp>
        <p:nvGrpSpPr>
          <p:cNvPr id="10" name="Groep 9"/>
          <p:cNvGrpSpPr>
            <a:grpSpLocks noGrp="1" noRot="1" noMove="1" noResize="1" noUngrp="1"/>
          </p:cNvGrpSpPr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11" name="Vrije vorm: vorm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Vrije vorm: vorm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Vrije vorm: vorm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Vrije vorm: vorm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Vrije vorm: vorm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Vrije vorm: vorm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Vrije vorm: vorm 1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Vrije vorm: vorm 1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Tijdelijke aanduiding voor tabel 16"/>
          <p:cNvSpPr>
            <a:spLocks noGrp="1"/>
          </p:cNvSpPr>
          <p:nvPr>
            <p:ph type="tbl" sz="quarter" idx="17" hasCustomPrompt="1"/>
          </p:nvPr>
        </p:nvSpPr>
        <p:spPr>
          <a:xfrm>
            <a:off x="6090330" y="719139"/>
            <a:ext cx="5378669" cy="5281612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table</a:t>
            </a:r>
            <a:endParaRPr lang="en-GB" dirty="0"/>
          </a:p>
        </p:txBody>
      </p:sp>
      <p:grpSp>
        <p:nvGrpSpPr>
          <p:cNvPr id="9" name="INSTRUCTION"/>
          <p:cNvGrpSpPr/>
          <p:nvPr userDrawn="1"/>
        </p:nvGrpSpPr>
        <p:grpSpPr>
          <a:xfrm>
            <a:off x="12377323" y="-12068"/>
            <a:ext cx="3693386" cy="6705423"/>
            <a:chOff x="-3786437" y="-12068"/>
            <a:chExt cx="3693386" cy="6705423"/>
          </a:xfrm>
        </p:grpSpPr>
        <p:grpSp>
          <p:nvGrpSpPr>
            <p:cNvPr id="18" name="Groep 17"/>
            <p:cNvGrpSpPr/>
            <p:nvPr userDrawn="1"/>
          </p:nvGrpSpPr>
          <p:grpSpPr>
            <a:xfrm>
              <a:off x="-3784148" y="-12068"/>
              <a:ext cx="3592800" cy="3238700"/>
              <a:chOff x="-3784148" y="-12068"/>
              <a:chExt cx="3592800" cy="3238700"/>
            </a:xfrm>
          </p:grpSpPr>
          <p:sp>
            <p:nvSpPr>
              <p:cNvPr id="91" name="Rechthoek 90"/>
              <p:cNvSpPr/>
              <p:nvPr userDrawn="1"/>
            </p:nvSpPr>
            <p:spPr>
              <a:xfrm>
                <a:off x="-3784148" y="-12068"/>
                <a:ext cx="3592800" cy="3238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Table</a:t>
                </a:r>
                <a:endPara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vaal 91"/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Rechthoek 92"/>
              <p:cNvSpPr/>
              <p:nvPr userDrawn="1"/>
            </p:nvSpPr>
            <p:spPr>
              <a:xfrm>
                <a:off x="-3319415" y="465324"/>
                <a:ext cx="2944682" cy="4995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table, select the preferred part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4" name="Groep 93"/>
              <p:cNvGrpSpPr/>
              <p:nvPr userDrawn="1"/>
            </p:nvGrpSpPr>
            <p:grpSpPr>
              <a:xfrm>
                <a:off x="-3312582" y="1060763"/>
                <a:ext cx="576000" cy="246597"/>
                <a:chOff x="-3312582" y="1060763"/>
                <a:chExt cx="576000" cy="246597"/>
              </a:xfrm>
            </p:grpSpPr>
            <p:sp>
              <p:nvSpPr>
                <p:cNvPr id="113" name="Rechthoek 112"/>
                <p:cNvSpPr/>
                <p:nvPr userDrawn="1"/>
              </p:nvSpPr>
              <p:spPr>
                <a:xfrm>
                  <a:off x="-3312582" y="1060763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  <a:endParaRPr lang="en-GB" sz="1050" b="1" noProof="0" dirty="0">
                    <a:solidFill>
                      <a:srgbClr val="B74629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" name="Rechthoek 113"/>
                <p:cNvSpPr/>
                <p:nvPr userDrawn="1"/>
              </p:nvSpPr>
              <p:spPr>
                <a:xfrm>
                  <a:off x="-3312582" y="1280189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5" name="Ovaal 94"/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Rechthoek 95"/>
              <p:cNvSpPr/>
              <p:nvPr userDrawn="1"/>
            </p:nvSpPr>
            <p:spPr>
              <a:xfrm>
                <a:off x="-3319415" y="1493636"/>
                <a:ext cx="2944682" cy="8134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Under this tab you can choose a different fill colour at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‘Shading’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You can choose a border format as well. Find and edit this at the section 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‘Draw borders’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apply this to the table by clicking 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‘Borders’.</a:t>
                </a:r>
                <a:endPara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7" name="Groep 96"/>
              <p:cNvGrpSpPr/>
              <p:nvPr userDrawn="1"/>
            </p:nvGrpSpPr>
            <p:grpSpPr>
              <a:xfrm>
                <a:off x="-3314820" y="2412753"/>
                <a:ext cx="1026864" cy="628849"/>
                <a:chOff x="-3314820" y="2412753"/>
                <a:chExt cx="1026864" cy="628849"/>
              </a:xfrm>
            </p:grpSpPr>
            <p:sp>
              <p:nvSpPr>
                <p:cNvPr id="98" name="Rechthoek 97"/>
                <p:cNvSpPr/>
                <p:nvPr userDrawn="1"/>
              </p:nvSpPr>
              <p:spPr>
                <a:xfrm>
                  <a:off x="-3314820" y="2412753"/>
                  <a:ext cx="998435" cy="53104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9" name="Rechthoek 98"/>
                <p:cNvSpPr/>
                <p:nvPr userDrawn="1"/>
              </p:nvSpPr>
              <p:spPr>
                <a:xfrm>
                  <a:off x="-3304719" y="2684815"/>
                  <a:ext cx="982999" cy="254009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0" name="Tekstvak 99"/>
                <p:cNvSpPr txBox="1"/>
                <p:nvPr userDrawn="1"/>
              </p:nvSpPr>
              <p:spPr>
                <a:xfrm>
                  <a:off x="-3083201" y="2494002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Shading</a:t>
                  </a:r>
                  <a:endPara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1" name="Vrije vorm: vorm 100"/>
                <p:cNvSpPr/>
                <p:nvPr userDrawn="1"/>
              </p:nvSpPr>
              <p:spPr>
                <a:xfrm>
                  <a:off x="-2385518" y="2861602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-1" fmla="*/ 0 w 880280"/>
                    <a:gd name="connsiteY0-2" fmla="*/ 0 h 1624084"/>
                    <a:gd name="connsiteX1-3" fmla="*/ 0 w 880280"/>
                    <a:gd name="connsiteY1-4" fmla="*/ 1262418 h 1624084"/>
                    <a:gd name="connsiteX2-5" fmla="*/ 327546 w 880280"/>
                    <a:gd name="connsiteY2-6" fmla="*/ 975815 h 1624084"/>
                    <a:gd name="connsiteX3-7" fmla="*/ 620973 w 880280"/>
                    <a:gd name="connsiteY3-8" fmla="*/ 1624084 h 1624084"/>
                    <a:gd name="connsiteX4-9" fmla="*/ 839337 w 880280"/>
                    <a:gd name="connsiteY4-10" fmla="*/ 1480782 h 1624084"/>
                    <a:gd name="connsiteX5-11" fmla="*/ 525438 w 880280"/>
                    <a:gd name="connsiteY5-12" fmla="*/ 928048 h 1624084"/>
                    <a:gd name="connsiteX6-13" fmla="*/ 511791 w 880280"/>
                    <a:gd name="connsiteY6-14" fmla="*/ 900753 h 1624084"/>
                    <a:gd name="connsiteX7-15" fmla="*/ 880280 w 880280"/>
                    <a:gd name="connsiteY7-16" fmla="*/ 893929 h 1624084"/>
                    <a:gd name="connsiteX8-17" fmla="*/ 0 w 880280"/>
                    <a:gd name="connsiteY8-18" fmla="*/ 0 h 1624084"/>
                    <a:gd name="connsiteX0-19" fmla="*/ 0 w 880280"/>
                    <a:gd name="connsiteY0-20" fmla="*/ 0 h 1624084"/>
                    <a:gd name="connsiteX1-21" fmla="*/ 0 w 880280"/>
                    <a:gd name="connsiteY1-22" fmla="*/ 1262418 h 1624084"/>
                    <a:gd name="connsiteX2-23" fmla="*/ 300250 w 880280"/>
                    <a:gd name="connsiteY2-24" fmla="*/ 1003111 h 1624084"/>
                    <a:gd name="connsiteX3-25" fmla="*/ 620973 w 880280"/>
                    <a:gd name="connsiteY3-26" fmla="*/ 1624084 h 1624084"/>
                    <a:gd name="connsiteX4-27" fmla="*/ 839337 w 880280"/>
                    <a:gd name="connsiteY4-28" fmla="*/ 1480782 h 1624084"/>
                    <a:gd name="connsiteX5-29" fmla="*/ 525438 w 880280"/>
                    <a:gd name="connsiteY5-30" fmla="*/ 928048 h 1624084"/>
                    <a:gd name="connsiteX6-31" fmla="*/ 511791 w 880280"/>
                    <a:gd name="connsiteY6-32" fmla="*/ 900753 h 1624084"/>
                    <a:gd name="connsiteX7-33" fmla="*/ 880280 w 880280"/>
                    <a:gd name="connsiteY7-34" fmla="*/ 893929 h 1624084"/>
                    <a:gd name="connsiteX8-35" fmla="*/ 0 w 880280"/>
                    <a:gd name="connsiteY8-36" fmla="*/ 0 h 1624084"/>
                    <a:gd name="connsiteX0-37" fmla="*/ 0 w 880280"/>
                    <a:gd name="connsiteY0-38" fmla="*/ 0 h 1624084"/>
                    <a:gd name="connsiteX1-39" fmla="*/ 0 w 880280"/>
                    <a:gd name="connsiteY1-40" fmla="*/ 1262418 h 1624084"/>
                    <a:gd name="connsiteX2-41" fmla="*/ 313898 w 880280"/>
                    <a:gd name="connsiteY2-42" fmla="*/ 996287 h 1624084"/>
                    <a:gd name="connsiteX3-43" fmla="*/ 620973 w 880280"/>
                    <a:gd name="connsiteY3-44" fmla="*/ 1624084 h 1624084"/>
                    <a:gd name="connsiteX4-45" fmla="*/ 839337 w 880280"/>
                    <a:gd name="connsiteY4-46" fmla="*/ 1480782 h 1624084"/>
                    <a:gd name="connsiteX5-47" fmla="*/ 525438 w 880280"/>
                    <a:gd name="connsiteY5-48" fmla="*/ 928048 h 1624084"/>
                    <a:gd name="connsiteX6-49" fmla="*/ 511791 w 880280"/>
                    <a:gd name="connsiteY6-50" fmla="*/ 900753 h 1624084"/>
                    <a:gd name="connsiteX7-51" fmla="*/ 880280 w 880280"/>
                    <a:gd name="connsiteY7-52" fmla="*/ 893929 h 1624084"/>
                    <a:gd name="connsiteX8-53" fmla="*/ 0 w 880280"/>
                    <a:gd name="connsiteY8-54" fmla="*/ 0 h 1624084"/>
                    <a:gd name="connsiteX0-55" fmla="*/ 0 w 880280"/>
                    <a:gd name="connsiteY0-56" fmla="*/ 0 h 1624084"/>
                    <a:gd name="connsiteX1-57" fmla="*/ 0 w 880280"/>
                    <a:gd name="connsiteY1-58" fmla="*/ 1262418 h 1624084"/>
                    <a:gd name="connsiteX2-59" fmla="*/ 313898 w 880280"/>
                    <a:gd name="connsiteY2-60" fmla="*/ 996287 h 1624084"/>
                    <a:gd name="connsiteX3-61" fmla="*/ 620973 w 880280"/>
                    <a:gd name="connsiteY3-62" fmla="*/ 1624084 h 1624084"/>
                    <a:gd name="connsiteX4-63" fmla="*/ 839337 w 880280"/>
                    <a:gd name="connsiteY4-64" fmla="*/ 1480782 h 1624084"/>
                    <a:gd name="connsiteX5-65" fmla="*/ 511791 w 880280"/>
                    <a:gd name="connsiteY5-66" fmla="*/ 900753 h 1624084"/>
                    <a:gd name="connsiteX6-67" fmla="*/ 880280 w 880280"/>
                    <a:gd name="connsiteY6-68" fmla="*/ 893929 h 1624084"/>
                    <a:gd name="connsiteX7-69" fmla="*/ 0 w 880280"/>
                    <a:gd name="connsiteY7-70" fmla="*/ 0 h 1624084"/>
                    <a:gd name="connsiteX0-71" fmla="*/ 0 w 880280"/>
                    <a:gd name="connsiteY0-72" fmla="*/ 0 h 1624084"/>
                    <a:gd name="connsiteX1-73" fmla="*/ 0 w 880280"/>
                    <a:gd name="connsiteY1-74" fmla="*/ 1262418 h 1624084"/>
                    <a:gd name="connsiteX2-75" fmla="*/ 313898 w 880280"/>
                    <a:gd name="connsiteY2-76" fmla="*/ 996287 h 1624084"/>
                    <a:gd name="connsiteX3-77" fmla="*/ 620973 w 880280"/>
                    <a:gd name="connsiteY3-78" fmla="*/ 1624084 h 1624084"/>
                    <a:gd name="connsiteX4-79" fmla="*/ 839337 w 880280"/>
                    <a:gd name="connsiteY4-80" fmla="*/ 1480782 h 1624084"/>
                    <a:gd name="connsiteX5-81" fmla="*/ 498144 w 880280"/>
                    <a:gd name="connsiteY5-82" fmla="*/ 900753 h 1624084"/>
                    <a:gd name="connsiteX6-83" fmla="*/ 880280 w 880280"/>
                    <a:gd name="connsiteY6-84" fmla="*/ 893929 h 1624084"/>
                    <a:gd name="connsiteX7-85" fmla="*/ 0 w 880280"/>
                    <a:gd name="connsiteY7-86" fmla="*/ 0 h 1624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2" name="Groep 101"/>
                <p:cNvGrpSpPr/>
                <p:nvPr userDrawn="1"/>
              </p:nvGrpSpPr>
              <p:grpSpPr>
                <a:xfrm>
                  <a:off x="-3243855" y="2463212"/>
                  <a:ext cx="157453" cy="147831"/>
                  <a:chOff x="-899320" y="3037554"/>
                  <a:chExt cx="175977" cy="165227"/>
                </a:xfrm>
              </p:grpSpPr>
              <p:sp>
                <p:nvSpPr>
                  <p:cNvPr id="110" name="Vrije vorm: vorm 109"/>
                  <p:cNvSpPr/>
                  <p:nvPr userDrawn="1"/>
                </p:nvSpPr>
                <p:spPr>
                  <a:xfrm>
                    <a:off x="-804124" y="3081338"/>
                    <a:ext cx="80781" cy="121443"/>
                  </a:xfrm>
                  <a:custGeom>
                    <a:avLst/>
                    <a:gdLst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-1" fmla="*/ 0 w 54768"/>
                      <a:gd name="connsiteY0-2" fmla="*/ 0 h 71437"/>
                      <a:gd name="connsiteX1-3" fmla="*/ 4762 w 54768"/>
                      <a:gd name="connsiteY1-4" fmla="*/ 71437 h 71437"/>
                      <a:gd name="connsiteX2-5" fmla="*/ 54768 w 54768"/>
                      <a:gd name="connsiteY2-6" fmla="*/ 4762 h 71437"/>
                      <a:gd name="connsiteX3-7" fmla="*/ 0 w 54768"/>
                      <a:gd name="connsiteY3-8" fmla="*/ 0 h 71437"/>
                      <a:gd name="connsiteX0-9" fmla="*/ 0 w 61912"/>
                      <a:gd name="connsiteY0-10" fmla="*/ 4763 h 76200"/>
                      <a:gd name="connsiteX1-11" fmla="*/ 4762 w 61912"/>
                      <a:gd name="connsiteY1-12" fmla="*/ 76200 h 76200"/>
                      <a:gd name="connsiteX2-13" fmla="*/ 61912 w 61912"/>
                      <a:gd name="connsiteY2-14" fmla="*/ 0 h 76200"/>
                      <a:gd name="connsiteX3-15" fmla="*/ 0 w 61912"/>
                      <a:gd name="connsiteY3-16" fmla="*/ 4763 h 76200"/>
                      <a:gd name="connsiteX0-17" fmla="*/ 0 w 61912"/>
                      <a:gd name="connsiteY0-18" fmla="*/ 50015 h 121452"/>
                      <a:gd name="connsiteX1-19" fmla="*/ 4762 w 61912"/>
                      <a:gd name="connsiteY1-20" fmla="*/ 121452 h 121452"/>
                      <a:gd name="connsiteX2-21" fmla="*/ 61912 w 61912"/>
                      <a:gd name="connsiteY2-22" fmla="*/ 45252 h 121452"/>
                      <a:gd name="connsiteX3-23" fmla="*/ 7143 w 61912"/>
                      <a:gd name="connsiteY3-24" fmla="*/ 9 h 121452"/>
                      <a:gd name="connsiteX4" fmla="*/ 0 w 61912"/>
                      <a:gd name="connsiteY4" fmla="*/ 50015 h 121452"/>
                      <a:gd name="connsiteX0-25" fmla="*/ 30217 w 92129"/>
                      <a:gd name="connsiteY0-26" fmla="*/ 50015 h 121452"/>
                      <a:gd name="connsiteX1-27" fmla="*/ 34979 w 92129"/>
                      <a:gd name="connsiteY1-28" fmla="*/ 121452 h 121452"/>
                      <a:gd name="connsiteX2-29" fmla="*/ 92129 w 92129"/>
                      <a:gd name="connsiteY2-30" fmla="*/ 45252 h 121452"/>
                      <a:gd name="connsiteX3-31" fmla="*/ 37360 w 92129"/>
                      <a:gd name="connsiteY3-32" fmla="*/ 9 h 121452"/>
                      <a:gd name="connsiteX4-33" fmla="*/ 30217 w 92129"/>
                      <a:gd name="connsiteY4-34" fmla="*/ 50015 h 121452"/>
                      <a:gd name="connsiteX0-35" fmla="*/ 30217 w 92129"/>
                      <a:gd name="connsiteY0-36" fmla="*/ 50006 h 121443"/>
                      <a:gd name="connsiteX1-37" fmla="*/ 34979 w 92129"/>
                      <a:gd name="connsiteY1-38" fmla="*/ 121443 h 121443"/>
                      <a:gd name="connsiteX2-39" fmla="*/ 92129 w 92129"/>
                      <a:gd name="connsiteY2-40" fmla="*/ 45243 h 121443"/>
                      <a:gd name="connsiteX3-41" fmla="*/ 37360 w 92129"/>
                      <a:gd name="connsiteY3-42" fmla="*/ 0 h 121443"/>
                      <a:gd name="connsiteX4-43" fmla="*/ 30217 w 92129"/>
                      <a:gd name="connsiteY4-44" fmla="*/ 50006 h 121443"/>
                      <a:gd name="connsiteX0-45" fmla="*/ 30217 w 92490"/>
                      <a:gd name="connsiteY0-46" fmla="*/ 50006 h 121443"/>
                      <a:gd name="connsiteX1-47" fmla="*/ 34979 w 92490"/>
                      <a:gd name="connsiteY1-48" fmla="*/ 121443 h 121443"/>
                      <a:gd name="connsiteX2-49" fmla="*/ 92129 w 92490"/>
                      <a:gd name="connsiteY2-50" fmla="*/ 45243 h 121443"/>
                      <a:gd name="connsiteX3-51" fmla="*/ 37360 w 92490"/>
                      <a:gd name="connsiteY3-52" fmla="*/ 0 h 121443"/>
                      <a:gd name="connsiteX4-53" fmla="*/ 30217 w 92490"/>
                      <a:gd name="connsiteY4-54" fmla="*/ 50006 h 121443"/>
                      <a:gd name="connsiteX0-55" fmla="*/ 30217 w 80781"/>
                      <a:gd name="connsiteY0-56" fmla="*/ 50006 h 121443"/>
                      <a:gd name="connsiteX1-57" fmla="*/ 34979 w 80781"/>
                      <a:gd name="connsiteY1-58" fmla="*/ 121443 h 121443"/>
                      <a:gd name="connsiteX2-59" fmla="*/ 80222 w 80781"/>
                      <a:gd name="connsiteY2-60" fmla="*/ 52387 h 121443"/>
                      <a:gd name="connsiteX3-61" fmla="*/ 37360 w 80781"/>
                      <a:gd name="connsiteY3-62" fmla="*/ 0 h 121443"/>
                      <a:gd name="connsiteX4-63" fmla="*/ 30217 w 80781"/>
                      <a:gd name="connsiteY4-64" fmla="*/ 50006 h 12144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33" y="connsiteY4-34"/>
                      </a:cxn>
                    </a:cxnLst>
                    <a:rect l="l" t="t" r="r" b="b"/>
                    <a:pathLst>
                      <a:path w="80781" h="121443">
                        <a:moveTo>
                          <a:pt x="30217" y="50006"/>
                        </a:moveTo>
                        <a:lnTo>
                          <a:pt x="34979" y="121443"/>
                        </a:lnTo>
                        <a:lnTo>
                          <a:pt x="80222" y="52387"/>
                        </a:lnTo>
                        <a:cubicBezTo>
                          <a:pt x="84191" y="29368"/>
                          <a:pt x="66729" y="1588"/>
                          <a:pt x="37360" y="0"/>
                        </a:cubicBezTo>
                        <a:cubicBezTo>
                          <a:pt x="-43602" y="21431"/>
                          <a:pt x="32598" y="33337"/>
                          <a:pt x="30217" y="50006"/>
                        </a:cubicBezTo>
                        <a:close/>
                      </a:path>
                    </a:pathLst>
                  </a:custGeom>
                  <a:solidFill>
                    <a:srgbClr val="366FA8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Rechthoek: afgeronde hoeken 110"/>
                  <p:cNvSpPr/>
                  <p:nvPr userDrawn="1"/>
                </p:nvSpPr>
                <p:spPr>
                  <a:xfrm rot="2903873">
                    <a:off x="-887744" y="3085651"/>
                    <a:ext cx="99751" cy="12290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Vrije vorm: vorm 111"/>
                  <p:cNvSpPr/>
                  <p:nvPr userDrawn="1"/>
                </p:nvSpPr>
                <p:spPr>
                  <a:xfrm>
                    <a:off x="-894646" y="3037554"/>
                    <a:ext cx="64753" cy="85767"/>
                  </a:xfrm>
                  <a:custGeom>
                    <a:avLst/>
                    <a:gdLst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-1" fmla="*/ 0 w 52388"/>
                      <a:gd name="connsiteY0-2" fmla="*/ 76203 h 76203"/>
                      <a:gd name="connsiteX1-3" fmla="*/ 26194 w 52388"/>
                      <a:gd name="connsiteY1-4" fmla="*/ 3 h 76203"/>
                      <a:gd name="connsiteX2-5" fmla="*/ 52388 w 52388"/>
                      <a:gd name="connsiteY2-6" fmla="*/ 73822 h 76203"/>
                      <a:gd name="connsiteX0-7" fmla="*/ 0 w 46443"/>
                      <a:gd name="connsiteY0-8" fmla="*/ 78387 h 78387"/>
                      <a:gd name="connsiteX1-9" fmla="*/ 20249 w 46443"/>
                      <a:gd name="connsiteY1-10" fmla="*/ 11 h 78387"/>
                      <a:gd name="connsiteX2-11" fmla="*/ 46443 w 46443"/>
                      <a:gd name="connsiteY2-12" fmla="*/ 73830 h 78387"/>
                      <a:gd name="connsiteX0-13" fmla="*/ 135 w 46578"/>
                      <a:gd name="connsiteY0-14" fmla="*/ 78387 h 78387"/>
                      <a:gd name="connsiteX1-15" fmla="*/ 20384 w 46578"/>
                      <a:gd name="connsiteY1-16" fmla="*/ 11 h 78387"/>
                      <a:gd name="connsiteX2-17" fmla="*/ 46578 w 46578"/>
                      <a:gd name="connsiteY2-18" fmla="*/ 73830 h 78387"/>
                      <a:gd name="connsiteX0-19" fmla="*/ 295 w 46738"/>
                      <a:gd name="connsiteY0-20" fmla="*/ 78387 h 78387"/>
                      <a:gd name="connsiteX1-21" fmla="*/ 20544 w 46738"/>
                      <a:gd name="connsiteY1-22" fmla="*/ 11 h 78387"/>
                      <a:gd name="connsiteX2-23" fmla="*/ 46738 w 46738"/>
                      <a:gd name="connsiteY2-24" fmla="*/ 73830 h 78387"/>
                      <a:gd name="connsiteX0-25" fmla="*/ 127 w 39137"/>
                      <a:gd name="connsiteY0-26" fmla="*/ 78452 h 78452"/>
                      <a:gd name="connsiteX1-27" fmla="*/ 20376 w 39137"/>
                      <a:gd name="connsiteY1-28" fmla="*/ 76 h 78452"/>
                      <a:gd name="connsiteX2-29" fmla="*/ 39137 w 39137"/>
                      <a:gd name="connsiteY2-30" fmla="*/ 67366 h 78452"/>
                      <a:gd name="connsiteX0-31" fmla="*/ 127 w 39933"/>
                      <a:gd name="connsiteY0-32" fmla="*/ 78470 h 78470"/>
                      <a:gd name="connsiteX1-33" fmla="*/ 20376 w 39933"/>
                      <a:gd name="connsiteY1-34" fmla="*/ 94 h 78470"/>
                      <a:gd name="connsiteX2-35" fmla="*/ 39137 w 39933"/>
                      <a:gd name="connsiteY2-36" fmla="*/ 67384 h 78470"/>
                      <a:gd name="connsiteX0-37" fmla="*/ 219 w 40422"/>
                      <a:gd name="connsiteY0-38" fmla="*/ 78381 h 78381"/>
                      <a:gd name="connsiteX1-39" fmla="*/ 20468 w 40422"/>
                      <a:gd name="connsiteY1-40" fmla="*/ 5 h 78381"/>
                      <a:gd name="connsiteX2-41" fmla="*/ 39229 w 40422"/>
                      <a:gd name="connsiteY2-42" fmla="*/ 67295 h 78381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40422" h="78381">
                        <a:moveTo>
                          <a:pt x="219" y="78381"/>
                        </a:moveTo>
                        <a:cubicBezTo>
                          <a:pt x="-1454" y="18717"/>
                          <a:pt x="6534" y="-324"/>
                          <a:pt x="20468" y="5"/>
                        </a:cubicBezTo>
                        <a:cubicBezTo>
                          <a:pt x="34402" y="334"/>
                          <a:pt x="43874" y="23658"/>
                          <a:pt x="39229" y="67295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03" name="Gelijkbenige driehoek 102"/>
                <p:cNvSpPr/>
                <p:nvPr userDrawn="1"/>
              </p:nvSpPr>
              <p:spPr>
                <a:xfrm rot="10800000">
                  <a:off x="-2528907" y="2540201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Tekstvak 103"/>
                <p:cNvSpPr txBox="1"/>
                <p:nvPr userDrawn="1"/>
              </p:nvSpPr>
              <p:spPr>
                <a:xfrm>
                  <a:off x="-3083201" y="2750275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Borders</a:t>
                  </a:r>
                  <a:endPara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5" name="Gelijkbenige driehoek 104"/>
                <p:cNvSpPr/>
                <p:nvPr userDrawn="1"/>
              </p:nvSpPr>
              <p:spPr>
                <a:xfrm rot="10800000">
                  <a:off x="-2528907" y="2796474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" name="Groep 105"/>
                <p:cNvGrpSpPr/>
                <p:nvPr userDrawn="1"/>
              </p:nvGrpSpPr>
              <p:grpSpPr>
                <a:xfrm>
                  <a:off x="-3250409" y="2732592"/>
                  <a:ext cx="164055" cy="164055"/>
                  <a:chOff x="-3258612" y="2724389"/>
                  <a:chExt cx="180460" cy="180460"/>
                </a:xfrm>
              </p:grpSpPr>
              <p:sp>
                <p:nvSpPr>
                  <p:cNvPr id="107" name="Rechthoek 106"/>
                  <p:cNvSpPr/>
                  <p:nvPr userDrawn="1"/>
                </p:nvSpPr>
                <p:spPr>
                  <a:xfrm>
                    <a:off x="-3258612" y="2724389"/>
                    <a:ext cx="180460" cy="180460"/>
                  </a:xfrm>
                  <a:prstGeom prst="rect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cxnSp>
                <p:nvCxnSpPr>
                  <p:cNvPr id="108" name="Rechte verbindingslijn 107"/>
                  <p:cNvCxnSpPr>
                    <a:stCxn id="107" idx="0"/>
                    <a:endCxn id="107" idx="2"/>
                  </p:cNvCxnSpPr>
                  <p:nvPr userDrawn="1"/>
                </p:nvCxnSpPr>
                <p:spPr>
                  <a:xfrm>
                    <a:off x="-3168382" y="2724389"/>
                    <a:ext cx="0" cy="18046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9" name="Rechte verbindingslijn 108"/>
                  <p:cNvCxnSpPr>
                    <a:stCxn id="107" idx="1"/>
                    <a:endCxn id="107" idx="3"/>
                  </p:cNvCxnSpPr>
                  <p:nvPr userDrawn="1"/>
                </p:nvCxnSpPr>
                <p:spPr>
                  <a:xfrm>
                    <a:off x="-3258612" y="2814619"/>
                    <a:ext cx="180460" cy="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20" name="Groep 19"/>
            <p:cNvGrpSpPr/>
            <p:nvPr userDrawn="1"/>
          </p:nvGrpSpPr>
          <p:grpSpPr>
            <a:xfrm>
              <a:off x="-3786437" y="3410167"/>
              <a:ext cx="3693386" cy="3283188"/>
              <a:chOff x="-3786437" y="3410167"/>
              <a:chExt cx="3693386" cy="3283188"/>
            </a:xfrm>
          </p:grpSpPr>
          <p:sp>
            <p:nvSpPr>
              <p:cNvPr id="21" name="Rechthoek 20"/>
              <p:cNvSpPr/>
              <p:nvPr userDrawn="1"/>
            </p:nvSpPr>
            <p:spPr>
              <a:xfrm>
                <a:off x="-3786165" y="3410167"/>
                <a:ext cx="3593091" cy="26413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table</a:t>
                </a:r>
                <a:endPara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Ovaal 21"/>
              <p:cNvSpPr/>
              <p:nvPr userDrawn="1"/>
            </p:nvSpPr>
            <p:spPr>
              <a:xfrm>
                <a:off x="-3603587" y="387476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" name="Rechthoek 22"/>
              <p:cNvSpPr/>
              <p:nvPr userDrawn="1"/>
            </p:nvSpPr>
            <p:spPr>
              <a:xfrm>
                <a:off x="-3319416" y="3874767"/>
                <a:ext cx="3008779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number of rows and/or columns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‘Layout’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Rechthoek 23"/>
              <p:cNvSpPr/>
              <p:nvPr userDrawn="1"/>
            </p:nvSpPr>
            <p:spPr>
              <a:xfrm>
                <a:off x="-3786437" y="5865355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  <a:endPara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5" name="ICOON_info"/>
              <p:cNvGrpSpPr/>
              <p:nvPr userDrawn="1"/>
            </p:nvGrpSpPr>
            <p:grpSpPr>
              <a:xfrm>
                <a:off x="-376736" y="5729337"/>
                <a:ext cx="283685" cy="283685"/>
                <a:chOff x="-510741" y="5913713"/>
                <a:chExt cx="267555" cy="267555"/>
              </a:xfrm>
            </p:grpSpPr>
            <p:sp>
              <p:nvSpPr>
                <p:cNvPr id="89" name="Ovaal 88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0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6" name="Groep 25"/>
              <p:cNvGrpSpPr/>
              <p:nvPr userDrawn="1"/>
            </p:nvGrpSpPr>
            <p:grpSpPr>
              <a:xfrm>
                <a:off x="-938434" y="6002732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84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86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87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8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85" name="Tekstvak 84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7" name="Ovaal 26"/>
              <p:cNvSpPr/>
              <p:nvPr userDrawn="1"/>
            </p:nvSpPr>
            <p:spPr>
              <a:xfrm>
                <a:off x="-3603587" y="4396122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Rechthoek 27"/>
              <p:cNvSpPr/>
              <p:nvPr userDrawn="1"/>
            </p:nvSpPr>
            <p:spPr>
              <a:xfrm>
                <a:off x="-3319415" y="4396123"/>
                <a:ext cx="2944682" cy="49591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At the section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‘Rows and columns’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you can delete or add rows and columns. Choose from the variety of options: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9" name="Groep 28"/>
              <p:cNvGrpSpPr/>
              <p:nvPr userDrawn="1"/>
            </p:nvGrpSpPr>
            <p:grpSpPr>
              <a:xfrm>
                <a:off x="-3415313" y="4996916"/>
                <a:ext cx="3013682" cy="673634"/>
                <a:chOff x="-3415313" y="4996916"/>
                <a:chExt cx="3013682" cy="673634"/>
              </a:xfrm>
            </p:grpSpPr>
            <p:grpSp>
              <p:nvGrpSpPr>
                <p:cNvPr id="30" name="Groep 29"/>
                <p:cNvGrpSpPr/>
                <p:nvPr userDrawn="1"/>
              </p:nvGrpSpPr>
              <p:grpSpPr>
                <a:xfrm>
                  <a:off x="-3415313" y="5041534"/>
                  <a:ext cx="761481" cy="529523"/>
                  <a:chOff x="-3492543" y="5041534"/>
                  <a:chExt cx="761481" cy="529523"/>
                </a:xfrm>
              </p:grpSpPr>
              <p:grpSp>
                <p:nvGrpSpPr>
                  <p:cNvPr id="75" name="Groep 74"/>
                  <p:cNvGrpSpPr/>
                  <p:nvPr userDrawn="1"/>
                </p:nvGrpSpPr>
                <p:grpSpPr>
                  <a:xfrm>
                    <a:off x="-3307743" y="5041534"/>
                    <a:ext cx="485596" cy="437045"/>
                    <a:chOff x="-3307743" y="4999319"/>
                    <a:chExt cx="644991" cy="580504"/>
                  </a:xfrm>
                </p:grpSpPr>
                <p:grpSp>
                  <p:nvGrpSpPr>
                    <p:cNvPr id="77" name="Groep 76"/>
                    <p:cNvGrpSpPr/>
                    <p:nvPr userDrawn="1"/>
                  </p:nvGrpSpPr>
                  <p:grpSpPr>
                    <a:xfrm>
                      <a:off x="-3307743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79" name="Rechte verbindingslijn 78"/>
                      <p:cNvCxnSpPr/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Rechte verbindingslijn 79"/>
                      <p:cNvCxnSpPr/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Rechte verbindingslijn 80"/>
                      <p:cNvCxnSpPr/>
                      <p:nvPr userDrawn="1"/>
                    </p:nvCxnSpPr>
                    <p:spPr>
                      <a:xfrm flipH="1">
                        <a:off x="-2969743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Rechte verbindingslijn 81"/>
                      <p:cNvCxnSpPr/>
                      <p:nvPr userDrawn="1"/>
                    </p:nvCxnSpPr>
                    <p:spPr>
                      <a:xfrm flipH="1">
                        <a:off x="-3142021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Rechthoek 82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78" name="Vrije vorm: vorm 77"/>
                    <p:cNvSpPr/>
                    <p:nvPr userDrawn="1"/>
                  </p:nvSpPr>
                  <p:spPr>
                    <a:xfrm rot="2700000">
                      <a:off x="-3022752" y="5219823"/>
                      <a:ext cx="360000" cy="360000"/>
                    </a:xfrm>
                    <a:custGeom>
                      <a:avLst/>
                      <a:gdLst>
                        <a:gd name="connsiteX0" fmla="*/ 7908 w 360000"/>
                        <a:gd name="connsiteY0" fmla="*/ 160908 h 360000"/>
                        <a:gd name="connsiteX1" fmla="*/ 27000 w 360000"/>
                        <a:gd name="connsiteY1" fmla="*/ 153000 h 360000"/>
                        <a:gd name="connsiteX2" fmla="*/ 153000 w 360000"/>
                        <a:gd name="connsiteY2" fmla="*/ 153000 h 360000"/>
                        <a:gd name="connsiteX3" fmla="*/ 153000 w 360000"/>
                        <a:gd name="connsiteY3" fmla="*/ 27000 h 360000"/>
                        <a:gd name="connsiteX4" fmla="*/ 180000 w 360000"/>
                        <a:gd name="connsiteY4" fmla="*/ 0 h 360000"/>
                        <a:gd name="connsiteX5" fmla="*/ 207000 w 360000"/>
                        <a:gd name="connsiteY5" fmla="*/ 27000 h 360000"/>
                        <a:gd name="connsiteX6" fmla="*/ 207000 w 360000"/>
                        <a:gd name="connsiteY6" fmla="*/ 153000 h 360000"/>
                        <a:gd name="connsiteX7" fmla="*/ 333000 w 360000"/>
                        <a:gd name="connsiteY7" fmla="*/ 153000 h 360000"/>
                        <a:gd name="connsiteX8" fmla="*/ 360000 w 360000"/>
                        <a:gd name="connsiteY8" fmla="*/ 180000 h 360000"/>
                        <a:gd name="connsiteX9" fmla="*/ 333000 w 360000"/>
                        <a:gd name="connsiteY9" fmla="*/ 207000 h 360000"/>
                        <a:gd name="connsiteX10" fmla="*/ 207000 w 360000"/>
                        <a:gd name="connsiteY10" fmla="*/ 207000 h 360000"/>
                        <a:gd name="connsiteX11" fmla="*/ 207000 w 360000"/>
                        <a:gd name="connsiteY11" fmla="*/ 333000 h 360000"/>
                        <a:gd name="connsiteX12" fmla="*/ 180000 w 360000"/>
                        <a:gd name="connsiteY12" fmla="*/ 360000 h 360000"/>
                        <a:gd name="connsiteX13" fmla="*/ 153000 w 360000"/>
                        <a:gd name="connsiteY13" fmla="*/ 333000 h 360000"/>
                        <a:gd name="connsiteX14" fmla="*/ 153000 w 360000"/>
                        <a:gd name="connsiteY14" fmla="*/ 207000 h 360000"/>
                        <a:gd name="connsiteX15" fmla="*/ 27000 w 360000"/>
                        <a:gd name="connsiteY15" fmla="*/ 207000 h 360000"/>
                        <a:gd name="connsiteX16" fmla="*/ 0 w 360000"/>
                        <a:gd name="connsiteY16" fmla="*/ 180000 h 360000"/>
                        <a:gd name="connsiteX17" fmla="*/ 7908 w 360000"/>
                        <a:gd name="connsiteY17" fmla="*/ 160908 h 3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60000" h="360000">
                          <a:moveTo>
                            <a:pt x="7908" y="160908"/>
                          </a:moveTo>
                          <a:cubicBezTo>
                            <a:pt x="12794" y="156022"/>
                            <a:pt x="19544" y="153000"/>
                            <a:pt x="27000" y="153000"/>
                          </a:cubicBezTo>
                          <a:lnTo>
                            <a:pt x="153000" y="153000"/>
                          </a:lnTo>
                          <a:lnTo>
                            <a:pt x="153000" y="27000"/>
                          </a:lnTo>
                          <a:cubicBezTo>
                            <a:pt x="153000" y="12088"/>
                            <a:pt x="165088" y="0"/>
                            <a:pt x="180000" y="0"/>
                          </a:cubicBezTo>
                          <a:cubicBezTo>
                            <a:pt x="194912" y="0"/>
                            <a:pt x="207000" y="12088"/>
                            <a:pt x="207000" y="27000"/>
                          </a:cubicBezTo>
                          <a:lnTo>
                            <a:pt x="207000" y="153000"/>
                          </a:lnTo>
                          <a:lnTo>
                            <a:pt x="333000" y="153000"/>
                          </a:lnTo>
                          <a:cubicBezTo>
                            <a:pt x="347912" y="153000"/>
                            <a:pt x="360000" y="165088"/>
                            <a:pt x="360000" y="180000"/>
                          </a:cubicBezTo>
                          <a:cubicBezTo>
                            <a:pt x="360000" y="194912"/>
                            <a:pt x="347912" y="207000"/>
                            <a:pt x="333000" y="207000"/>
                          </a:cubicBezTo>
                          <a:lnTo>
                            <a:pt x="207000" y="207000"/>
                          </a:lnTo>
                          <a:lnTo>
                            <a:pt x="207000" y="333000"/>
                          </a:lnTo>
                          <a:cubicBezTo>
                            <a:pt x="207000" y="347912"/>
                            <a:pt x="194912" y="360000"/>
                            <a:pt x="180000" y="360000"/>
                          </a:cubicBezTo>
                          <a:cubicBezTo>
                            <a:pt x="165088" y="360000"/>
                            <a:pt x="153000" y="347912"/>
                            <a:pt x="153000" y="333000"/>
                          </a:cubicBezTo>
                          <a:lnTo>
                            <a:pt x="153000" y="207000"/>
                          </a:lnTo>
                          <a:lnTo>
                            <a:pt x="27000" y="207000"/>
                          </a:lnTo>
                          <a:cubicBezTo>
                            <a:pt x="12088" y="207000"/>
                            <a:pt x="0" y="194912"/>
                            <a:pt x="0" y="180000"/>
                          </a:cubicBezTo>
                          <a:cubicBezTo>
                            <a:pt x="0" y="172544"/>
                            <a:pt x="3022" y="165794"/>
                            <a:pt x="7908" y="160908"/>
                          </a:cubicBezTo>
                          <a:close/>
                        </a:path>
                      </a:pathLst>
                    </a:custGeom>
                    <a:solidFill>
                      <a:srgbClr val="F0615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dirty="0" err="1"/>
                    </a:p>
                  </p:txBody>
                </p:sp>
              </p:grpSp>
              <p:sp>
                <p:nvSpPr>
                  <p:cNvPr id="76" name="Tekstvak 75"/>
                  <p:cNvSpPr txBox="1"/>
                  <p:nvPr userDrawn="1"/>
                </p:nvSpPr>
                <p:spPr>
                  <a:xfrm>
                    <a:off x="-3492543" y="5440654"/>
                    <a:ext cx="761481" cy="130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Delete</a:t>
                    </a:r>
                    <a:endPara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1" name="Groep 30"/>
                <p:cNvGrpSpPr/>
                <p:nvPr userDrawn="1"/>
              </p:nvGrpSpPr>
              <p:grpSpPr>
                <a:xfrm>
                  <a:off x="-2582156" y="4996916"/>
                  <a:ext cx="572112" cy="673634"/>
                  <a:chOff x="-2709168" y="4996916"/>
                  <a:chExt cx="572112" cy="673634"/>
                </a:xfrm>
              </p:grpSpPr>
              <p:grpSp>
                <p:nvGrpSpPr>
                  <p:cNvPr id="65" name="Groep 64"/>
                  <p:cNvGrpSpPr/>
                  <p:nvPr userDrawn="1"/>
                </p:nvGrpSpPr>
                <p:grpSpPr>
                  <a:xfrm>
                    <a:off x="-2609993" y="4996916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67" name="Rechthoek 66"/>
                    <p:cNvSpPr/>
                    <p:nvPr userDrawn="1"/>
                  </p:nvSpPr>
                  <p:spPr>
                    <a:xfrm>
                      <a:off x="-2538526" y="5145278"/>
                      <a:ext cx="510738" cy="15038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68" name="Groep 67"/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70" name="Rechte verbindingslijn 69"/>
                      <p:cNvCxnSpPr/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Rechte verbindingslijn 70"/>
                      <p:cNvCxnSpPr/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Rechte verbindingslijn 71"/>
                      <p:cNvCxnSpPr/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Rechte verbindingslijn 72"/>
                      <p:cNvCxnSpPr/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4" name="Rechthoek 73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69" name="Pijl: rechts 68"/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66" name="Tekstvak 65"/>
                  <p:cNvSpPr txBox="1"/>
                  <p:nvPr userDrawn="1"/>
                </p:nvSpPr>
                <p:spPr>
                  <a:xfrm>
                    <a:off x="-27091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Above</a:t>
                    </a:r>
                    <a:endPara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2" name="Groep 31"/>
                <p:cNvGrpSpPr/>
                <p:nvPr userDrawn="1"/>
              </p:nvGrpSpPr>
              <p:grpSpPr>
                <a:xfrm>
                  <a:off x="-2036147" y="5039725"/>
                  <a:ext cx="572112" cy="630825"/>
                  <a:chOff x="-2099568" y="5039725"/>
                  <a:chExt cx="572112" cy="630825"/>
                </a:xfrm>
              </p:grpSpPr>
              <p:grpSp>
                <p:nvGrpSpPr>
                  <p:cNvPr id="55" name="Groep 54"/>
                  <p:cNvGrpSpPr/>
                  <p:nvPr userDrawn="1"/>
                </p:nvGrpSpPr>
                <p:grpSpPr>
                  <a:xfrm rot="10800000">
                    <a:off x="-2004261" y="5039725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57" name="Rechthoek 56"/>
                    <p:cNvSpPr/>
                    <p:nvPr userDrawn="1"/>
                  </p:nvSpPr>
                  <p:spPr>
                    <a:xfrm>
                      <a:off x="-2538526" y="5145278"/>
                      <a:ext cx="510738" cy="13557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58" name="Groep 57"/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60" name="Rechte verbindingslijn 59"/>
                      <p:cNvCxnSpPr/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Rechte verbindingslijn 60"/>
                      <p:cNvCxnSpPr/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Rechte verbindingslijn 61"/>
                      <p:cNvCxnSpPr/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Rechte verbindingslijn 62"/>
                      <p:cNvCxnSpPr/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4" name="Rechthoek 63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59" name="Pijl: rechts 58"/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56" name="Tekstvak 55"/>
                  <p:cNvSpPr txBox="1"/>
                  <p:nvPr userDrawn="1"/>
                </p:nvSpPr>
                <p:spPr>
                  <a:xfrm>
                    <a:off x="-20995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Below</a:t>
                    </a:r>
                    <a:endPara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3" name="Groep 32"/>
                <p:cNvGrpSpPr/>
                <p:nvPr userDrawn="1"/>
              </p:nvGrpSpPr>
              <p:grpSpPr>
                <a:xfrm>
                  <a:off x="-1497156" y="5039725"/>
                  <a:ext cx="572112" cy="630825"/>
                  <a:chOff x="-1501387" y="5039725"/>
                  <a:chExt cx="572112" cy="630825"/>
                </a:xfrm>
              </p:grpSpPr>
              <p:grpSp>
                <p:nvGrpSpPr>
                  <p:cNvPr id="45" name="Groep 44"/>
                  <p:cNvGrpSpPr/>
                  <p:nvPr userDrawn="1"/>
                </p:nvGrpSpPr>
                <p:grpSpPr>
                  <a:xfrm rot="10800000">
                    <a:off x="-1453772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48" name="Groep 47"/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50" name="Rechte verbindingslijn 49"/>
                      <p:cNvCxnSpPr/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Rechte verbindingslijn 50"/>
                      <p:cNvCxnSpPr/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Rechte verbindingslijn 51"/>
                      <p:cNvCxnSpPr/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Rechte verbindingslijn 52"/>
                      <p:cNvCxnSpPr/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Rechthoek 53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49" name="Pijl: rechts 48"/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46" name="Tekstvak 45"/>
                  <p:cNvSpPr txBox="1"/>
                  <p:nvPr userDrawn="1"/>
                </p:nvSpPr>
                <p:spPr>
                  <a:xfrm>
                    <a:off x="-1501387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Left</a:t>
                    </a:r>
                    <a:endPara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4" name="Groep 33"/>
                <p:cNvGrpSpPr/>
                <p:nvPr userDrawn="1"/>
              </p:nvGrpSpPr>
              <p:grpSpPr>
                <a:xfrm>
                  <a:off x="-973743" y="5039725"/>
                  <a:ext cx="572112" cy="630825"/>
                  <a:chOff x="-961551" y="5039725"/>
                  <a:chExt cx="572112" cy="630825"/>
                </a:xfrm>
              </p:grpSpPr>
              <p:grpSp>
                <p:nvGrpSpPr>
                  <p:cNvPr id="35" name="Groep 34"/>
                  <p:cNvGrpSpPr/>
                  <p:nvPr userDrawn="1"/>
                </p:nvGrpSpPr>
                <p:grpSpPr>
                  <a:xfrm rot="10800000" flipH="1">
                    <a:off x="-868825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37" name="Rechthoek 36"/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38" name="Groep 37"/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40" name="Rechte verbindingslijn 39"/>
                      <p:cNvCxnSpPr/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Rechte verbindingslijn 40"/>
                      <p:cNvCxnSpPr/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Rechte verbindingslijn 41"/>
                      <p:cNvCxnSpPr/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Rechte verbindingslijn 42"/>
                      <p:cNvCxnSpPr/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Rechthoek 43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39" name="Pijl: rechts 38"/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6" name="Tekstvak 35"/>
                  <p:cNvSpPr txBox="1"/>
                  <p:nvPr userDrawn="1"/>
                </p:nvSpPr>
                <p:spPr>
                  <a:xfrm>
                    <a:off x="-961551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Right</a:t>
                    </a:r>
                    <a:endPara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115" name="INSTRUCTION"/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16" name="Rechthoek 115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hthoek 116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Ovaal 117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hthoek 118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20" name="Ovaal 119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hthoek 120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hthoek 121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23" name="Ovaal 122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Rechthoek 123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25" name="Ovaal 124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Rechthoek 125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  <a:endPara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27" name="Ovaal 126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hthoek 127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29" name="Ovaal 128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hthoek 129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1" name="Ovaal 130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hthoek 131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3" name="Ovaal 132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  <a:endPara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5" name="Ovaal 134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hthoek 135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7" name="Rechthoek 136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8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86" name="Ovaal 185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9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146" name="Rechthoek 145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  <a:endPara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Rechthoek 146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8" name="Groep 147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79" name="Groep 178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81" name="Rechte verbindingslijn 180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2" name="Rechte verbindingslijn 181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3" name="Rechte verbindingslijn 182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4" name="Rechte verbindingslijn 183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5" name="Rechte verbindingslijn 184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80" name="Pijl: rechts 179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9" name="Groep 148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72" name="Groep 171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74" name="Rechte verbindingslijn 173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174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6" name="Rechte verbindingslijn 175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" name="Rechte verbindingslijn 176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" name="Rechte verbindingslijn 177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73" name="Pijl: rechts 172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50" name="Rechte verbindingslijn 149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1" name="Rechte verbindingslijn 150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52" name="Rechthoek 151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Rechthoek 152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4" name="Groep 153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64" name="Rechthoek 163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65" name="Groep 164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67" name="Rechte verbindingslijn 166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8" name="Rechte verbindingslijn 167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9" name="Rechte verbindingslijn 168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0" name="Rechte verbindingslijn 169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1" name="Rechte verbindingslijn 170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66" name="Pijl: rechts 165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ep 154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56" name="Rechthoek 155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57" name="Groep 156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59" name="Rechte verbindingslijn 158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0" name="Rechte verbindingslijn 159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1" name="Rechte verbindingslijn 160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2" name="Rechte verbindingslijn 161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162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58" name="Pijl: rechts 157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40" name="Groep 139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141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3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44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45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142" name="Tekstvak 141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noProof="0" dirty="0"/>
          </a:p>
        </p:txBody>
      </p:sp>
      <p:sp>
        <p:nvSpPr>
          <p:cNvPr id="17" name="Tijdelijke aanduiding voor tabel 16"/>
          <p:cNvSpPr>
            <a:spLocks noGrp="1"/>
          </p:cNvSpPr>
          <p:nvPr>
            <p:ph type="tbl" sz="quarter" idx="13" hasCustomPrompt="1"/>
          </p:nvPr>
        </p:nvSpPr>
        <p:spPr>
          <a:xfrm>
            <a:off x="723000" y="1565275"/>
            <a:ext cx="10746000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table</a:t>
            </a:r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5856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Table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-3786437" y="-12068"/>
            <a:ext cx="3693386" cy="6705423"/>
            <a:chOff x="-3786437" y="-12068"/>
            <a:chExt cx="3693386" cy="6705423"/>
          </a:xfrm>
        </p:grpSpPr>
        <p:grpSp>
          <p:nvGrpSpPr>
            <p:cNvPr id="6" name="Groep 5"/>
            <p:cNvGrpSpPr/>
            <p:nvPr userDrawn="1"/>
          </p:nvGrpSpPr>
          <p:grpSpPr>
            <a:xfrm>
              <a:off x="-3784148" y="-12068"/>
              <a:ext cx="3592800" cy="3238700"/>
              <a:chOff x="-3784148" y="-12068"/>
              <a:chExt cx="3592800" cy="3238700"/>
            </a:xfrm>
          </p:grpSpPr>
          <p:sp>
            <p:nvSpPr>
              <p:cNvPr id="80" name="Rechthoek 79"/>
              <p:cNvSpPr/>
              <p:nvPr userDrawn="1"/>
            </p:nvSpPr>
            <p:spPr>
              <a:xfrm>
                <a:off x="-3784148" y="-12068"/>
                <a:ext cx="3592800" cy="3238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Table</a:t>
                </a:r>
                <a:endPara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vaal 80"/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Rechthoek 81"/>
              <p:cNvSpPr/>
              <p:nvPr userDrawn="1"/>
            </p:nvSpPr>
            <p:spPr>
              <a:xfrm>
                <a:off x="-3319415" y="465324"/>
                <a:ext cx="2944682" cy="4995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table, select the preferred part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3" name="Groep 82"/>
              <p:cNvGrpSpPr/>
              <p:nvPr userDrawn="1"/>
            </p:nvGrpSpPr>
            <p:grpSpPr>
              <a:xfrm>
                <a:off x="-3312582" y="1060763"/>
                <a:ext cx="576000" cy="246597"/>
                <a:chOff x="-3312582" y="1060763"/>
                <a:chExt cx="576000" cy="246597"/>
              </a:xfrm>
            </p:grpSpPr>
            <p:sp>
              <p:nvSpPr>
                <p:cNvPr id="102" name="Rechthoek 101"/>
                <p:cNvSpPr/>
                <p:nvPr userDrawn="1"/>
              </p:nvSpPr>
              <p:spPr>
                <a:xfrm>
                  <a:off x="-3312582" y="1060763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  <a:endParaRPr lang="en-GB" sz="1050" b="1" noProof="0" dirty="0">
                    <a:solidFill>
                      <a:srgbClr val="B74629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3" name="Rechthoek 102"/>
                <p:cNvSpPr/>
                <p:nvPr userDrawn="1"/>
              </p:nvSpPr>
              <p:spPr>
                <a:xfrm>
                  <a:off x="-3312582" y="1280189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84" name="Ovaal 83"/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Rechthoek 84"/>
              <p:cNvSpPr/>
              <p:nvPr userDrawn="1"/>
            </p:nvSpPr>
            <p:spPr>
              <a:xfrm>
                <a:off x="-3319415" y="1493636"/>
                <a:ext cx="2944682" cy="8134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Under this tab you can choose a different fill colour at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‘Shading’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You can choose a border format as well. Find and edit this at the section 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‘Draw borders’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apply this to the table by clicking 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‘Borders’.</a:t>
                </a:r>
                <a:endPara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6" name="Groep 85"/>
              <p:cNvGrpSpPr/>
              <p:nvPr userDrawn="1"/>
            </p:nvGrpSpPr>
            <p:grpSpPr>
              <a:xfrm>
                <a:off x="-3314820" y="2412753"/>
                <a:ext cx="1026864" cy="628849"/>
                <a:chOff x="-3314820" y="2412753"/>
                <a:chExt cx="1026864" cy="628849"/>
              </a:xfrm>
            </p:grpSpPr>
            <p:sp>
              <p:nvSpPr>
                <p:cNvPr id="87" name="Rechthoek 86"/>
                <p:cNvSpPr/>
                <p:nvPr userDrawn="1"/>
              </p:nvSpPr>
              <p:spPr>
                <a:xfrm>
                  <a:off x="-3314820" y="2412753"/>
                  <a:ext cx="998435" cy="53104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-3304719" y="2684815"/>
                  <a:ext cx="982999" cy="254009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Tekstvak 88"/>
                <p:cNvSpPr txBox="1"/>
                <p:nvPr userDrawn="1"/>
              </p:nvSpPr>
              <p:spPr>
                <a:xfrm>
                  <a:off x="-3083201" y="2494002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Shading</a:t>
                  </a:r>
                  <a:endPara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0" name="Vrije vorm: vorm 89"/>
                <p:cNvSpPr/>
                <p:nvPr userDrawn="1"/>
              </p:nvSpPr>
              <p:spPr>
                <a:xfrm>
                  <a:off x="-2385518" y="2861602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-1" fmla="*/ 0 w 880280"/>
                    <a:gd name="connsiteY0-2" fmla="*/ 0 h 1624084"/>
                    <a:gd name="connsiteX1-3" fmla="*/ 0 w 880280"/>
                    <a:gd name="connsiteY1-4" fmla="*/ 1262418 h 1624084"/>
                    <a:gd name="connsiteX2-5" fmla="*/ 327546 w 880280"/>
                    <a:gd name="connsiteY2-6" fmla="*/ 975815 h 1624084"/>
                    <a:gd name="connsiteX3-7" fmla="*/ 620973 w 880280"/>
                    <a:gd name="connsiteY3-8" fmla="*/ 1624084 h 1624084"/>
                    <a:gd name="connsiteX4-9" fmla="*/ 839337 w 880280"/>
                    <a:gd name="connsiteY4-10" fmla="*/ 1480782 h 1624084"/>
                    <a:gd name="connsiteX5-11" fmla="*/ 525438 w 880280"/>
                    <a:gd name="connsiteY5-12" fmla="*/ 928048 h 1624084"/>
                    <a:gd name="connsiteX6-13" fmla="*/ 511791 w 880280"/>
                    <a:gd name="connsiteY6-14" fmla="*/ 900753 h 1624084"/>
                    <a:gd name="connsiteX7-15" fmla="*/ 880280 w 880280"/>
                    <a:gd name="connsiteY7-16" fmla="*/ 893929 h 1624084"/>
                    <a:gd name="connsiteX8-17" fmla="*/ 0 w 880280"/>
                    <a:gd name="connsiteY8-18" fmla="*/ 0 h 1624084"/>
                    <a:gd name="connsiteX0-19" fmla="*/ 0 w 880280"/>
                    <a:gd name="connsiteY0-20" fmla="*/ 0 h 1624084"/>
                    <a:gd name="connsiteX1-21" fmla="*/ 0 w 880280"/>
                    <a:gd name="connsiteY1-22" fmla="*/ 1262418 h 1624084"/>
                    <a:gd name="connsiteX2-23" fmla="*/ 300250 w 880280"/>
                    <a:gd name="connsiteY2-24" fmla="*/ 1003111 h 1624084"/>
                    <a:gd name="connsiteX3-25" fmla="*/ 620973 w 880280"/>
                    <a:gd name="connsiteY3-26" fmla="*/ 1624084 h 1624084"/>
                    <a:gd name="connsiteX4-27" fmla="*/ 839337 w 880280"/>
                    <a:gd name="connsiteY4-28" fmla="*/ 1480782 h 1624084"/>
                    <a:gd name="connsiteX5-29" fmla="*/ 525438 w 880280"/>
                    <a:gd name="connsiteY5-30" fmla="*/ 928048 h 1624084"/>
                    <a:gd name="connsiteX6-31" fmla="*/ 511791 w 880280"/>
                    <a:gd name="connsiteY6-32" fmla="*/ 900753 h 1624084"/>
                    <a:gd name="connsiteX7-33" fmla="*/ 880280 w 880280"/>
                    <a:gd name="connsiteY7-34" fmla="*/ 893929 h 1624084"/>
                    <a:gd name="connsiteX8-35" fmla="*/ 0 w 880280"/>
                    <a:gd name="connsiteY8-36" fmla="*/ 0 h 1624084"/>
                    <a:gd name="connsiteX0-37" fmla="*/ 0 w 880280"/>
                    <a:gd name="connsiteY0-38" fmla="*/ 0 h 1624084"/>
                    <a:gd name="connsiteX1-39" fmla="*/ 0 w 880280"/>
                    <a:gd name="connsiteY1-40" fmla="*/ 1262418 h 1624084"/>
                    <a:gd name="connsiteX2-41" fmla="*/ 313898 w 880280"/>
                    <a:gd name="connsiteY2-42" fmla="*/ 996287 h 1624084"/>
                    <a:gd name="connsiteX3-43" fmla="*/ 620973 w 880280"/>
                    <a:gd name="connsiteY3-44" fmla="*/ 1624084 h 1624084"/>
                    <a:gd name="connsiteX4-45" fmla="*/ 839337 w 880280"/>
                    <a:gd name="connsiteY4-46" fmla="*/ 1480782 h 1624084"/>
                    <a:gd name="connsiteX5-47" fmla="*/ 525438 w 880280"/>
                    <a:gd name="connsiteY5-48" fmla="*/ 928048 h 1624084"/>
                    <a:gd name="connsiteX6-49" fmla="*/ 511791 w 880280"/>
                    <a:gd name="connsiteY6-50" fmla="*/ 900753 h 1624084"/>
                    <a:gd name="connsiteX7-51" fmla="*/ 880280 w 880280"/>
                    <a:gd name="connsiteY7-52" fmla="*/ 893929 h 1624084"/>
                    <a:gd name="connsiteX8-53" fmla="*/ 0 w 880280"/>
                    <a:gd name="connsiteY8-54" fmla="*/ 0 h 1624084"/>
                    <a:gd name="connsiteX0-55" fmla="*/ 0 w 880280"/>
                    <a:gd name="connsiteY0-56" fmla="*/ 0 h 1624084"/>
                    <a:gd name="connsiteX1-57" fmla="*/ 0 w 880280"/>
                    <a:gd name="connsiteY1-58" fmla="*/ 1262418 h 1624084"/>
                    <a:gd name="connsiteX2-59" fmla="*/ 313898 w 880280"/>
                    <a:gd name="connsiteY2-60" fmla="*/ 996287 h 1624084"/>
                    <a:gd name="connsiteX3-61" fmla="*/ 620973 w 880280"/>
                    <a:gd name="connsiteY3-62" fmla="*/ 1624084 h 1624084"/>
                    <a:gd name="connsiteX4-63" fmla="*/ 839337 w 880280"/>
                    <a:gd name="connsiteY4-64" fmla="*/ 1480782 h 1624084"/>
                    <a:gd name="connsiteX5-65" fmla="*/ 511791 w 880280"/>
                    <a:gd name="connsiteY5-66" fmla="*/ 900753 h 1624084"/>
                    <a:gd name="connsiteX6-67" fmla="*/ 880280 w 880280"/>
                    <a:gd name="connsiteY6-68" fmla="*/ 893929 h 1624084"/>
                    <a:gd name="connsiteX7-69" fmla="*/ 0 w 880280"/>
                    <a:gd name="connsiteY7-70" fmla="*/ 0 h 1624084"/>
                    <a:gd name="connsiteX0-71" fmla="*/ 0 w 880280"/>
                    <a:gd name="connsiteY0-72" fmla="*/ 0 h 1624084"/>
                    <a:gd name="connsiteX1-73" fmla="*/ 0 w 880280"/>
                    <a:gd name="connsiteY1-74" fmla="*/ 1262418 h 1624084"/>
                    <a:gd name="connsiteX2-75" fmla="*/ 313898 w 880280"/>
                    <a:gd name="connsiteY2-76" fmla="*/ 996287 h 1624084"/>
                    <a:gd name="connsiteX3-77" fmla="*/ 620973 w 880280"/>
                    <a:gd name="connsiteY3-78" fmla="*/ 1624084 h 1624084"/>
                    <a:gd name="connsiteX4-79" fmla="*/ 839337 w 880280"/>
                    <a:gd name="connsiteY4-80" fmla="*/ 1480782 h 1624084"/>
                    <a:gd name="connsiteX5-81" fmla="*/ 498144 w 880280"/>
                    <a:gd name="connsiteY5-82" fmla="*/ 900753 h 1624084"/>
                    <a:gd name="connsiteX6-83" fmla="*/ 880280 w 880280"/>
                    <a:gd name="connsiteY6-84" fmla="*/ 893929 h 1624084"/>
                    <a:gd name="connsiteX7-85" fmla="*/ 0 w 880280"/>
                    <a:gd name="connsiteY7-86" fmla="*/ 0 h 1624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91" name="Groep 90"/>
                <p:cNvGrpSpPr/>
                <p:nvPr userDrawn="1"/>
              </p:nvGrpSpPr>
              <p:grpSpPr>
                <a:xfrm>
                  <a:off x="-3243855" y="2463212"/>
                  <a:ext cx="157453" cy="147831"/>
                  <a:chOff x="-899320" y="3037554"/>
                  <a:chExt cx="175977" cy="165227"/>
                </a:xfrm>
              </p:grpSpPr>
              <p:sp>
                <p:nvSpPr>
                  <p:cNvPr id="99" name="Vrije vorm: vorm 98"/>
                  <p:cNvSpPr/>
                  <p:nvPr userDrawn="1"/>
                </p:nvSpPr>
                <p:spPr>
                  <a:xfrm>
                    <a:off x="-804124" y="3081338"/>
                    <a:ext cx="80781" cy="121443"/>
                  </a:xfrm>
                  <a:custGeom>
                    <a:avLst/>
                    <a:gdLst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-1" fmla="*/ 0 w 54768"/>
                      <a:gd name="connsiteY0-2" fmla="*/ 0 h 71437"/>
                      <a:gd name="connsiteX1-3" fmla="*/ 4762 w 54768"/>
                      <a:gd name="connsiteY1-4" fmla="*/ 71437 h 71437"/>
                      <a:gd name="connsiteX2-5" fmla="*/ 54768 w 54768"/>
                      <a:gd name="connsiteY2-6" fmla="*/ 4762 h 71437"/>
                      <a:gd name="connsiteX3-7" fmla="*/ 0 w 54768"/>
                      <a:gd name="connsiteY3-8" fmla="*/ 0 h 71437"/>
                      <a:gd name="connsiteX0-9" fmla="*/ 0 w 61912"/>
                      <a:gd name="connsiteY0-10" fmla="*/ 4763 h 76200"/>
                      <a:gd name="connsiteX1-11" fmla="*/ 4762 w 61912"/>
                      <a:gd name="connsiteY1-12" fmla="*/ 76200 h 76200"/>
                      <a:gd name="connsiteX2-13" fmla="*/ 61912 w 61912"/>
                      <a:gd name="connsiteY2-14" fmla="*/ 0 h 76200"/>
                      <a:gd name="connsiteX3-15" fmla="*/ 0 w 61912"/>
                      <a:gd name="connsiteY3-16" fmla="*/ 4763 h 76200"/>
                      <a:gd name="connsiteX0-17" fmla="*/ 0 w 61912"/>
                      <a:gd name="connsiteY0-18" fmla="*/ 50015 h 121452"/>
                      <a:gd name="connsiteX1-19" fmla="*/ 4762 w 61912"/>
                      <a:gd name="connsiteY1-20" fmla="*/ 121452 h 121452"/>
                      <a:gd name="connsiteX2-21" fmla="*/ 61912 w 61912"/>
                      <a:gd name="connsiteY2-22" fmla="*/ 45252 h 121452"/>
                      <a:gd name="connsiteX3-23" fmla="*/ 7143 w 61912"/>
                      <a:gd name="connsiteY3-24" fmla="*/ 9 h 121452"/>
                      <a:gd name="connsiteX4" fmla="*/ 0 w 61912"/>
                      <a:gd name="connsiteY4" fmla="*/ 50015 h 121452"/>
                      <a:gd name="connsiteX0-25" fmla="*/ 30217 w 92129"/>
                      <a:gd name="connsiteY0-26" fmla="*/ 50015 h 121452"/>
                      <a:gd name="connsiteX1-27" fmla="*/ 34979 w 92129"/>
                      <a:gd name="connsiteY1-28" fmla="*/ 121452 h 121452"/>
                      <a:gd name="connsiteX2-29" fmla="*/ 92129 w 92129"/>
                      <a:gd name="connsiteY2-30" fmla="*/ 45252 h 121452"/>
                      <a:gd name="connsiteX3-31" fmla="*/ 37360 w 92129"/>
                      <a:gd name="connsiteY3-32" fmla="*/ 9 h 121452"/>
                      <a:gd name="connsiteX4-33" fmla="*/ 30217 w 92129"/>
                      <a:gd name="connsiteY4-34" fmla="*/ 50015 h 121452"/>
                      <a:gd name="connsiteX0-35" fmla="*/ 30217 w 92129"/>
                      <a:gd name="connsiteY0-36" fmla="*/ 50006 h 121443"/>
                      <a:gd name="connsiteX1-37" fmla="*/ 34979 w 92129"/>
                      <a:gd name="connsiteY1-38" fmla="*/ 121443 h 121443"/>
                      <a:gd name="connsiteX2-39" fmla="*/ 92129 w 92129"/>
                      <a:gd name="connsiteY2-40" fmla="*/ 45243 h 121443"/>
                      <a:gd name="connsiteX3-41" fmla="*/ 37360 w 92129"/>
                      <a:gd name="connsiteY3-42" fmla="*/ 0 h 121443"/>
                      <a:gd name="connsiteX4-43" fmla="*/ 30217 w 92129"/>
                      <a:gd name="connsiteY4-44" fmla="*/ 50006 h 121443"/>
                      <a:gd name="connsiteX0-45" fmla="*/ 30217 w 92490"/>
                      <a:gd name="connsiteY0-46" fmla="*/ 50006 h 121443"/>
                      <a:gd name="connsiteX1-47" fmla="*/ 34979 w 92490"/>
                      <a:gd name="connsiteY1-48" fmla="*/ 121443 h 121443"/>
                      <a:gd name="connsiteX2-49" fmla="*/ 92129 w 92490"/>
                      <a:gd name="connsiteY2-50" fmla="*/ 45243 h 121443"/>
                      <a:gd name="connsiteX3-51" fmla="*/ 37360 w 92490"/>
                      <a:gd name="connsiteY3-52" fmla="*/ 0 h 121443"/>
                      <a:gd name="connsiteX4-53" fmla="*/ 30217 w 92490"/>
                      <a:gd name="connsiteY4-54" fmla="*/ 50006 h 121443"/>
                      <a:gd name="connsiteX0-55" fmla="*/ 30217 w 80781"/>
                      <a:gd name="connsiteY0-56" fmla="*/ 50006 h 121443"/>
                      <a:gd name="connsiteX1-57" fmla="*/ 34979 w 80781"/>
                      <a:gd name="connsiteY1-58" fmla="*/ 121443 h 121443"/>
                      <a:gd name="connsiteX2-59" fmla="*/ 80222 w 80781"/>
                      <a:gd name="connsiteY2-60" fmla="*/ 52387 h 121443"/>
                      <a:gd name="connsiteX3-61" fmla="*/ 37360 w 80781"/>
                      <a:gd name="connsiteY3-62" fmla="*/ 0 h 121443"/>
                      <a:gd name="connsiteX4-63" fmla="*/ 30217 w 80781"/>
                      <a:gd name="connsiteY4-64" fmla="*/ 50006 h 12144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33" y="connsiteY4-34"/>
                      </a:cxn>
                    </a:cxnLst>
                    <a:rect l="l" t="t" r="r" b="b"/>
                    <a:pathLst>
                      <a:path w="80781" h="121443">
                        <a:moveTo>
                          <a:pt x="30217" y="50006"/>
                        </a:moveTo>
                        <a:lnTo>
                          <a:pt x="34979" y="121443"/>
                        </a:lnTo>
                        <a:lnTo>
                          <a:pt x="80222" y="52387"/>
                        </a:lnTo>
                        <a:cubicBezTo>
                          <a:pt x="84191" y="29368"/>
                          <a:pt x="66729" y="1588"/>
                          <a:pt x="37360" y="0"/>
                        </a:cubicBezTo>
                        <a:cubicBezTo>
                          <a:pt x="-43602" y="21431"/>
                          <a:pt x="32598" y="33337"/>
                          <a:pt x="30217" y="50006"/>
                        </a:cubicBezTo>
                        <a:close/>
                      </a:path>
                    </a:pathLst>
                  </a:custGeom>
                  <a:solidFill>
                    <a:srgbClr val="366FA8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Rechthoek: afgeronde hoeken 99"/>
                  <p:cNvSpPr/>
                  <p:nvPr userDrawn="1"/>
                </p:nvSpPr>
                <p:spPr>
                  <a:xfrm rot="2903873">
                    <a:off x="-887744" y="3085651"/>
                    <a:ext cx="99751" cy="12290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1" name="Vrije vorm: vorm 100"/>
                  <p:cNvSpPr/>
                  <p:nvPr userDrawn="1"/>
                </p:nvSpPr>
                <p:spPr>
                  <a:xfrm>
                    <a:off x="-894646" y="3037554"/>
                    <a:ext cx="64753" cy="85767"/>
                  </a:xfrm>
                  <a:custGeom>
                    <a:avLst/>
                    <a:gdLst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-1" fmla="*/ 0 w 52388"/>
                      <a:gd name="connsiteY0-2" fmla="*/ 76203 h 76203"/>
                      <a:gd name="connsiteX1-3" fmla="*/ 26194 w 52388"/>
                      <a:gd name="connsiteY1-4" fmla="*/ 3 h 76203"/>
                      <a:gd name="connsiteX2-5" fmla="*/ 52388 w 52388"/>
                      <a:gd name="connsiteY2-6" fmla="*/ 73822 h 76203"/>
                      <a:gd name="connsiteX0-7" fmla="*/ 0 w 46443"/>
                      <a:gd name="connsiteY0-8" fmla="*/ 78387 h 78387"/>
                      <a:gd name="connsiteX1-9" fmla="*/ 20249 w 46443"/>
                      <a:gd name="connsiteY1-10" fmla="*/ 11 h 78387"/>
                      <a:gd name="connsiteX2-11" fmla="*/ 46443 w 46443"/>
                      <a:gd name="connsiteY2-12" fmla="*/ 73830 h 78387"/>
                      <a:gd name="connsiteX0-13" fmla="*/ 135 w 46578"/>
                      <a:gd name="connsiteY0-14" fmla="*/ 78387 h 78387"/>
                      <a:gd name="connsiteX1-15" fmla="*/ 20384 w 46578"/>
                      <a:gd name="connsiteY1-16" fmla="*/ 11 h 78387"/>
                      <a:gd name="connsiteX2-17" fmla="*/ 46578 w 46578"/>
                      <a:gd name="connsiteY2-18" fmla="*/ 73830 h 78387"/>
                      <a:gd name="connsiteX0-19" fmla="*/ 295 w 46738"/>
                      <a:gd name="connsiteY0-20" fmla="*/ 78387 h 78387"/>
                      <a:gd name="connsiteX1-21" fmla="*/ 20544 w 46738"/>
                      <a:gd name="connsiteY1-22" fmla="*/ 11 h 78387"/>
                      <a:gd name="connsiteX2-23" fmla="*/ 46738 w 46738"/>
                      <a:gd name="connsiteY2-24" fmla="*/ 73830 h 78387"/>
                      <a:gd name="connsiteX0-25" fmla="*/ 127 w 39137"/>
                      <a:gd name="connsiteY0-26" fmla="*/ 78452 h 78452"/>
                      <a:gd name="connsiteX1-27" fmla="*/ 20376 w 39137"/>
                      <a:gd name="connsiteY1-28" fmla="*/ 76 h 78452"/>
                      <a:gd name="connsiteX2-29" fmla="*/ 39137 w 39137"/>
                      <a:gd name="connsiteY2-30" fmla="*/ 67366 h 78452"/>
                      <a:gd name="connsiteX0-31" fmla="*/ 127 w 39933"/>
                      <a:gd name="connsiteY0-32" fmla="*/ 78470 h 78470"/>
                      <a:gd name="connsiteX1-33" fmla="*/ 20376 w 39933"/>
                      <a:gd name="connsiteY1-34" fmla="*/ 94 h 78470"/>
                      <a:gd name="connsiteX2-35" fmla="*/ 39137 w 39933"/>
                      <a:gd name="connsiteY2-36" fmla="*/ 67384 h 78470"/>
                      <a:gd name="connsiteX0-37" fmla="*/ 219 w 40422"/>
                      <a:gd name="connsiteY0-38" fmla="*/ 78381 h 78381"/>
                      <a:gd name="connsiteX1-39" fmla="*/ 20468 w 40422"/>
                      <a:gd name="connsiteY1-40" fmla="*/ 5 h 78381"/>
                      <a:gd name="connsiteX2-41" fmla="*/ 39229 w 40422"/>
                      <a:gd name="connsiteY2-42" fmla="*/ 67295 h 78381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40422" h="78381">
                        <a:moveTo>
                          <a:pt x="219" y="78381"/>
                        </a:moveTo>
                        <a:cubicBezTo>
                          <a:pt x="-1454" y="18717"/>
                          <a:pt x="6534" y="-324"/>
                          <a:pt x="20468" y="5"/>
                        </a:cubicBezTo>
                        <a:cubicBezTo>
                          <a:pt x="34402" y="334"/>
                          <a:pt x="43874" y="23658"/>
                          <a:pt x="39229" y="67295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92" name="Gelijkbenige driehoek 91"/>
                <p:cNvSpPr/>
                <p:nvPr userDrawn="1"/>
              </p:nvSpPr>
              <p:spPr>
                <a:xfrm rot="10800000">
                  <a:off x="-2528907" y="2540201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kstvak 92"/>
                <p:cNvSpPr txBox="1"/>
                <p:nvPr userDrawn="1"/>
              </p:nvSpPr>
              <p:spPr>
                <a:xfrm>
                  <a:off x="-3083201" y="2750275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Borders</a:t>
                  </a:r>
                  <a:endPara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4" name="Gelijkbenige driehoek 93"/>
                <p:cNvSpPr/>
                <p:nvPr userDrawn="1"/>
              </p:nvSpPr>
              <p:spPr>
                <a:xfrm rot="10800000">
                  <a:off x="-2528907" y="2796474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95" name="Groep 94"/>
                <p:cNvGrpSpPr/>
                <p:nvPr userDrawn="1"/>
              </p:nvGrpSpPr>
              <p:grpSpPr>
                <a:xfrm>
                  <a:off x="-3250409" y="2732592"/>
                  <a:ext cx="164055" cy="164055"/>
                  <a:chOff x="-3258612" y="2724389"/>
                  <a:chExt cx="180460" cy="180460"/>
                </a:xfrm>
              </p:grpSpPr>
              <p:sp>
                <p:nvSpPr>
                  <p:cNvPr id="96" name="Rechthoek 95"/>
                  <p:cNvSpPr/>
                  <p:nvPr userDrawn="1"/>
                </p:nvSpPr>
                <p:spPr>
                  <a:xfrm>
                    <a:off x="-3258612" y="2724389"/>
                    <a:ext cx="180460" cy="180460"/>
                  </a:xfrm>
                  <a:prstGeom prst="rect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cxnSp>
                <p:nvCxnSpPr>
                  <p:cNvPr id="97" name="Rechte verbindingslijn 96"/>
                  <p:cNvCxnSpPr>
                    <a:stCxn id="96" idx="0"/>
                    <a:endCxn id="96" idx="2"/>
                  </p:cNvCxnSpPr>
                  <p:nvPr userDrawn="1"/>
                </p:nvCxnSpPr>
                <p:spPr>
                  <a:xfrm>
                    <a:off x="-3168382" y="2724389"/>
                    <a:ext cx="0" cy="18046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8" name="Rechte verbindingslijn 97"/>
                  <p:cNvCxnSpPr>
                    <a:stCxn id="96" idx="1"/>
                    <a:endCxn id="96" idx="3"/>
                  </p:cNvCxnSpPr>
                  <p:nvPr userDrawn="1"/>
                </p:nvCxnSpPr>
                <p:spPr>
                  <a:xfrm>
                    <a:off x="-3258612" y="2814619"/>
                    <a:ext cx="180460" cy="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7" name="Groep 6"/>
            <p:cNvGrpSpPr/>
            <p:nvPr userDrawn="1"/>
          </p:nvGrpSpPr>
          <p:grpSpPr>
            <a:xfrm>
              <a:off x="-3786437" y="3410167"/>
              <a:ext cx="3693386" cy="3283188"/>
              <a:chOff x="-3786437" y="3410167"/>
              <a:chExt cx="3693386" cy="3283188"/>
            </a:xfrm>
          </p:grpSpPr>
          <p:sp>
            <p:nvSpPr>
              <p:cNvPr id="9" name="Rechthoek 8"/>
              <p:cNvSpPr/>
              <p:nvPr userDrawn="1"/>
            </p:nvSpPr>
            <p:spPr>
              <a:xfrm>
                <a:off x="-3786165" y="3410167"/>
                <a:ext cx="3593091" cy="26413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table</a:t>
                </a:r>
                <a:endPara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Ovaal 9"/>
              <p:cNvSpPr/>
              <p:nvPr userDrawn="1"/>
            </p:nvSpPr>
            <p:spPr>
              <a:xfrm>
                <a:off x="-3603587" y="387476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Rechthoek 10"/>
              <p:cNvSpPr/>
              <p:nvPr userDrawn="1"/>
            </p:nvSpPr>
            <p:spPr>
              <a:xfrm>
                <a:off x="-3319416" y="3874767"/>
                <a:ext cx="3008779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number of rows and/or columns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‘Layout’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Rechthoek 11"/>
              <p:cNvSpPr/>
              <p:nvPr userDrawn="1"/>
            </p:nvSpPr>
            <p:spPr>
              <a:xfrm>
                <a:off x="-3786437" y="5865355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  <a:endPara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" name="ICOON_info"/>
              <p:cNvGrpSpPr/>
              <p:nvPr userDrawn="1"/>
            </p:nvGrpSpPr>
            <p:grpSpPr>
              <a:xfrm>
                <a:off x="-376736" y="5729337"/>
                <a:ext cx="283685" cy="283685"/>
                <a:chOff x="-510741" y="5913713"/>
                <a:chExt cx="267555" cy="267555"/>
              </a:xfrm>
            </p:grpSpPr>
            <p:sp>
              <p:nvSpPr>
                <p:cNvPr id="78" name="Ovaal 77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9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" name="Groep 13"/>
              <p:cNvGrpSpPr/>
              <p:nvPr userDrawn="1"/>
            </p:nvGrpSpPr>
            <p:grpSpPr>
              <a:xfrm>
                <a:off x="-938434" y="6002732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73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75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6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7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74" name="Tekstvak 73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5" name="Ovaal 14"/>
              <p:cNvSpPr/>
              <p:nvPr userDrawn="1"/>
            </p:nvSpPr>
            <p:spPr>
              <a:xfrm>
                <a:off x="-3603587" y="4396122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Rechthoek 15"/>
              <p:cNvSpPr/>
              <p:nvPr userDrawn="1"/>
            </p:nvSpPr>
            <p:spPr>
              <a:xfrm>
                <a:off x="-3319415" y="4396123"/>
                <a:ext cx="2944682" cy="49591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At the section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‘Rows and columns’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you can delete or add rows and columns. Choose from the variety of options: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8" name="Groep 17"/>
              <p:cNvGrpSpPr/>
              <p:nvPr userDrawn="1"/>
            </p:nvGrpSpPr>
            <p:grpSpPr>
              <a:xfrm>
                <a:off x="-3415313" y="4996916"/>
                <a:ext cx="3013682" cy="673634"/>
                <a:chOff x="-3415313" y="4996916"/>
                <a:chExt cx="3013682" cy="673634"/>
              </a:xfrm>
            </p:grpSpPr>
            <p:grpSp>
              <p:nvGrpSpPr>
                <p:cNvPr id="19" name="Groep 18"/>
                <p:cNvGrpSpPr/>
                <p:nvPr userDrawn="1"/>
              </p:nvGrpSpPr>
              <p:grpSpPr>
                <a:xfrm>
                  <a:off x="-3415313" y="5041534"/>
                  <a:ext cx="761481" cy="529523"/>
                  <a:chOff x="-3492543" y="5041534"/>
                  <a:chExt cx="761481" cy="529523"/>
                </a:xfrm>
              </p:grpSpPr>
              <p:grpSp>
                <p:nvGrpSpPr>
                  <p:cNvPr id="64" name="Groep 63"/>
                  <p:cNvGrpSpPr/>
                  <p:nvPr userDrawn="1"/>
                </p:nvGrpSpPr>
                <p:grpSpPr>
                  <a:xfrm>
                    <a:off x="-3307743" y="5041534"/>
                    <a:ext cx="485596" cy="437045"/>
                    <a:chOff x="-3307743" y="4999319"/>
                    <a:chExt cx="644991" cy="580504"/>
                  </a:xfrm>
                </p:grpSpPr>
                <p:grpSp>
                  <p:nvGrpSpPr>
                    <p:cNvPr id="66" name="Groep 65"/>
                    <p:cNvGrpSpPr/>
                    <p:nvPr userDrawn="1"/>
                  </p:nvGrpSpPr>
                  <p:grpSpPr>
                    <a:xfrm>
                      <a:off x="-3307743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68" name="Rechte verbindingslijn 67"/>
                      <p:cNvCxnSpPr/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/>
                      <p:cNvCxnSpPr/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/>
                      <p:cNvCxnSpPr/>
                      <p:nvPr userDrawn="1"/>
                    </p:nvCxnSpPr>
                    <p:spPr>
                      <a:xfrm flipH="1">
                        <a:off x="-2969743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Rechte verbindingslijn 70"/>
                      <p:cNvCxnSpPr/>
                      <p:nvPr userDrawn="1"/>
                    </p:nvCxnSpPr>
                    <p:spPr>
                      <a:xfrm flipH="1">
                        <a:off x="-3142021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2" name="Rechthoek 71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67" name="Vrije vorm: vorm 66"/>
                    <p:cNvSpPr/>
                    <p:nvPr userDrawn="1"/>
                  </p:nvSpPr>
                  <p:spPr>
                    <a:xfrm rot="2700000">
                      <a:off x="-3022752" y="5219823"/>
                      <a:ext cx="360000" cy="360000"/>
                    </a:xfrm>
                    <a:custGeom>
                      <a:avLst/>
                      <a:gdLst>
                        <a:gd name="connsiteX0" fmla="*/ 7908 w 360000"/>
                        <a:gd name="connsiteY0" fmla="*/ 160908 h 360000"/>
                        <a:gd name="connsiteX1" fmla="*/ 27000 w 360000"/>
                        <a:gd name="connsiteY1" fmla="*/ 153000 h 360000"/>
                        <a:gd name="connsiteX2" fmla="*/ 153000 w 360000"/>
                        <a:gd name="connsiteY2" fmla="*/ 153000 h 360000"/>
                        <a:gd name="connsiteX3" fmla="*/ 153000 w 360000"/>
                        <a:gd name="connsiteY3" fmla="*/ 27000 h 360000"/>
                        <a:gd name="connsiteX4" fmla="*/ 180000 w 360000"/>
                        <a:gd name="connsiteY4" fmla="*/ 0 h 360000"/>
                        <a:gd name="connsiteX5" fmla="*/ 207000 w 360000"/>
                        <a:gd name="connsiteY5" fmla="*/ 27000 h 360000"/>
                        <a:gd name="connsiteX6" fmla="*/ 207000 w 360000"/>
                        <a:gd name="connsiteY6" fmla="*/ 153000 h 360000"/>
                        <a:gd name="connsiteX7" fmla="*/ 333000 w 360000"/>
                        <a:gd name="connsiteY7" fmla="*/ 153000 h 360000"/>
                        <a:gd name="connsiteX8" fmla="*/ 360000 w 360000"/>
                        <a:gd name="connsiteY8" fmla="*/ 180000 h 360000"/>
                        <a:gd name="connsiteX9" fmla="*/ 333000 w 360000"/>
                        <a:gd name="connsiteY9" fmla="*/ 207000 h 360000"/>
                        <a:gd name="connsiteX10" fmla="*/ 207000 w 360000"/>
                        <a:gd name="connsiteY10" fmla="*/ 207000 h 360000"/>
                        <a:gd name="connsiteX11" fmla="*/ 207000 w 360000"/>
                        <a:gd name="connsiteY11" fmla="*/ 333000 h 360000"/>
                        <a:gd name="connsiteX12" fmla="*/ 180000 w 360000"/>
                        <a:gd name="connsiteY12" fmla="*/ 360000 h 360000"/>
                        <a:gd name="connsiteX13" fmla="*/ 153000 w 360000"/>
                        <a:gd name="connsiteY13" fmla="*/ 333000 h 360000"/>
                        <a:gd name="connsiteX14" fmla="*/ 153000 w 360000"/>
                        <a:gd name="connsiteY14" fmla="*/ 207000 h 360000"/>
                        <a:gd name="connsiteX15" fmla="*/ 27000 w 360000"/>
                        <a:gd name="connsiteY15" fmla="*/ 207000 h 360000"/>
                        <a:gd name="connsiteX16" fmla="*/ 0 w 360000"/>
                        <a:gd name="connsiteY16" fmla="*/ 180000 h 360000"/>
                        <a:gd name="connsiteX17" fmla="*/ 7908 w 360000"/>
                        <a:gd name="connsiteY17" fmla="*/ 160908 h 3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60000" h="360000">
                          <a:moveTo>
                            <a:pt x="7908" y="160908"/>
                          </a:moveTo>
                          <a:cubicBezTo>
                            <a:pt x="12794" y="156022"/>
                            <a:pt x="19544" y="153000"/>
                            <a:pt x="27000" y="153000"/>
                          </a:cubicBezTo>
                          <a:lnTo>
                            <a:pt x="153000" y="153000"/>
                          </a:lnTo>
                          <a:lnTo>
                            <a:pt x="153000" y="27000"/>
                          </a:lnTo>
                          <a:cubicBezTo>
                            <a:pt x="153000" y="12088"/>
                            <a:pt x="165088" y="0"/>
                            <a:pt x="180000" y="0"/>
                          </a:cubicBezTo>
                          <a:cubicBezTo>
                            <a:pt x="194912" y="0"/>
                            <a:pt x="207000" y="12088"/>
                            <a:pt x="207000" y="27000"/>
                          </a:cubicBezTo>
                          <a:lnTo>
                            <a:pt x="207000" y="153000"/>
                          </a:lnTo>
                          <a:lnTo>
                            <a:pt x="333000" y="153000"/>
                          </a:lnTo>
                          <a:cubicBezTo>
                            <a:pt x="347912" y="153000"/>
                            <a:pt x="360000" y="165088"/>
                            <a:pt x="360000" y="180000"/>
                          </a:cubicBezTo>
                          <a:cubicBezTo>
                            <a:pt x="360000" y="194912"/>
                            <a:pt x="347912" y="207000"/>
                            <a:pt x="333000" y="207000"/>
                          </a:cubicBezTo>
                          <a:lnTo>
                            <a:pt x="207000" y="207000"/>
                          </a:lnTo>
                          <a:lnTo>
                            <a:pt x="207000" y="333000"/>
                          </a:lnTo>
                          <a:cubicBezTo>
                            <a:pt x="207000" y="347912"/>
                            <a:pt x="194912" y="360000"/>
                            <a:pt x="180000" y="360000"/>
                          </a:cubicBezTo>
                          <a:cubicBezTo>
                            <a:pt x="165088" y="360000"/>
                            <a:pt x="153000" y="347912"/>
                            <a:pt x="153000" y="333000"/>
                          </a:cubicBezTo>
                          <a:lnTo>
                            <a:pt x="153000" y="207000"/>
                          </a:lnTo>
                          <a:lnTo>
                            <a:pt x="27000" y="207000"/>
                          </a:lnTo>
                          <a:cubicBezTo>
                            <a:pt x="12088" y="207000"/>
                            <a:pt x="0" y="194912"/>
                            <a:pt x="0" y="180000"/>
                          </a:cubicBezTo>
                          <a:cubicBezTo>
                            <a:pt x="0" y="172544"/>
                            <a:pt x="3022" y="165794"/>
                            <a:pt x="7908" y="160908"/>
                          </a:cubicBezTo>
                          <a:close/>
                        </a:path>
                      </a:pathLst>
                    </a:custGeom>
                    <a:solidFill>
                      <a:srgbClr val="F0615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dirty="0" err="1"/>
                    </a:p>
                  </p:txBody>
                </p:sp>
              </p:grpSp>
              <p:sp>
                <p:nvSpPr>
                  <p:cNvPr id="65" name="Tekstvak 64"/>
                  <p:cNvSpPr txBox="1"/>
                  <p:nvPr userDrawn="1"/>
                </p:nvSpPr>
                <p:spPr>
                  <a:xfrm>
                    <a:off x="-3492543" y="5440654"/>
                    <a:ext cx="761481" cy="130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Delete</a:t>
                    </a:r>
                    <a:endPara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" name="Groep 19"/>
                <p:cNvGrpSpPr/>
                <p:nvPr userDrawn="1"/>
              </p:nvGrpSpPr>
              <p:grpSpPr>
                <a:xfrm>
                  <a:off x="-2582156" y="4996916"/>
                  <a:ext cx="572112" cy="673634"/>
                  <a:chOff x="-2709168" y="4996916"/>
                  <a:chExt cx="572112" cy="673634"/>
                </a:xfrm>
              </p:grpSpPr>
              <p:grpSp>
                <p:nvGrpSpPr>
                  <p:cNvPr id="54" name="Groep 53"/>
                  <p:cNvGrpSpPr/>
                  <p:nvPr userDrawn="1"/>
                </p:nvGrpSpPr>
                <p:grpSpPr>
                  <a:xfrm>
                    <a:off x="-2609993" y="4996916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56" name="Rechthoek 55"/>
                    <p:cNvSpPr/>
                    <p:nvPr userDrawn="1"/>
                  </p:nvSpPr>
                  <p:spPr>
                    <a:xfrm>
                      <a:off x="-2538526" y="5145278"/>
                      <a:ext cx="510738" cy="15038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57" name="Groep 56"/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59" name="Rechte verbindingslijn 58"/>
                      <p:cNvCxnSpPr/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Rechte verbindingslijn 59"/>
                      <p:cNvCxnSpPr/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Rechte verbindingslijn 60"/>
                      <p:cNvCxnSpPr/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Rechte verbindingslijn 61"/>
                      <p:cNvCxnSpPr/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3" name="Rechthoek 62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58" name="Pijl: rechts 57"/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55" name="Tekstvak 54"/>
                  <p:cNvSpPr txBox="1"/>
                  <p:nvPr userDrawn="1"/>
                </p:nvSpPr>
                <p:spPr>
                  <a:xfrm>
                    <a:off x="-27091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Above</a:t>
                    </a:r>
                    <a:endPara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1" name="Groep 20"/>
                <p:cNvGrpSpPr/>
                <p:nvPr userDrawn="1"/>
              </p:nvGrpSpPr>
              <p:grpSpPr>
                <a:xfrm>
                  <a:off x="-2036147" y="5039725"/>
                  <a:ext cx="572112" cy="630825"/>
                  <a:chOff x="-2099568" y="5039725"/>
                  <a:chExt cx="572112" cy="630825"/>
                </a:xfrm>
              </p:grpSpPr>
              <p:grpSp>
                <p:nvGrpSpPr>
                  <p:cNvPr id="44" name="Groep 43"/>
                  <p:cNvGrpSpPr/>
                  <p:nvPr userDrawn="1"/>
                </p:nvGrpSpPr>
                <p:grpSpPr>
                  <a:xfrm rot="10800000">
                    <a:off x="-2004261" y="5039725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46" name="Rechthoek 45"/>
                    <p:cNvSpPr/>
                    <p:nvPr userDrawn="1"/>
                  </p:nvSpPr>
                  <p:spPr>
                    <a:xfrm>
                      <a:off x="-2538526" y="5145278"/>
                      <a:ext cx="510738" cy="13557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47" name="Groep 46"/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49" name="Rechte verbindingslijn 48"/>
                      <p:cNvCxnSpPr/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Rechte verbindingslijn 49"/>
                      <p:cNvCxnSpPr/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Rechte verbindingslijn 50"/>
                      <p:cNvCxnSpPr/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Rechte verbindingslijn 51"/>
                      <p:cNvCxnSpPr/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Rechthoek 52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48" name="Pijl: rechts 47"/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45" name="Tekstvak 44"/>
                  <p:cNvSpPr txBox="1"/>
                  <p:nvPr userDrawn="1"/>
                </p:nvSpPr>
                <p:spPr>
                  <a:xfrm>
                    <a:off x="-20995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Below</a:t>
                    </a:r>
                    <a:endPara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2" name="Groep 21"/>
                <p:cNvGrpSpPr/>
                <p:nvPr userDrawn="1"/>
              </p:nvGrpSpPr>
              <p:grpSpPr>
                <a:xfrm>
                  <a:off x="-1497156" y="5039725"/>
                  <a:ext cx="572112" cy="630825"/>
                  <a:chOff x="-1501387" y="5039725"/>
                  <a:chExt cx="572112" cy="630825"/>
                </a:xfrm>
              </p:grpSpPr>
              <p:grpSp>
                <p:nvGrpSpPr>
                  <p:cNvPr id="34" name="Groep 33"/>
                  <p:cNvGrpSpPr/>
                  <p:nvPr userDrawn="1"/>
                </p:nvGrpSpPr>
                <p:grpSpPr>
                  <a:xfrm rot="10800000">
                    <a:off x="-1453772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36" name="Rechthoek 35"/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37" name="Groep 36"/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39" name="Rechte verbindingslijn 38"/>
                      <p:cNvCxnSpPr/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Rechte verbindingslijn 39"/>
                      <p:cNvCxnSpPr/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Rechte verbindingslijn 40"/>
                      <p:cNvCxnSpPr/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Rechte verbindingslijn 41"/>
                      <p:cNvCxnSpPr/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Rechthoek 42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38" name="Pijl: rechts 37"/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5" name="Tekstvak 34"/>
                  <p:cNvSpPr txBox="1"/>
                  <p:nvPr userDrawn="1"/>
                </p:nvSpPr>
                <p:spPr>
                  <a:xfrm>
                    <a:off x="-1501387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Left</a:t>
                    </a:r>
                    <a:endPara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" name="Groep 22"/>
                <p:cNvGrpSpPr/>
                <p:nvPr userDrawn="1"/>
              </p:nvGrpSpPr>
              <p:grpSpPr>
                <a:xfrm>
                  <a:off x="-973743" y="5039725"/>
                  <a:ext cx="572112" cy="630825"/>
                  <a:chOff x="-961551" y="5039725"/>
                  <a:chExt cx="572112" cy="630825"/>
                </a:xfrm>
              </p:grpSpPr>
              <p:grpSp>
                <p:nvGrpSpPr>
                  <p:cNvPr id="24" name="Groep 23"/>
                  <p:cNvGrpSpPr/>
                  <p:nvPr userDrawn="1"/>
                </p:nvGrpSpPr>
                <p:grpSpPr>
                  <a:xfrm rot="10800000" flipH="1">
                    <a:off x="-868825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26" name="Rechthoek 25"/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27" name="Groep 26"/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29" name="Rechte verbindingslijn 28"/>
                      <p:cNvCxnSpPr/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Rechte verbindingslijn 29"/>
                      <p:cNvCxnSpPr/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Rechte verbindingslijn 30"/>
                      <p:cNvCxnSpPr/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Rechte verbindingslijn 31"/>
                      <p:cNvCxnSpPr/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" name="Rechthoek 32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28" name="Pijl: rechts 27"/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25" name="Tekstvak 24"/>
                  <p:cNvSpPr txBox="1"/>
                  <p:nvPr userDrawn="1"/>
                </p:nvSpPr>
                <p:spPr>
                  <a:xfrm>
                    <a:off x="-961551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Right</a:t>
                    </a:r>
                    <a:endPara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symbol #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rije vorm: vorm 2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2451633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symbol #2</a:t>
            </a: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  <a:endParaRPr lang="en-GB" noProof="0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  <a:endParaRPr lang="en-GB" noProof="0" dirty="0"/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grpSp>
        <p:nvGrpSpPr>
          <p:cNvPr id="21" name="Graphic 4"/>
          <p:cNvGrpSpPr/>
          <p:nvPr userDrawn="1"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/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22"/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23"/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24"/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Vrije vorm: vorm 25"/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Vrije vorm: vorm 26"/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Vrije vorm: vorm 27"/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28"/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624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Video</a:t>
            </a:r>
            <a:endParaRPr lang="en-GB" dirty="0"/>
          </a:p>
        </p:txBody>
      </p:sp>
      <p:sp>
        <p:nvSpPr>
          <p:cNvPr id="7" name="Tijdelijke aanduiding voor media 10"/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video</a:t>
            </a:r>
            <a:endParaRPr lang="en-GB" dirty="0"/>
          </a:p>
        </p:txBody>
      </p:sp>
      <p:sp>
        <p:nvSpPr>
          <p:cNvPr id="8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12192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sp>
        <p:nvSpPr>
          <p:cNvPr id="9" name="Tijdelijke aanduiding voor tekst 18"/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</a:fld>
            <a:endParaRPr lang="en-GB" dirty="0"/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-3786165" y="0"/>
            <a:ext cx="3693114" cy="6680351"/>
            <a:chOff x="-3786165" y="0"/>
            <a:chExt cx="3693114" cy="6680351"/>
          </a:xfrm>
        </p:grpSpPr>
        <p:sp>
          <p:nvSpPr>
            <p:cNvPr id="4" name="Rechthoek 3"/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Ovaal 4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hthoek 5"/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" name="Groep 13"/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73" name="Rechthoek 72"/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74" name="Rechte verbindingslijn 73"/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75" name="Gelijkbenige driehoek 74"/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/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9" name="Groep 18"/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57" name="Groep 56"/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60" name="Groep 59"/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67" name="Groep 66"/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70" name="Rechthoek 69"/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" name="Rechthoek 70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2" name="Ovaal 71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68" name="Afbeelding 67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69" name="Afbeelding 68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1" name="Groep 60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5" name="Rechthoek 64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62" name="Groep 61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3" name="Rechthoek 62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4" name="Rechthoek 63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8" name="Rechthoek 57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Gelijkbenige driehoek 58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" name="Rechthoek 19"/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1" name="Groep 20"/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36" name="Rechthoek 35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Rechthoek 36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8" name="Groep 37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51" name="Rechthoek: afgeronde hoeken 50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" name="Rechthoek 51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" name="Groep 38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43" name="Groep 42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45" name="Rechthoek: afgeronde hoeken 44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4" name="Boog 43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0" name="Tekstvak 39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Tekstvak 40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Vrije vorm: vorm 41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/>
            <p:cNvGrpSpPr/>
            <p:nvPr userDrawn="1"/>
          </p:nvGrpSpPr>
          <p:grpSpPr>
            <a:xfrm>
              <a:off x="-3310781" y="1231352"/>
              <a:ext cx="311450" cy="313414"/>
              <a:chOff x="-3310781" y="1231352"/>
              <a:chExt cx="311450" cy="313414"/>
            </a:xfrm>
          </p:grpSpPr>
          <p:sp>
            <p:nvSpPr>
              <p:cNvPr id="33" name="Rechthoek 32"/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Vrije vorm 112"/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Vrije vorm 113"/>
              <p:cNvSpPr/>
              <p:nvPr userDrawn="1"/>
            </p:nvSpPr>
            <p:spPr>
              <a:xfrm>
                <a:off x="-3309640" y="1497801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Rechthoek 22"/>
            <p:cNvSpPr/>
            <p:nvPr userDrawn="1"/>
          </p:nvSpPr>
          <p:spPr>
            <a:xfrm>
              <a:off x="-3786164" y="5852351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4" name="ICOON_info"/>
            <p:cNvGrpSpPr/>
            <p:nvPr userDrawn="1"/>
          </p:nvGrpSpPr>
          <p:grpSpPr>
            <a:xfrm>
              <a:off x="-376736" y="5681302"/>
              <a:ext cx="283685" cy="283685"/>
              <a:chOff x="-510741" y="5913713"/>
              <a:chExt cx="267555" cy="267555"/>
            </a:xfrm>
          </p:grpSpPr>
          <p:sp>
            <p:nvSpPr>
              <p:cNvPr id="31" name="Ovaal 30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5" name="Groep 24"/>
            <p:cNvGrpSpPr/>
            <p:nvPr userDrawn="1"/>
          </p:nvGrpSpPr>
          <p:grpSpPr>
            <a:xfrm>
              <a:off x="-938434" y="5989728"/>
              <a:ext cx="627798" cy="576693"/>
              <a:chOff x="-938434" y="4570310"/>
              <a:chExt cx="627798" cy="576693"/>
            </a:xfrm>
          </p:grpSpPr>
          <p:grpSp>
            <p:nvGrpSpPr>
              <p:cNvPr id="26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8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29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7" name="Tekstvak 26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 userDrawn="1"/>
        </p:nvSpPr>
        <p:spPr>
          <a:xfrm>
            <a:off x="0" y="-441330"/>
            <a:ext cx="10089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Title only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 +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 userDrawn="1"/>
        </p:nvSpPr>
        <p:spPr>
          <a:xfrm>
            <a:off x="0" y="-441330"/>
            <a:ext cx="247285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Organogram + photos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37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5227021" y="1577038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  <a:endParaRPr lang="en-GB" noProof="0" dirty="0"/>
          </a:p>
        </p:txBody>
      </p:sp>
      <p:sp>
        <p:nvSpPr>
          <p:cNvPr id="38" name="Tijdelijke aanduiding voor afbeelding 16"/>
          <p:cNvSpPr>
            <a:spLocks noGrp="1"/>
          </p:cNvSpPr>
          <p:nvPr>
            <p:ph type="pic" sz="quarter" idx="21" hasCustomPrompt="1"/>
          </p:nvPr>
        </p:nvSpPr>
        <p:spPr>
          <a:xfrm>
            <a:off x="9758621" y="2778044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  <a:endParaRPr lang="en-GB" noProof="0" dirty="0"/>
          </a:p>
        </p:txBody>
      </p:sp>
      <p:sp>
        <p:nvSpPr>
          <p:cNvPr id="39" name="Tijdelijke aanduiding voor afbeelding 16"/>
          <p:cNvSpPr>
            <a:spLocks noGrp="1"/>
          </p:cNvSpPr>
          <p:nvPr>
            <p:ph type="pic" sz="quarter" idx="22" hasCustomPrompt="1"/>
          </p:nvPr>
        </p:nvSpPr>
        <p:spPr>
          <a:xfrm>
            <a:off x="9758621" y="3979046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  <a:endParaRPr lang="en-GB" noProof="0" dirty="0"/>
          </a:p>
        </p:txBody>
      </p:sp>
      <p:sp>
        <p:nvSpPr>
          <p:cNvPr id="40" name="Tijdelijke aanduiding voor afbeelding 16"/>
          <p:cNvSpPr>
            <a:spLocks noGrp="1"/>
          </p:cNvSpPr>
          <p:nvPr>
            <p:ph type="pic" sz="quarter" idx="23" hasCustomPrompt="1"/>
          </p:nvPr>
        </p:nvSpPr>
        <p:spPr>
          <a:xfrm>
            <a:off x="9758621" y="5180052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  <a:endParaRPr lang="en-GB" noProof="0" dirty="0"/>
          </a:p>
        </p:txBody>
      </p:sp>
      <p:sp>
        <p:nvSpPr>
          <p:cNvPr id="45" name="Tijdelijke aanduiding voor afbeelding 16"/>
          <p:cNvSpPr>
            <a:spLocks noGrp="1"/>
          </p:cNvSpPr>
          <p:nvPr>
            <p:ph type="pic" sz="quarter" idx="24" hasCustomPrompt="1"/>
          </p:nvPr>
        </p:nvSpPr>
        <p:spPr>
          <a:xfrm>
            <a:off x="7498630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  <a:endParaRPr lang="en-GB" noProof="0" dirty="0"/>
          </a:p>
        </p:txBody>
      </p:sp>
      <p:sp>
        <p:nvSpPr>
          <p:cNvPr id="46" name="Tijdelijke aanduiding voor afbeelding 16"/>
          <p:cNvSpPr>
            <a:spLocks noGrp="1"/>
          </p:cNvSpPr>
          <p:nvPr>
            <p:ph type="pic" sz="quarter" idx="25" hasCustomPrompt="1"/>
          </p:nvPr>
        </p:nvSpPr>
        <p:spPr>
          <a:xfrm>
            <a:off x="7498630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  <a:endParaRPr lang="en-GB" noProof="0" dirty="0"/>
          </a:p>
        </p:txBody>
      </p:sp>
      <p:sp>
        <p:nvSpPr>
          <p:cNvPr id="47" name="Tijdelijke aanduiding voor afbeelding 16"/>
          <p:cNvSpPr>
            <a:spLocks noGrp="1"/>
          </p:cNvSpPr>
          <p:nvPr>
            <p:ph type="pic" sz="quarter" idx="26" hasCustomPrompt="1"/>
          </p:nvPr>
        </p:nvSpPr>
        <p:spPr>
          <a:xfrm>
            <a:off x="7498630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  <a:endParaRPr lang="en-GB" noProof="0" dirty="0"/>
          </a:p>
        </p:txBody>
      </p:sp>
      <p:sp>
        <p:nvSpPr>
          <p:cNvPr id="48" name="Tijdelijke aanduiding voor afbeelding 16"/>
          <p:cNvSpPr>
            <a:spLocks noGrp="1"/>
          </p:cNvSpPr>
          <p:nvPr>
            <p:ph type="pic" sz="quarter" idx="27" hasCustomPrompt="1"/>
          </p:nvPr>
        </p:nvSpPr>
        <p:spPr>
          <a:xfrm>
            <a:off x="5227016" y="2778044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  <a:endParaRPr lang="en-GB" noProof="0" dirty="0"/>
          </a:p>
        </p:txBody>
      </p:sp>
      <p:sp>
        <p:nvSpPr>
          <p:cNvPr id="49" name="Tijdelijke aanduiding voor afbeelding 16"/>
          <p:cNvSpPr>
            <a:spLocks noGrp="1"/>
          </p:cNvSpPr>
          <p:nvPr>
            <p:ph type="pic" sz="quarter" idx="28" hasCustomPrompt="1"/>
          </p:nvPr>
        </p:nvSpPr>
        <p:spPr>
          <a:xfrm>
            <a:off x="5227016" y="3979046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  <a:endParaRPr lang="en-GB" noProof="0" dirty="0"/>
          </a:p>
        </p:txBody>
      </p:sp>
      <p:sp>
        <p:nvSpPr>
          <p:cNvPr id="50" name="Tijdelijke aanduiding voor afbeelding 16"/>
          <p:cNvSpPr>
            <a:spLocks noGrp="1"/>
          </p:cNvSpPr>
          <p:nvPr>
            <p:ph type="pic" sz="quarter" idx="29" hasCustomPrompt="1"/>
          </p:nvPr>
        </p:nvSpPr>
        <p:spPr>
          <a:xfrm>
            <a:off x="5227016" y="5180052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  <a:endParaRPr lang="en-GB" noProof="0" dirty="0"/>
          </a:p>
        </p:txBody>
      </p:sp>
      <p:sp>
        <p:nvSpPr>
          <p:cNvPr id="51" name="Tijdelijke aanduiding voor afbeelding 16"/>
          <p:cNvSpPr>
            <a:spLocks noGrp="1"/>
          </p:cNvSpPr>
          <p:nvPr>
            <p:ph type="pic" sz="quarter" idx="30" hasCustomPrompt="1"/>
          </p:nvPr>
        </p:nvSpPr>
        <p:spPr>
          <a:xfrm>
            <a:off x="2978653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  <a:endParaRPr lang="en-GB" noProof="0" dirty="0"/>
          </a:p>
        </p:txBody>
      </p:sp>
      <p:sp>
        <p:nvSpPr>
          <p:cNvPr id="52" name="Tijdelijke aanduiding voor afbeelding 16"/>
          <p:cNvSpPr>
            <a:spLocks noGrp="1"/>
          </p:cNvSpPr>
          <p:nvPr>
            <p:ph type="pic" sz="quarter" idx="31" hasCustomPrompt="1"/>
          </p:nvPr>
        </p:nvSpPr>
        <p:spPr>
          <a:xfrm>
            <a:off x="2978653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  <a:endParaRPr lang="en-GB" noProof="0" dirty="0"/>
          </a:p>
        </p:txBody>
      </p:sp>
      <p:sp>
        <p:nvSpPr>
          <p:cNvPr id="53" name="Tijdelijke aanduiding voor afbeelding 16"/>
          <p:cNvSpPr>
            <a:spLocks noGrp="1"/>
          </p:cNvSpPr>
          <p:nvPr>
            <p:ph type="pic" sz="quarter" idx="32" hasCustomPrompt="1"/>
          </p:nvPr>
        </p:nvSpPr>
        <p:spPr>
          <a:xfrm>
            <a:off x="2978653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  <a:endParaRPr lang="en-GB" noProof="0" dirty="0"/>
          </a:p>
        </p:txBody>
      </p:sp>
      <p:sp>
        <p:nvSpPr>
          <p:cNvPr id="54" name="Tijdelijke aanduiding voor afbeelding 16"/>
          <p:cNvSpPr>
            <a:spLocks noGrp="1"/>
          </p:cNvSpPr>
          <p:nvPr>
            <p:ph type="pic" sz="quarter" idx="33" hasCustomPrompt="1"/>
          </p:nvPr>
        </p:nvSpPr>
        <p:spPr>
          <a:xfrm>
            <a:off x="718664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  <a:endParaRPr lang="en-GB" noProof="0" dirty="0"/>
          </a:p>
        </p:txBody>
      </p:sp>
      <p:sp>
        <p:nvSpPr>
          <p:cNvPr id="55" name="Tijdelijke aanduiding voor afbeelding 16"/>
          <p:cNvSpPr>
            <a:spLocks noGrp="1"/>
          </p:cNvSpPr>
          <p:nvPr>
            <p:ph type="pic" sz="quarter" idx="34" hasCustomPrompt="1"/>
          </p:nvPr>
        </p:nvSpPr>
        <p:spPr>
          <a:xfrm>
            <a:off x="718664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  <a:endParaRPr lang="en-GB" noProof="0" dirty="0"/>
          </a:p>
        </p:txBody>
      </p:sp>
      <p:sp>
        <p:nvSpPr>
          <p:cNvPr id="56" name="Tijdelijke aanduiding voor afbeelding 16"/>
          <p:cNvSpPr>
            <a:spLocks noGrp="1"/>
          </p:cNvSpPr>
          <p:nvPr>
            <p:ph type="pic" sz="quarter" idx="35" hasCustomPrompt="1"/>
          </p:nvPr>
        </p:nvSpPr>
        <p:spPr>
          <a:xfrm>
            <a:off x="718664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  <a:endParaRPr lang="en-GB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Vrije vorm: vorm 41"/>
          <p:cNvSpPr/>
          <p:nvPr/>
        </p:nvSpPr>
        <p:spPr>
          <a:xfrm>
            <a:off x="-10750" y="1"/>
            <a:ext cx="12202750" cy="6857999"/>
          </a:xfrm>
          <a:custGeom>
            <a:avLst/>
            <a:gdLst>
              <a:gd name="connsiteX0" fmla="*/ 12202750 w 12202750"/>
              <a:gd name="connsiteY0" fmla="*/ 3750218 h 6857999"/>
              <a:gd name="connsiteX1" fmla="*/ 12202750 w 12202750"/>
              <a:gd name="connsiteY1" fmla="*/ 6857999 h 6857999"/>
              <a:gd name="connsiteX2" fmla="*/ 11114530 w 12202750"/>
              <a:gd name="connsiteY2" fmla="*/ 6857999 h 6857999"/>
              <a:gd name="connsiteX3" fmla="*/ 11256844 w 12202750"/>
              <a:gd name="connsiteY3" fmla="*/ 6595461 h 6857999"/>
              <a:gd name="connsiteX4" fmla="*/ 12121807 w 12202750"/>
              <a:gd name="connsiteY4" fmla="*/ 4108853 h 6857999"/>
              <a:gd name="connsiteX5" fmla="*/ 7260002 w 12202750"/>
              <a:gd name="connsiteY5" fmla="*/ 0 h 6857999"/>
              <a:gd name="connsiteX6" fmla="*/ 12202750 w 12202750"/>
              <a:gd name="connsiteY6" fmla="*/ 0 h 6857999"/>
              <a:gd name="connsiteX7" fmla="*/ 12202750 w 12202750"/>
              <a:gd name="connsiteY7" fmla="*/ 1540137 h 6857999"/>
              <a:gd name="connsiteX8" fmla="*/ 12200549 w 12202750"/>
              <a:gd name="connsiteY8" fmla="*/ 1543414 h 6857999"/>
              <a:gd name="connsiteX9" fmla="*/ 11867141 w 12202750"/>
              <a:gd name="connsiteY9" fmla="*/ 2106148 h 6857999"/>
              <a:gd name="connsiteX10" fmla="*/ 6343721 w 12202750"/>
              <a:gd name="connsiteY10" fmla="*/ 3249151 h 6857999"/>
              <a:gd name="connsiteX11" fmla="*/ 7248419 w 12202750"/>
              <a:gd name="connsiteY11" fmla="*/ 17042 h 6857999"/>
              <a:gd name="connsiteX12" fmla="*/ 0 w 12202750"/>
              <a:gd name="connsiteY12" fmla="*/ 0 h 6857999"/>
              <a:gd name="connsiteX13" fmla="*/ 4336814 w 12202750"/>
              <a:gd name="connsiteY13" fmla="*/ 0 h 6857999"/>
              <a:gd name="connsiteX14" fmla="*/ 3953814 w 12202750"/>
              <a:gd name="connsiteY14" fmla="*/ 290459 h 6857999"/>
              <a:gd name="connsiteX15" fmla="*/ 34757 w 12202750"/>
              <a:gd name="connsiteY15" fmla="*/ 4907294 h 6857999"/>
              <a:gd name="connsiteX16" fmla="*/ 0 w 12202750"/>
              <a:gd name="connsiteY16" fmla="*/ 502206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7999">
                <a:moveTo>
                  <a:pt x="12202750" y="3750218"/>
                </a:moveTo>
                <a:lnTo>
                  <a:pt x="12202750" y="6857999"/>
                </a:lnTo>
                <a:lnTo>
                  <a:pt x="11114530" y="6857999"/>
                </a:lnTo>
                <a:lnTo>
                  <a:pt x="11256844" y="6595461"/>
                </a:lnTo>
                <a:cubicBezTo>
                  <a:pt x="11629965" y="5862402"/>
                  <a:pt x="11898764" y="5050891"/>
                  <a:pt x="12121807" y="4108853"/>
                </a:cubicBezTo>
                <a:close/>
                <a:moveTo>
                  <a:pt x="7260002" y="0"/>
                </a:moveTo>
                <a:lnTo>
                  <a:pt x="12202750" y="0"/>
                </a:lnTo>
                <a:lnTo>
                  <a:pt x="12202750" y="1540137"/>
                </a:lnTo>
                <a:lnTo>
                  <a:pt x="12200549" y="1543414"/>
                </a:lnTo>
                <a:cubicBezTo>
                  <a:pt x="12110526" y="1684115"/>
                  <a:pt x="12003525" y="1893029"/>
                  <a:pt x="11867141" y="2106148"/>
                </a:cubicBezTo>
                <a:cubicBezTo>
                  <a:pt x="10880238" y="3959252"/>
                  <a:pt x="7486531" y="6089453"/>
                  <a:pt x="6343721" y="3249151"/>
                </a:cubicBezTo>
                <a:cubicBezTo>
                  <a:pt x="5919494" y="2184051"/>
                  <a:pt x="6486561" y="1153587"/>
                  <a:pt x="7248419" y="17042"/>
                </a:cubicBezTo>
                <a:close/>
                <a:moveTo>
                  <a:pt x="0" y="0"/>
                </a:moveTo>
                <a:lnTo>
                  <a:pt x="4336814" y="0"/>
                </a:lnTo>
                <a:lnTo>
                  <a:pt x="3953814" y="290459"/>
                </a:lnTo>
                <a:cubicBezTo>
                  <a:pt x="2295623" y="1565228"/>
                  <a:pt x="719287" y="2947698"/>
                  <a:pt x="34757" y="4907294"/>
                </a:cubicBezTo>
                <a:lnTo>
                  <a:pt x="0" y="5022063"/>
                </a:lnTo>
                <a:close/>
              </a:path>
            </a:pathLst>
          </a:custGeom>
          <a:solidFill>
            <a:srgbClr val="00B8C8"/>
          </a:solidFill>
          <a:ln w="173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859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Closure</a:t>
            </a: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  <a:endParaRPr lang="en-GB" noProof="0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  <a:endParaRPr lang="en-GB" noProof="0" dirty="0"/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grpSp>
        <p:nvGrpSpPr>
          <p:cNvPr id="21" name="Graphic 4"/>
          <p:cNvGrpSpPr/>
          <p:nvPr userDrawn="1"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/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22"/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23"/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24"/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Vrije vorm: vorm 25"/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Vrije vorm: vorm 26"/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Vrije vorm: vorm 27"/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28"/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  <a:endParaRPr lang="en-GB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| 12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25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721079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6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  <a:endParaRPr lang="en-GB" noProof="0" dirty="0"/>
          </a:p>
        </p:txBody>
      </p:sp>
      <p:sp>
        <p:nvSpPr>
          <p:cNvPr id="17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718666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  <a:endParaRPr lang="en-GB" noProof="0" dirty="0"/>
          </a:p>
        </p:txBody>
      </p:sp>
      <p:sp>
        <p:nvSpPr>
          <p:cNvPr id="18" name="Tijdelijke aanduiding voor afbeelding 16"/>
          <p:cNvSpPr>
            <a:spLocks noGrp="1"/>
          </p:cNvSpPr>
          <p:nvPr>
            <p:ph type="pic" sz="quarter" idx="15" hasCustomPrompt="1"/>
          </p:nvPr>
        </p:nvSpPr>
        <p:spPr>
          <a:xfrm>
            <a:off x="2540885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  <a:endParaRPr lang="en-GB" noProof="0" dirty="0"/>
          </a:p>
        </p:txBody>
      </p:sp>
      <p:sp>
        <p:nvSpPr>
          <p:cNvPr id="19" name="Tijdelijke aanduiding voor tekst 5"/>
          <p:cNvSpPr>
            <a:spLocks noGrp="1"/>
          </p:cNvSpPr>
          <p:nvPr>
            <p:ph type="body" sz="quarter" idx="16" hasCustomPrompt="1"/>
          </p:nvPr>
        </p:nvSpPr>
        <p:spPr>
          <a:xfrm>
            <a:off x="2538943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  <a:endParaRPr lang="en-GB" noProof="0" dirty="0"/>
          </a:p>
        </p:txBody>
      </p:sp>
      <p:sp>
        <p:nvSpPr>
          <p:cNvPr id="20" name="Tijdelijke aanduiding voor tekst 5"/>
          <p:cNvSpPr>
            <a:spLocks noGrp="1"/>
          </p:cNvSpPr>
          <p:nvPr>
            <p:ph type="body" sz="quarter" idx="17" hasCustomPrompt="1"/>
          </p:nvPr>
        </p:nvSpPr>
        <p:spPr>
          <a:xfrm>
            <a:off x="2538472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  <a:endParaRPr lang="en-GB" noProof="0" dirty="0"/>
          </a:p>
        </p:txBody>
      </p:sp>
      <p:sp>
        <p:nvSpPr>
          <p:cNvPr id="21" name="Tijdelijke aanduiding voor afbeelding 16"/>
          <p:cNvSpPr>
            <a:spLocks noGrp="1"/>
          </p:cNvSpPr>
          <p:nvPr>
            <p:ph type="pic" sz="quarter" idx="18" hasCustomPrompt="1"/>
          </p:nvPr>
        </p:nvSpPr>
        <p:spPr>
          <a:xfrm>
            <a:off x="4360691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  <a:endParaRPr lang="en-GB" noProof="0" dirty="0"/>
          </a:p>
        </p:txBody>
      </p:sp>
      <p:sp>
        <p:nvSpPr>
          <p:cNvPr id="22" name="Tijdelijke aanduiding voor tekst 5"/>
          <p:cNvSpPr>
            <a:spLocks noGrp="1"/>
          </p:cNvSpPr>
          <p:nvPr>
            <p:ph type="body" sz="quarter" idx="19" hasCustomPrompt="1"/>
          </p:nvPr>
        </p:nvSpPr>
        <p:spPr>
          <a:xfrm>
            <a:off x="4358749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  <a:endParaRPr lang="en-GB" noProof="0" dirty="0"/>
          </a:p>
        </p:txBody>
      </p:sp>
      <p:sp>
        <p:nvSpPr>
          <p:cNvPr id="23" name="Tijdelijke aanduiding voor tekst 5"/>
          <p:cNvSpPr>
            <a:spLocks noGrp="1"/>
          </p:cNvSpPr>
          <p:nvPr>
            <p:ph type="body" sz="quarter" idx="20" hasCustomPrompt="1"/>
          </p:nvPr>
        </p:nvSpPr>
        <p:spPr>
          <a:xfrm>
            <a:off x="4358278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  <a:endParaRPr lang="en-GB" noProof="0" dirty="0"/>
          </a:p>
        </p:txBody>
      </p:sp>
      <p:sp>
        <p:nvSpPr>
          <p:cNvPr id="24" name="Tijdelijke aanduiding voor afbeelding 16"/>
          <p:cNvSpPr>
            <a:spLocks noGrp="1"/>
          </p:cNvSpPr>
          <p:nvPr>
            <p:ph type="pic" sz="quarter" idx="21" hasCustomPrompt="1"/>
          </p:nvPr>
        </p:nvSpPr>
        <p:spPr>
          <a:xfrm>
            <a:off x="6180497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  <a:endParaRPr lang="en-GB" noProof="0" dirty="0"/>
          </a:p>
        </p:txBody>
      </p:sp>
      <p:sp>
        <p:nvSpPr>
          <p:cNvPr id="26" name="Tijdelijke aanduiding voor tekst 5"/>
          <p:cNvSpPr>
            <a:spLocks noGrp="1"/>
          </p:cNvSpPr>
          <p:nvPr>
            <p:ph type="body" sz="quarter" idx="22" hasCustomPrompt="1"/>
          </p:nvPr>
        </p:nvSpPr>
        <p:spPr>
          <a:xfrm>
            <a:off x="6178555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  <a:endParaRPr lang="en-GB" noProof="0" dirty="0"/>
          </a:p>
        </p:txBody>
      </p:sp>
      <p:sp>
        <p:nvSpPr>
          <p:cNvPr id="27" name="Tijdelijke aanduiding voor tekst 5"/>
          <p:cNvSpPr>
            <a:spLocks noGrp="1"/>
          </p:cNvSpPr>
          <p:nvPr>
            <p:ph type="body" sz="quarter" idx="23" hasCustomPrompt="1"/>
          </p:nvPr>
        </p:nvSpPr>
        <p:spPr>
          <a:xfrm>
            <a:off x="6178084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  <a:endParaRPr lang="en-GB" noProof="0" dirty="0"/>
          </a:p>
        </p:txBody>
      </p:sp>
      <p:sp>
        <p:nvSpPr>
          <p:cNvPr id="28" name="Tijdelijke aanduiding voor afbeelding 16"/>
          <p:cNvSpPr>
            <a:spLocks noGrp="1"/>
          </p:cNvSpPr>
          <p:nvPr>
            <p:ph type="pic" sz="quarter" idx="24" hasCustomPrompt="1"/>
          </p:nvPr>
        </p:nvSpPr>
        <p:spPr>
          <a:xfrm>
            <a:off x="8000303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  <a:endParaRPr lang="en-GB" noProof="0" dirty="0"/>
          </a:p>
        </p:txBody>
      </p:sp>
      <p:sp>
        <p:nvSpPr>
          <p:cNvPr id="29" name="Tijdelijke aanduiding voor tekst 5"/>
          <p:cNvSpPr>
            <a:spLocks noGrp="1"/>
          </p:cNvSpPr>
          <p:nvPr>
            <p:ph type="body" sz="quarter" idx="25" hasCustomPrompt="1"/>
          </p:nvPr>
        </p:nvSpPr>
        <p:spPr>
          <a:xfrm>
            <a:off x="7998361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  <a:endParaRPr lang="en-GB" noProof="0" dirty="0"/>
          </a:p>
        </p:txBody>
      </p:sp>
      <p:sp>
        <p:nvSpPr>
          <p:cNvPr id="30" name="Tijdelijke aanduiding voor tekst 5"/>
          <p:cNvSpPr>
            <a:spLocks noGrp="1"/>
          </p:cNvSpPr>
          <p:nvPr>
            <p:ph type="body" sz="quarter" idx="26" hasCustomPrompt="1"/>
          </p:nvPr>
        </p:nvSpPr>
        <p:spPr>
          <a:xfrm>
            <a:off x="7997890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  <a:endParaRPr lang="en-GB" noProof="0" dirty="0"/>
          </a:p>
        </p:txBody>
      </p:sp>
      <p:sp>
        <p:nvSpPr>
          <p:cNvPr id="31" name="Tijdelijke aanduiding voor afbeelding 16"/>
          <p:cNvSpPr>
            <a:spLocks noGrp="1"/>
          </p:cNvSpPr>
          <p:nvPr>
            <p:ph type="pic" sz="quarter" idx="27" hasCustomPrompt="1"/>
          </p:nvPr>
        </p:nvSpPr>
        <p:spPr>
          <a:xfrm>
            <a:off x="9820109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  <a:endParaRPr lang="en-GB" noProof="0" dirty="0"/>
          </a:p>
        </p:txBody>
      </p:sp>
      <p:sp>
        <p:nvSpPr>
          <p:cNvPr id="32" name="Tijdelijke aanduiding voor tekst 5"/>
          <p:cNvSpPr>
            <a:spLocks noGrp="1"/>
          </p:cNvSpPr>
          <p:nvPr>
            <p:ph type="body" sz="quarter" idx="28" hasCustomPrompt="1"/>
          </p:nvPr>
        </p:nvSpPr>
        <p:spPr>
          <a:xfrm>
            <a:off x="9818167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  <a:endParaRPr lang="en-GB" noProof="0" dirty="0"/>
          </a:p>
        </p:txBody>
      </p:sp>
      <p:sp>
        <p:nvSpPr>
          <p:cNvPr id="33" name="Tijdelijke aanduiding voor tekst 5"/>
          <p:cNvSpPr>
            <a:spLocks noGrp="1"/>
          </p:cNvSpPr>
          <p:nvPr>
            <p:ph type="body" sz="quarter" idx="29" hasCustomPrompt="1"/>
          </p:nvPr>
        </p:nvSpPr>
        <p:spPr>
          <a:xfrm>
            <a:off x="9817696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  <a:endParaRPr lang="en-GB" noProof="0" dirty="0"/>
          </a:p>
        </p:txBody>
      </p:sp>
      <p:sp>
        <p:nvSpPr>
          <p:cNvPr id="34" name="Tijdelijke aanduiding voor afbeelding 16"/>
          <p:cNvSpPr>
            <a:spLocks noGrp="1"/>
          </p:cNvSpPr>
          <p:nvPr>
            <p:ph type="pic" sz="quarter" idx="30" hasCustomPrompt="1"/>
          </p:nvPr>
        </p:nvSpPr>
        <p:spPr>
          <a:xfrm>
            <a:off x="721079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  <a:endParaRPr lang="en-GB" noProof="0" dirty="0"/>
          </a:p>
        </p:txBody>
      </p:sp>
      <p:sp>
        <p:nvSpPr>
          <p:cNvPr id="35" name="Tijdelijke aanduiding voor tekst 5"/>
          <p:cNvSpPr>
            <a:spLocks noGrp="1"/>
          </p:cNvSpPr>
          <p:nvPr>
            <p:ph type="body" sz="quarter" idx="31" hasCustomPrompt="1"/>
          </p:nvPr>
        </p:nvSpPr>
        <p:spPr>
          <a:xfrm>
            <a:off x="719137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  <a:endParaRPr lang="en-GB" noProof="0" dirty="0"/>
          </a:p>
        </p:txBody>
      </p:sp>
      <p:sp>
        <p:nvSpPr>
          <p:cNvPr id="36" name="Tijdelijke aanduiding voor tekst 5"/>
          <p:cNvSpPr>
            <a:spLocks noGrp="1"/>
          </p:cNvSpPr>
          <p:nvPr>
            <p:ph type="body" sz="quarter" idx="32" hasCustomPrompt="1"/>
          </p:nvPr>
        </p:nvSpPr>
        <p:spPr>
          <a:xfrm>
            <a:off x="718666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  <a:endParaRPr lang="en-GB" noProof="0" dirty="0"/>
          </a:p>
        </p:txBody>
      </p:sp>
      <p:sp>
        <p:nvSpPr>
          <p:cNvPr id="37" name="Tijdelijke aanduiding voor afbeelding 16"/>
          <p:cNvSpPr>
            <a:spLocks noGrp="1"/>
          </p:cNvSpPr>
          <p:nvPr>
            <p:ph type="pic" sz="quarter" idx="33" hasCustomPrompt="1"/>
          </p:nvPr>
        </p:nvSpPr>
        <p:spPr>
          <a:xfrm>
            <a:off x="2540885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  <a:endParaRPr lang="en-GB" noProof="0" dirty="0"/>
          </a:p>
        </p:txBody>
      </p:sp>
      <p:sp>
        <p:nvSpPr>
          <p:cNvPr id="38" name="Tijdelijke aanduiding voor tekst 5"/>
          <p:cNvSpPr>
            <a:spLocks noGrp="1"/>
          </p:cNvSpPr>
          <p:nvPr>
            <p:ph type="body" sz="quarter" idx="34" hasCustomPrompt="1"/>
          </p:nvPr>
        </p:nvSpPr>
        <p:spPr>
          <a:xfrm>
            <a:off x="2538943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  <a:endParaRPr lang="en-GB" noProof="0" dirty="0"/>
          </a:p>
        </p:txBody>
      </p:sp>
      <p:sp>
        <p:nvSpPr>
          <p:cNvPr id="39" name="Tijdelijke aanduiding voor tekst 5"/>
          <p:cNvSpPr>
            <a:spLocks noGrp="1"/>
          </p:cNvSpPr>
          <p:nvPr>
            <p:ph type="body" sz="quarter" idx="35" hasCustomPrompt="1"/>
          </p:nvPr>
        </p:nvSpPr>
        <p:spPr>
          <a:xfrm>
            <a:off x="2538472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  <a:endParaRPr lang="en-GB" noProof="0" dirty="0"/>
          </a:p>
        </p:txBody>
      </p:sp>
      <p:sp>
        <p:nvSpPr>
          <p:cNvPr id="40" name="Tijdelijke aanduiding voor afbeelding 16"/>
          <p:cNvSpPr>
            <a:spLocks noGrp="1"/>
          </p:cNvSpPr>
          <p:nvPr>
            <p:ph type="pic" sz="quarter" idx="36" hasCustomPrompt="1"/>
          </p:nvPr>
        </p:nvSpPr>
        <p:spPr>
          <a:xfrm>
            <a:off x="4360691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  <a:endParaRPr lang="en-GB" noProof="0" dirty="0"/>
          </a:p>
        </p:txBody>
      </p:sp>
      <p:sp>
        <p:nvSpPr>
          <p:cNvPr id="41" name="Tijdelijke aanduiding voor tekst 5"/>
          <p:cNvSpPr>
            <a:spLocks noGrp="1"/>
          </p:cNvSpPr>
          <p:nvPr>
            <p:ph type="body" sz="quarter" idx="37" hasCustomPrompt="1"/>
          </p:nvPr>
        </p:nvSpPr>
        <p:spPr>
          <a:xfrm>
            <a:off x="4358749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  <a:endParaRPr lang="en-GB" noProof="0" dirty="0"/>
          </a:p>
        </p:txBody>
      </p:sp>
      <p:sp>
        <p:nvSpPr>
          <p:cNvPr id="42" name="Tijdelijke aanduiding voor tekst 5"/>
          <p:cNvSpPr>
            <a:spLocks noGrp="1"/>
          </p:cNvSpPr>
          <p:nvPr>
            <p:ph type="body" sz="quarter" idx="38" hasCustomPrompt="1"/>
          </p:nvPr>
        </p:nvSpPr>
        <p:spPr>
          <a:xfrm>
            <a:off x="4358278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  <a:endParaRPr lang="en-GB" noProof="0" dirty="0"/>
          </a:p>
        </p:txBody>
      </p:sp>
      <p:sp>
        <p:nvSpPr>
          <p:cNvPr id="43" name="Tijdelijke aanduiding voor afbeelding 16"/>
          <p:cNvSpPr>
            <a:spLocks noGrp="1"/>
          </p:cNvSpPr>
          <p:nvPr>
            <p:ph type="pic" sz="quarter" idx="39" hasCustomPrompt="1"/>
          </p:nvPr>
        </p:nvSpPr>
        <p:spPr>
          <a:xfrm>
            <a:off x="6180497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  <a:endParaRPr lang="en-GB" noProof="0" dirty="0"/>
          </a:p>
        </p:txBody>
      </p:sp>
      <p:sp>
        <p:nvSpPr>
          <p:cNvPr id="44" name="Tijdelijke aanduiding voor tekst 5"/>
          <p:cNvSpPr>
            <a:spLocks noGrp="1"/>
          </p:cNvSpPr>
          <p:nvPr>
            <p:ph type="body" sz="quarter" idx="40" hasCustomPrompt="1"/>
          </p:nvPr>
        </p:nvSpPr>
        <p:spPr>
          <a:xfrm>
            <a:off x="6178555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  <a:endParaRPr lang="en-GB" noProof="0" dirty="0"/>
          </a:p>
        </p:txBody>
      </p:sp>
      <p:sp>
        <p:nvSpPr>
          <p:cNvPr id="45" name="Tijdelijke aanduiding voor tekst 5"/>
          <p:cNvSpPr>
            <a:spLocks noGrp="1"/>
          </p:cNvSpPr>
          <p:nvPr>
            <p:ph type="body" sz="quarter" idx="41" hasCustomPrompt="1"/>
          </p:nvPr>
        </p:nvSpPr>
        <p:spPr>
          <a:xfrm>
            <a:off x="6178084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  <a:endParaRPr lang="en-GB" noProof="0" dirty="0"/>
          </a:p>
        </p:txBody>
      </p:sp>
      <p:sp>
        <p:nvSpPr>
          <p:cNvPr id="46" name="Tijdelijke aanduiding voor afbeelding 16"/>
          <p:cNvSpPr>
            <a:spLocks noGrp="1"/>
          </p:cNvSpPr>
          <p:nvPr>
            <p:ph type="pic" sz="quarter" idx="42" hasCustomPrompt="1"/>
          </p:nvPr>
        </p:nvSpPr>
        <p:spPr>
          <a:xfrm>
            <a:off x="8000303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  <a:endParaRPr lang="en-GB" noProof="0" dirty="0"/>
          </a:p>
        </p:txBody>
      </p:sp>
      <p:sp>
        <p:nvSpPr>
          <p:cNvPr id="47" name="Tijdelijke aanduiding voor tekst 5"/>
          <p:cNvSpPr>
            <a:spLocks noGrp="1"/>
          </p:cNvSpPr>
          <p:nvPr>
            <p:ph type="body" sz="quarter" idx="43" hasCustomPrompt="1"/>
          </p:nvPr>
        </p:nvSpPr>
        <p:spPr>
          <a:xfrm>
            <a:off x="7998361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  <a:endParaRPr lang="en-GB" noProof="0" dirty="0"/>
          </a:p>
        </p:txBody>
      </p:sp>
      <p:sp>
        <p:nvSpPr>
          <p:cNvPr id="48" name="Tijdelijke aanduiding voor tekst 5"/>
          <p:cNvSpPr>
            <a:spLocks noGrp="1"/>
          </p:cNvSpPr>
          <p:nvPr>
            <p:ph type="body" sz="quarter" idx="44" hasCustomPrompt="1"/>
          </p:nvPr>
        </p:nvSpPr>
        <p:spPr>
          <a:xfrm>
            <a:off x="7997890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  <a:endParaRPr lang="en-GB" noProof="0" dirty="0"/>
          </a:p>
        </p:txBody>
      </p:sp>
      <p:sp>
        <p:nvSpPr>
          <p:cNvPr id="49" name="Tijdelijke aanduiding voor afbeelding 16"/>
          <p:cNvSpPr>
            <a:spLocks noGrp="1"/>
          </p:cNvSpPr>
          <p:nvPr>
            <p:ph type="pic" sz="quarter" idx="45" hasCustomPrompt="1"/>
          </p:nvPr>
        </p:nvSpPr>
        <p:spPr>
          <a:xfrm>
            <a:off x="9820109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  <a:endParaRPr lang="en-GB" noProof="0" dirty="0"/>
          </a:p>
        </p:txBody>
      </p:sp>
      <p:sp>
        <p:nvSpPr>
          <p:cNvPr id="50" name="Tijdelijke aanduiding voor tekst 5"/>
          <p:cNvSpPr>
            <a:spLocks noGrp="1"/>
          </p:cNvSpPr>
          <p:nvPr>
            <p:ph type="body" sz="quarter" idx="46" hasCustomPrompt="1"/>
          </p:nvPr>
        </p:nvSpPr>
        <p:spPr>
          <a:xfrm>
            <a:off x="9818167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  <a:endParaRPr lang="en-GB" noProof="0" dirty="0"/>
          </a:p>
        </p:txBody>
      </p:sp>
      <p:sp>
        <p:nvSpPr>
          <p:cNvPr id="51" name="Tijdelijke aanduiding voor tekst 5"/>
          <p:cNvSpPr>
            <a:spLocks noGrp="1"/>
          </p:cNvSpPr>
          <p:nvPr>
            <p:ph type="body" sz="quarter" idx="47" hasCustomPrompt="1"/>
          </p:nvPr>
        </p:nvSpPr>
        <p:spPr>
          <a:xfrm>
            <a:off x="9817696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  <a:endParaRPr lang="en-GB" noProof="0" dirty="0"/>
          </a:p>
        </p:txBody>
      </p:sp>
      <p:sp>
        <p:nvSpPr>
          <p:cNvPr id="52" name="Rechthoek 51"/>
          <p:cNvSpPr/>
          <p:nvPr userDrawn="1"/>
        </p:nvSpPr>
        <p:spPr>
          <a:xfrm>
            <a:off x="0" y="-441330"/>
            <a:ext cx="192360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Introduction | 12x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5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hthoek 6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69" name="Groep 68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72" name="Groep 71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79" name="Groep 78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82" name="Rechthoek 81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3" name="Rechthoek 82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4" name="Ovaal 83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80" name="Afbeelding 79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81" name="Afbeelding 80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3" name="Groep 72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7" name="Rechthoek 76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74" name="Groep 73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5" name="Rechthoek 74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0" name="Rechthoek 69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Gelijkbenige driehoek 70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3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67" name="Ovaal 66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4" name="Groep 53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62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64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5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6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63" name="Tekstvak 62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5" name="Groep 54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56" name="Groep 55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58" name="Vrije vorm: vorm 57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59" name="Groep 58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Vrije vorm: vorm 59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61" name="Vrije vorm: vorm 60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57" name="Tekstvak 56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3x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sp>
        <p:nvSpPr>
          <p:cNvPr id="11" name="Tijdelijke aanduiding voor afbeelding 16"/>
          <p:cNvSpPr>
            <a:spLocks noGrp="1"/>
          </p:cNvSpPr>
          <p:nvPr>
            <p:ph type="pic" sz="quarter" idx="21" hasCustomPrompt="1"/>
          </p:nvPr>
        </p:nvSpPr>
        <p:spPr>
          <a:xfrm>
            <a:off x="4363196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sp>
        <p:nvSpPr>
          <p:cNvPr id="12" name="Tijdelijke aanduiding voor afbeelding 16"/>
          <p:cNvSpPr>
            <a:spLocks noGrp="1"/>
          </p:cNvSpPr>
          <p:nvPr>
            <p:ph type="pic" sz="quarter" idx="22" hasCustomPrompt="1"/>
          </p:nvPr>
        </p:nvSpPr>
        <p:spPr>
          <a:xfrm>
            <a:off x="8007254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hthoek 6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" name="Groep 17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6" name="Groep 35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9" name="Groep 38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6" name="Groep 45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9" name="Rechthoek 48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0" name="Rechthoek 49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1" name="Ovaal 50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7" name="Afbeelding 46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8" name="Afbeelding 47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" name="Groep 39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4" name="Rechthoek 43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Rechthoek 44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1" name="Groep 40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7" name="Rechthoek 36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Gelijkbenige driehoek 37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4" name="Ovaal 33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9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1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2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3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0" name="Tekstvak 29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3" name="Groep 22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5" name="Vrije vorm: vorm 24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6" name="Groep 25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7" name="Vrije vorm: vorm 26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8" name="Vrije vorm: vorm 27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4" name="Tekstvak 23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5x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sp>
        <p:nvSpPr>
          <p:cNvPr id="11" name="Tijdelijke aanduiding voor afbeelding 16"/>
          <p:cNvSpPr>
            <a:spLocks noGrp="1"/>
          </p:cNvSpPr>
          <p:nvPr>
            <p:ph type="pic" sz="quarter" idx="21" hasCustomPrompt="1"/>
          </p:nvPr>
        </p:nvSpPr>
        <p:spPr>
          <a:xfrm>
            <a:off x="290478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sp>
        <p:nvSpPr>
          <p:cNvPr id="12" name="Tijdelijke aanduiding voor afbeelding 16"/>
          <p:cNvSpPr>
            <a:spLocks noGrp="1"/>
          </p:cNvSpPr>
          <p:nvPr>
            <p:ph type="pic" sz="quarter" idx="22" hasCustomPrompt="1"/>
          </p:nvPr>
        </p:nvSpPr>
        <p:spPr>
          <a:xfrm>
            <a:off x="509043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sp>
        <p:nvSpPr>
          <p:cNvPr id="14" name="Tijdelijke aanduiding voor afbeelding 16"/>
          <p:cNvSpPr>
            <a:spLocks noGrp="1"/>
          </p:cNvSpPr>
          <p:nvPr>
            <p:ph type="pic" sz="quarter" idx="23" hasCustomPrompt="1"/>
          </p:nvPr>
        </p:nvSpPr>
        <p:spPr>
          <a:xfrm>
            <a:off x="727608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sp>
        <p:nvSpPr>
          <p:cNvPr id="15" name="Tijdelijke aanduiding voor afbeelding 16"/>
          <p:cNvSpPr>
            <a:spLocks noGrp="1"/>
          </p:cNvSpPr>
          <p:nvPr>
            <p:ph type="pic" sz="quarter" idx="24" hasCustomPrompt="1"/>
          </p:nvPr>
        </p:nvSpPr>
        <p:spPr>
          <a:xfrm>
            <a:off x="9461739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hthoek 6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hthoek 18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" name="Groep 19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8" name="Groep 37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1" name="Groep 40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8" name="Groep 47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1" name="Rechthoek 50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2" name="Rechthoek 51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Ovaal 52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9" name="Afbeelding 48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0" name="Afbeelding 49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" name="Groep 41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6" name="Rechthoek 45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3" name="Groep 42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4" name="Rechthoek 43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Rechthoek 44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9" name="Rechthoek 38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Gelijkbenige driehoek 39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3" name="Groep 22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31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3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4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2" name="Tekstvak 31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ep 23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5" name="Groep 24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7" name="Vrije vorm: vorm 26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8" name="Groep 27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9" name="Vrije vorm: vorm 28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0" name="Vrije vorm: vorm 29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6" name="Tekstvak 25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8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8x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  <a:endParaRPr lang="en-GB" noProof="0" dirty="0"/>
          </a:p>
        </p:txBody>
      </p:sp>
      <p:sp>
        <p:nvSpPr>
          <p:cNvPr id="11" name="Tijdelijke aanduiding voor afbeelding 16"/>
          <p:cNvSpPr>
            <a:spLocks noGrp="1"/>
          </p:cNvSpPr>
          <p:nvPr>
            <p:ph type="pic" sz="quarter" idx="21" hasCustomPrompt="1"/>
          </p:nvPr>
        </p:nvSpPr>
        <p:spPr>
          <a:xfrm>
            <a:off x="3452029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  <a:endParaRPr lang="en-GB" noProof="0" dirty="0"/>
          </a:p>
        </p:txBody>
      </p:sp>
      <p:sp>
        <p:nvSpPr>
          <p:cNvPr id="12" name="Tijdelijke aanduiding voor afbeelding 16"/>
          <p:cNvSpPr>
            <a:spLocks noGrp="1"/>
          </p:cNvSpPr>
          <p:nvPr>
            <p:ph type="pic" sz="quarter" idx="22" hasCustomPrompt="1"/>
          </p:nvPr>
        </p:nvSpPr>
        <p:spPr>
          <a:xfrm>
            <a:off x="6184920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  <a:endParaRPr lang="en-GB" noProof="0" dirty="0"/>
          </a:p>
        </p:txBody>
      </p:sp>
      <p:sp>
        <p:nvSpPr>
          <p:cNvPr id="16" name="Tijdelijke aanduiding voor afbeelding 16"/>
          <p:cNvSpPr>
            <a:spLocks noGrp="1"/>
          </p:cNvSpPr>
          <p:nvPr>
            <p:ph type="pic" sz="quarter" idx="23" hasCustomPrompt="1"/>
          </p:nvPr>
        </p:nvSpPr>
        <p:spPr>
          <a:xfrm>
            <a:off x="8917812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  <a:endParaRPr lang="en-GB" noProof="0" dirty="0"/>
          </a:p>
        </p:txBody>
      </p:sp>
      <p:sp>
        <p:nvSpPr>
          <p:cNvPr id="17" name="Tijdelijke aanduiding voor afbeelding 16"/>
          <p:cNvSpPr>
            <a:spLocks noGrp="1"/>
          </p:cNvSpPr>
          <p:nvPr>
            <p:ph type="pic" sz="quarter" idx="24" hasCustomPrompt="1"/>
          </p:nvPr>
        </p:nvSpPr>
        <p:spPr>
          <a:xfrm>
            <a:off x="719138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  <a:endParaRPr lang="en-GB" noProof="0" dirty="0"/>
          </a:p>
        </p:txBody>
      </p:sp>
      <p:sp>
        <p:nvSpPr>
          <p:cNvPr id="18" name="Tijdelijke aanduiding voor afbeelding 16"/>
          <p:cNvSpPr>
            <a:spLocks noGrp="1"/>
          </p:cNvSpPr>
          <p:nvPr>
            <p:ph type="pic" sz="quarter" idx="25" hasCustomPrompt="1"/>
          </p:nvPr>
        </p:nvSpPr>
        <p:spPr>
          <a:xfrm>
            <a:off x="3452029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  <a:endParaRPr lang="en-GB" noProof="0" dirty="0"/>
          </a:p>
        </p:txBody>
      </p:sp>
      <p:sp>
        <p:nvSpPr>
          <p:cNvPr id="19" name="Tijdelijke aanduiding voor afbeelding 16"/>
          <p:cNvSpPr>
            <a:spLocks noGrp="1"/>
          </p:cNvSpPr>
          <p:nvPr>
            <p:ph type="pic" sz="quarter" idx="26" hasCustomPrompt="1"/>
          </p:nvPr>
        </p:nvSpPr>
        <p:spPr>
          <a:xfrm>
            <a:off x="6184920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  <a:endParaRPr lang="en-GB" noProof="0" dirty="0"/>
          </a:p>
        </p:txBody>
      </p:sp>
      <p:sp>
        <p:nvSpPr>
          <p:cNvPr id="20" name="Tijdelijke aanduiding voor afbeelding 16"/>
          <p:cNvSpPr>
            <a:spLocks noGrp="1"/>
          </p:cNvSpPr>
          <p:nvPr>
            <p:ph type="pic" sz="quarter" idx="27" hasCustomPrompt="1"/>
          </p:nvPr>
        </p:nvSpPr>
        <p:spPr>
          <a:xfrm>
            <a:off x="8917812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  <a:endParaRPr lang="en-GB" noProof="0" dirty="0"/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hthoek 6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4" name="Groep 23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41" name="Groep 40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4" name="Groep 43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1" name="Groep 50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4" name="Rechthoek 53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" name="Rechthoek 54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Ovaal 55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2" name="Afbeelding 51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3" name="Afbeelding 52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" name="Groep 44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9" name="Rechthoek 48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6" name="Groep 45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2" name="Rechthoek 41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Gelijkbenige driehoek 42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5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9" name="Ovaal 38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" name="Groep 25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34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6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7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5" name="Tekstvak 34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Groep 26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8" name="Groep 27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0" name="Vrije vorm: vorm 29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1" name="Groep 30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2" name="Vrije vorm: vorm 31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3" name="Vrije vorm: vorm 32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9" name="Tekstvak 28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/>
          <p:cNvSpPr/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#1</a:t>
            </a:r>
            <a:endParaRPr lang="en-GB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883643" cy="6858000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  <a:endParaRPr lang="en-GB" noProof="0" dirty="0"/>
          </a:p>
        </p:txBody>
      </p:sp>
      <p:sp>
        <p:nvSpPr>
          <p:cNvPr id="6" name="Tijdelijke aanduiding voor tekst 18"/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grpSp>
        <p:nvGrpSpPr>
          <p:cNvPr id="8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9" name="Rechthoek 8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6" name="Rechthoek 55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Rechthoek 56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8" name="Groep 57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1" name="Rechthoek: afgeronde hoeken 70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Rechthoek 71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Rechthoek 72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9" name="Groep 58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3" name="Groep 62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5" name="Rechthoek: afgeronde hoeken 64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7" name="Rechthoek 66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4" name="Boog 63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kstvak 59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Tekstvak 60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Vrije vorm: vorm 61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6" name="Rechthoek 45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  <a:endPara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7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4" name="Ovaal 53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49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1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2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0" name="Tekstvak 49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9" name="Groep 18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0" name="Groep 29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3" name="Groep 32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0" name="Groep 39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3" name="Rechthoek 42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Rechthoek 43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5" name="Ovaal 44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1" name="Afbeelding 40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2" name="Afbeelding 41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" name="Groep 33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5" name="Groep 34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6" name="Rechthoek 35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7" name="Rechthoek 36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1" name="Rechthoek 30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Gelijkbenige driehoek 31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" name="Ovaal 19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hthoek 20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3" name="Groep 22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4" name="Groep 23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6" name="Vrije vorm: vorm 25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7" name="Groep 26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8" name="Vrije vorm: vorm 27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9" name="Vrije vorm: vorm 28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5" name="Tekstvak 24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rije vorm: vorm 19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989968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image</a:t>
            </a:r>
            <a:endParaRPr lang="en-GB" dirty="0"/>
          </a:p>
        </p:txBody>
      </p:sp>
      <p:grpSp>
        <p:nvGrpSpPr>
          <p:cNvPr id="8" name="Graphic 4"/>
          <p:cNvGrpSpPr/>
          <p:nvPr/>
        </p:nvGrpSpPr>
        <p:grpSpPr>
          <a:xfrm>
            <a:off x="721114" y="5413216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9" name="Vrije vorm: vorm 8"/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Vrije vorm: vorm 9"/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Vrije vorm: vorm 10"/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Vrije vorm: vorm 11"/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Vrije vorm: vorm 12"/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Vrije vorm: vorm 13"/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Vrije vorm: vorm 14"/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Vrije vorm: vorm 15"/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847689"/>
            <a:ext cx="5865553" cy="133369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3 lines</a:t>
            </a:r>
            <a:endParaRPr lang="en-GB" noProof="0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2301536"/>
            <a:ext cx="5871541" cy="332399"/>
          </a:xfrm>
        </p:spPr>
        <p:txBody>
          <a:bodyPr wrap="square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  <a:endParaRPr lang="en-GB" noProof="0" dirty="0"/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2"/>
          </p:nvPr>
        </p:nvSpPr>
        <p:spPr>
          <a:xfrm>
            <a:off x="719137" y="2710973"/>
            <a:ext cx="766235" cy="184666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afbeelding 16"/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7308357" y="0"/>
            <a:ext cx="488364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  <a:endParaRPr lang="en-GB" noProof="0" dirty="0"/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hthoek 18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" name="Groep 25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5" name="Rechthoek 64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echthoek 65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7" name="Groep 66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0" name="Rechthoek: afgeronde hoeken 79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1" name="Rechthoek 80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8" name="Groep 67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2" name="Groep 71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4" name="Rechthoek: afgeronde hoeken 73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Rechthoek 74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Rechthoek 76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3" name="Boog 72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kstvak 68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Tekstvak 69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Vrije vorm: vorm 70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Groep 26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5" name="Rechthoek 54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  <a:endPara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6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3" name="Ovaal 62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ep 56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8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1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2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9" name="Tekstvak 58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8" name="Groep 27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9" name="Groep 38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2" name="Groep 41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9" name="Groep 48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2" name="Rechthoek 51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Rechthoek 52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Ovaal 53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0" name="Afbeelding 49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1" name="Afbeelding 50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" name="Groep 42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4" name="Groep 43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5" name="Rechthoek 44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0" name="Rechthoek 39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Gelijkbenige driehoek 40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Ovaal 28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hthoek 29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2" name="Groep 31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33" name="Groep 32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5" name="Vrije vorm: vorm 34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6" name="Groep 35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8" name="Vrije vorm: vorm 37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34" name="Tekstvak 33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/>
          <p:cNvSpPr/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#2</a:t>
            </a:r>
            <a:endParaRPr lang="en-GB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Rechthoek 2"/>
          <p:cNvSpPr/>
          <p:nvPr userDrawn="1"/>
        </p:nvSpPr>
        <p:spPr>
          <a:xfrm>
            <a:off x="-10751" y="3282846"/>
            <a:ext cx="12192000" cy="3575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5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721079" y="719138"/>
            <a:ext cx="3318867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  <a:endParaRPr lang="en-GB" noProof="0" dirty="0"/>
          </a:p>
        </p:txBody>
      </p:sp>
      <p:grpSp>
        <p:nvGrpSpPr>
          <p:cNvPr id="77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78" name="Rechthoek 77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Rechthoek 78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Ovaal 79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Rechthoek 80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Ovaal 8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Rechthoek 8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Rechthoek 8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hthoek 85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7" name="Groep 86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Gelijkbenige driehoek 10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8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102" name="Ovaal 101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9" name="Groep 88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97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99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00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01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98" name="Tekstvak 97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0" name="Groep 89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1" name="Groep 90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93" name="Vrije vorm: vorm 92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94" name="Groep 93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95" name="Vrije vorm: vorm 94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96" name="Vrije vorm: vorm 95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2" name="Tekstvak 91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#3</a:t>
            </a:r>
            <a:endParaRPr lang="en-GB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5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3818238" y="719138"/>
            <a:ext cx="7651524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8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" name="Groep 15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3" name="Groep 32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6" name="Groep 35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3" name="Groep 42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6" name="Rechthoek 45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Ovaal 47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4" name="Afbeelding 43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5" name="Afbeelding 4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" name="Groep 36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1" name="Rechthoek 4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Rechthoek 4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8" name="Groep 37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9" name="Rechthoek 38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0" name="Rechthoek 39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4" name="Rechthoek 33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Gelijkbenige driehoek 34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1" name="Ovaal 30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6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8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29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7" name="Tekstvak 26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0" name="Groep 19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2" name="Vrije vorm: vorm 21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3" name="Groep 22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4" name="Vrije vorm: vorm 23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5" name="Vrije vorm: vorm 24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1" name="Tekstvak 20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1204687" y="1814286"/>
            <a:ext cx="5863770" cy="3643085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Title </a:t>
            </a:r>
            <a:r>
              <a:rPr lang="nl-NL" dirty="0" err="1"/>
              <a:t>goes</a:t>
            </a:r>
            <a:r>
              <a:rPr lang="nl-NL" dirty="0"/>
              <a:t> here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#4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5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8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Gelijkbenige driehoek 3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goes here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#5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ijdelijke aanduiding voor afbeelding 16"/>
          <p:cNvSpPr>
            <a:spLocks noGrp="1"/>
          </p:cNvSpPr>
          <p:nvPr>
            <p:ph type="pic" sz="quarter" idx="14" hasCustomPrompt="1"/>
          </p:nvPr>
        </p:nvSpPr>
        <p:spPr>
          <a:xfrm>
            <a:off x="5123543" y="1814286"/>
            <a:ext cx="5863770" cy="3643085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grpSp>
        <p:nvGrpSpPr>
          <p:cNvPr id="6" name="INSTRUCTION"/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8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Gelijkbenige driehoek 3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Afbeelding 7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29" y="591602"/>
            <a:ext cx="4964492" cy="62663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goes here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#6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5" name="INSTRUCTION"/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Ovaal 6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8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5" name="Rechthoek 54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Rechthoek 55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7" name="Groep 56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0" name="Rechthoek: afgeronde hoeken 69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" name="Rechthoek 70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Rechthoek 71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Rechthoek 72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2" name="Groep 61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4" name="Rechthoek: afgeronde hoeken 63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5" name="Rechthoek 64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7" name="Rechthoek 66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3" name="Boog 62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9" name="Tekstvak 58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Tekstvak 59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Vrije vorm: vorm 60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ep 16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5" name="Rechthoek 44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  <a:endPara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3" name="Ovaal 52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48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0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1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2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9" name="Tekstvak 48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8" name="Groep 17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29" name="Groep 28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2" name="Groep 31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39" name="Groep 38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2" name="Rechthoek 41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3" name="Rechthoek 42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Ovaal 43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0" name="Afbeelding 39"/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1" name="Afbeelding 40"/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Groep 32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7" name="Rechthoek 36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" name="Rechthoek 37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4" name="Groep 33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5" name="Rechthoek 34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6" name="Rechthoek 35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0" name="Rechthoek 29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Gelijkbenige driehoek 30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hthoek 19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hthoek 20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2" name="Groep 21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3" name="Groep 22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5" name="Vrije vorm: vorm 24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6" name="Groep 25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7" name="Vrije vorm: vorm 26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8" name="Vrije vorm: vorm 27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4" name="Tekstvak 23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78" name="Tijdelijke aanduiding voor afbeelding 77"/>
          <p:cNvSpPr>
            <a:spLocks noGrp="1"/>
          </p:cNvSpPr>
          <p:nvPr>
            <p:ph type="pic" sz="quarter" idx="14" hasCustomPrompt="1"/>
          </p:nvPr>
        </p:nvSpPr>
        <p:spPr>
          <a:xfrm>
            <a:off x="7841304" y="904637"/>
            <a:ext cx="2426050" cy="5267563"/>
          </a:xfrm>
          <a:custGeom>
            <a:avLst/>
            <a:gdLst>
              <a:gd name="connsiteX0" fmla="*/ 243624 w 2426050"/>
              <a:gd name="connsiteY0" fmla="*/ 0 h 5267563"/>
              <a:gd name="connsiteX1" fmla="*/ 541127 w 2426050"/>
              <a:gd name="connsiteY1" fmla="*/ 0 h 5267563"/>
              <a:gd name="connsiteX2" fmla="*/ 541127 w 2426050"/>
              <a:gd name="connsiteY2" fmla="*/ 57271 h 5267563"/>
              <a:gd name="connsiteX3" fmla="*/ 678732 w 2426050"/>
              <a:gd name="connsiteY3" fmla="*/ 195049 h 5267563"/>
              <a:gd name="connsiteX4" fmla="*/ 1744312 w 2426050"/>
              <a:gd name="connsiteY4" fmla="*/ 195049 h 5267563"/>
              <a:gd name="connsiteX5" fmla="*/ 1881918 w 2426050"/>
              <a:gd name="connsiteY5" fmla="*/ 57271 h 5267563"/>
              <a:gd name="connsiteX6" fmla="*/ 1881918 w 2426050"/>
              <a:gd name="connsiteY6" fmla="*/ 0 h 5267563"/>
              <a:gd name="connsiteX7" fmla="*/ 2182426 w 2426050"/>
              <a:gd name="connsiteY7" fmla="*/ 0 h 5267563"/>
              <a:gd name="connsiteX8" fmla="*/ 2426050 w 2426050"/>
              <a:gd name="connsiteY8" fmla="*/ 243930 h 5267563"/>
              <a:gd name="connsiteX9" fmla="*/ 2426050 w 2426050"/>
              <a:gd name="connsiteY9" fmla="*/ 5023633 h 5267563"/>
              <a:gd name="connsiteX10" fmla="*/ 2182426 w 2426050"/>
              <a:gd name="connsiteY10" fmla="*/ 5267563 h 5267563"/>
              <a:gd name="connsiteX11" fmla="*/ 243624 w 2426050"/>
              <a:gd name="connsiteY11" fmla="*/ 5267563 h 5267563"/>
              <a:gd name="connsiteX12" fmla="*/ 0 w 2426050"/>
              <a:gd name="connsiteY12" fmla="*/ 5023633 h 5267563"/>
              <a:gd name="connsiteX13" fmla="*/ 0 w 2426050"/>
              <a:gd name="connsiteY13" fmla="*/ 243930 h 5267563"/>
              <a:gd name="connsiteX14" fmla="*/ 243624 w 2426050"/>
              <a:gd name="connsiteY14" fmla="*/ 0 h 526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26050" h="5267563">
                <a:moveTo>
                  <a:pt x="243624" y="0"/>
                </a:moveTo>
                <a:lnTo>
                  <a:pt x="541127" y="0"/>
                </a:lnTo>
                <a:lnTo>
                  <a:pt x="541127" y="57271"/>
                </a:lnTo>
                <a:cubicBezTo>
                  <a:pt x="541127" y="133363"/>
                  <a:pt x="602735" y="195049"/>
                  <a:pt x="678732" y="195049"/>
                </a:cubicBezTo>
                <a:lnTo>
                  <a:pt x="1744312" y="195049"/>
                </a:lnTo>
                <a:cubicBezTo>
                  <a:pt x="1820309" y="195049"/>
                  <a:pt x="1881918" y="133363"/>
                  <a:pt x="1881918" y="57271"/>
                </a:cubicBezTo>
                <a:lnTo>
                  <a:pt x="1881918" y="0"/>
                </a:lnTo>
                <a:lnTo>
                  <a:pt x="2182426" y="0"/>
                </a:lnTo>
                <a:cubicBezTo>
                  <a:pt x="2316976" y="0"/>
                  <a:pt x="2426050" y="109211"/>
                  <a:pt x="2426050" y="243930"/>
                </a:cubicBezTo>
                <a:lnTo>
                  <a:pt x="2426050" y="5023633"/>
                </a:lnTo>
                <a:cubicBezTo>
                  <a:pt x="2426050" y="5158352"/>
                  <a:pt x="2316976" y="5267563"/>
                  <a:pt x="2182426" y="5267563"/>
                </a:cubicBezTo>
                <a:lnTo>
                  <a:pt x="243624" y="5267563"/>
                </a:lnTo>
                <a:cubicBezTo>
                  <a:pt x="109074" y="5267563"/>
                  <a:pt x="0" y="5158352"/>
                  <a:pt x="0" y="5023633"/>
                </a:cubicBezTo>
                <a:lnTo>
                  <a:pt x="0" y="243930"/>
                </a:lnTo>
                <a:cubicBezTo>
                  <a:pt x="0" y="109211"/>
                  <a:pt x="109074" y="0"/>
                  <a:pt x="243624" y="0"/>
                </a:cubicBezTo>
                <a:close/>
              </a:path>
            </a:pathLst>
          </a:cu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t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  <a:endParaRPr lang="en-GB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  <a:endParaRPr lang="en-GB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5" name="Tijdelijke aanduiding voor afbeelding 15"/>
          <p:cNvSpPr>
            <a:spLocks noGrp="1"/>
          </p:cNvSpPr>
          <p:nvPr>
            <p:ph type="pic" sz="quarter" idx="14" hasCustomPrompt="1"/>
          </p:nvPr>
        </p:nvSpPr>
        <p:spPr>
          <a:xfrm>
            <a:off x="5242839" y="785399"/>
            <a:ext cx="1706322" cy="1706010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 w="127000">
            <a:solidFill>
              <a:schemeClr val="bg2"/>
            </a:solidFill>
            <a:miter lim="800000"/>
          </a:ln>
        </p:spPr>
        <p:txBody>
          <a:bodyPr wrap="square" t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  <a:endParaRPr lang="en-GB" noProof="0" dirty="0"/>
          </a:p>
        </p:txBody>
      </p:sp>
      <p:grpSp>
        <p:nvGrpSpPr>
          <p:cNvPr id="6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8" name="Rechthoek 7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Gelijkbenige driehoek 3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  <a:endParaRPr lang="en-GB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ijdelijke aanduiding voor afbeelding 1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00074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grpSp>
        <p:nvGrpSpPr>
          <p:cNvPr id="6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8" name="Rechthoek 7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Gelijkbenige driehoek 3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  <a:endParaRPr lang="en-GB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ijdelijke aanduiding voor afbeelding 1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342899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sp>
        <p:nvSpPr>
          <p:cNvPr id="5" name="Tijdelijke aanduiding voor afbeelding 16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"/>
            <a:ext cx="6096000" cy="342899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grpSp>
        <p:nvGrpSpPr>
          <p:cNvPr id="6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8" name="Rechthoek 7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Gelijkbenige driehoek 3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  <a:endParaRPr lang="en-GB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5" name="Tijdelijke aanduiding voor afbeelding 16"/>
          <p:cNvSpPr>
            <a:spLocks noGrp="1"/>
          </p:cNvSpPr>
          <p:nvPr>
            <p:ph type="pic" sz="quarter" idx="15" hasCustomPrompt="1"/>
          </p:nvPr>
        </p:nvSpPr>
        <p:spPr>
          <a:xfrm>
            <a:off x="3818238" y="719138"/>
            <a:ext cx="7651524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grpSp>
        <p:nvGrpSpPr>
          <p:cNvPr id="8" name="INSTRUCTION"/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9" name="Rechthoek 8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" name="Groep 17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5" name="Groep 34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8" name="Groep 37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5" name="Groep 44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8" name="Rechthoek 47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Rechthoek 48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0" name="Ovaal 49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6" name="Afbeelding 4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7" name="Afbeelding 46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" name="Groep 38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3" name="Rechthoek 42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" name="Rechthoek 43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0" name="Groep 39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1" name="Rechthoek 4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Rechthoek 4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6" name="Rechthoek 35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Gelijkbenige driehoek 36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3" name="Ovaal 32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8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0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2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9" name="Tekstvak 28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" name="Groep 20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2" name="Groep 21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4" name="Vrije vorm: vorm 23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5" name="Groep 24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6" name="Vrije vorm: vorm 25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7" name="Vrije vorm: vorm 26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3" name="Tekstvak 22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  <a:endParaRPr lang="en-GB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 userDrawn="1"/>
        </p:nvSpPr>
        <p:spPr>
          <a:xfrm>
            <a:off x="0" y="-441330"/>
            <a:ext cx="45736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21" hasCustomPrompt="1"/>
          </p:nvPr>
        </p:nvSpPr>
        <p:spPr>
          <a:xfrm>
            <a:off x="719139" y="1565274"/>
            <a:ext cx="10752136" cy="4435476"/>
          </a:xfrm>
        </p:spPr>
        <p:txBody>
          <a:bodyPr/>
          <a:lstStyle/>
          <a:p>
            <a:pPr lvl="0"/>
            <a:r>
              <a:rPr lang="en-GB" noProof="0" dirty="0"/>
              <a:t>Bullet</a:t>
            </a:r>
            <a:endParaRPr lang="en-GB" noProof="0" dirty="0"/>
          </a:p>
          <a:p>
            <a:pPr lvl="1"/>
            <a:r>
              <a:rPr lang="en-GB" noProof="0" dirty="0"/>
              <a:t>Sub-bullet </a:t>
            </a:r>
            <a:endParaRPr lang="en-GB" noProof="0" dirty="0"/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  <a:endParaRPr lang="en-GB" noProof="0" dirty="0"/>
          </a:p>
          <a:p>
            <a:pPr lvl="4"/>
            <a:r>
              <a:rPr lang="en-GB" noProof="0" dirty="0"/>
              <a:t>Subtitle</a:t>
            </a:r>
            <a:endParaRPr lang="en-GB" noProof="0" dirty="0"/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  <a:endParaRPr lang="en-GB" noProof="0" dirty="0"/>
          </a:p>
          <a:p>
            <a:pPr lvl="7"/>
            <a:r>
              <a:rPr lang="en-GB" noProof="0" dirty="0"/>
              <a:t>Alphabetical bullet</a:t>
            </a:r>
            <a:endParaRPr lang="en-GB" noProof="0" dirty="0"/>
          </a:p>
          <a:p>
            <a:pPr lvl="8"/>
            <a:r>
              <a:rPr lang="en-GB" noProof="0" dirty="0"/>
              <a:t>Source</a:t>
            </a:r>
            <a:endParaRPr lang="en-GB" noProof="0" dirty="0"/>
          </a:p>
          <a:p>
            <a:pPr lvl="8"/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  <a:endPara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" name="Ovaal 18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hthoek 19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  <a:endPara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8" name="Rechthoek 27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9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7" name="Ovaal 76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7" name="Rechthoek 36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  <a:endPara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Rechthoek 37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9" name="Groep 38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0" name="Groep 69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oep 39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3" name="Groep 62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1" name="Rechte verbindingslijn 40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2" name="Rechte verbindingslijn 41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3" name="Rechthoek 42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Rechthoek 43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5" name="Groep 44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5" name="Rechthoek 54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6" name="Groep 55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8" name="Rechte verbindingslijn 57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56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7" name="Rechthoek 46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47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0" name="Rechte verbindingslijn 49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0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48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1" name="Groep 30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2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4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6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3" name="Tekstvak 32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  <a:endParaRPr lang="en-GB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453622" y="1569104"/>
            <a:ext cx="7016140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  <a:endParaRPr lang="en-GB" noProof="0" dirty="0"/>
          </a:p>
          <a:p>
            <a:pPr lvl="1"/>
            <a:r>
              <a:rPr lang="en-GB" noProof="0" dirty="0"/>
              <a:t>Sub-bullet </a:t>
            </a:r>
            <a:endParaRPr lang="en-GB" noProof="0" dirty="0"/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  <a:endParaRPr lang="en-GB" noProof="0" dirty="0"/>
          </a:p>
          <a:p>
            <a:pPr lvl="4"/>
            <a:r>
              <a:rPr lang="en-GB" noProof="0" dirty="0"/>
              <a:t>Subtitle</a:t>
            </a:r>
            <a:endParaRPr lang="en-GB" noProof="0" dirty="0"/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  <a:endParaRPr lang="en-GB" noProof="0" dirty="0"/>
          </a:p>
          <a:p>
            <a:pPr lvl="7"/>
            <a:r>
              <a:rPr lang="en-GB" noProof="0" dirty="0"/>
              <a:t>Alphabetical bullet</a:t>
            </a:r>
            <a:endParaRPr lang="en-GB" noProof="0" dirty="0"/>
          </a:p>
          <a:p>
            <a:pPr lvl="8"/>
            <a:r>
              <a:rPr lang="en-GB" noProof="0" dirty="0"/>
              <a:t>Source</a:t>
            </a:r>
            <a:endParaRPr lang="en-GB" noProof="0" dirty="0"/>
          </a:p>
          <a:p>
            <a:pPr lvl="8"/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(S) + text | light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454057" y="722454"/>
            <a:ext cx="7015484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  <a:endPara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hthoek 25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7" name="Ovaal 26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hthoek 27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  <a:endPara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9" name="Ovaal 28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hthoek 29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2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  <a:endPara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Rechthoek 40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Rechthoek 46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8" name="Groep 47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54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155" name="Rechthoek 154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Ovaal 155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hthoek 156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Ovaal 157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hthoek 158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Ovaal 159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" name="Rechthoek 160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Rechthoek 161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3" name="Groep 162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202" name="Rechthoek 201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Rechthoek 202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04" name="Groep 203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217" name="Rechthoek: afgeronde hoeken 216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8" name="Rechthoek 217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9" name="Rechthoek 218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0" name="Rechthoek 219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1" name="Rechthoek 220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2" name="Rechthoek 221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05" name="Groep 204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209" name="Groep 208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211" name="Rechthoek: afgeronde hoeken 210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2" name="Rechthoek 211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3" name="Rechthoek 212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4" name="Rechthoek 213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5" name="Rechthoek 214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6" name="Rechthoek 215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10" name="Boog 209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06" name="Tekstvak 205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Tekstvak 206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Vrije vorm: vorm 207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4" name="Groep 163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92" name="Rechthoek 191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  <a:endPara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93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200" name="Ovaal 199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4" name="Groep 193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5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7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8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9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6" name="Tekstvak 195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65" name="Groep 164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76" name="Groep 175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79" name="Groep 178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86" name="Groep 185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89" name="Rechthoek 188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0" name="Rechthoek 189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1" name="Ovaal 190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87" name="Afbeelding 186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8" name="Afbeelding 187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0" name="Groep 179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184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1" name="Groep 180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2" name="Rechthoek 18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Rechthoek 18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7" name="Rechthoek 176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Gelijkbenige driehoek 177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6" name="Ovaal 165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Rechthoek 166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hthoek 167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9" name="Groep 168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170" name="Groep 169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72" name="Vrije vorm: vorm 171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73" name="Groep 172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74" name="Vrije vorm: vorm 173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5" name="Vrije vorm: vorm 174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71" name="Tekstvak 170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  <a:endParaRPr lang="en-GB" noProof="0" dirty="0"/>
          </a:p>
        </p:txBody>
      </p:sp>
      <p:sp>
        <p:nvSpPr>
          <p:cNvPr id="7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453623" y="1569104"/>
            <a:ext cx="7016140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  <a:endParaRPr lang="en-GB" noProof="0" dirty="0"/>
          </a:p>
          <a:p>
            <a:pPr lvl="1"/>
            <a:r>
              <a:rPr lang="en-GB" noProof="0" dirty="0"/>
              <a:t>Sub-bullet </a:t>
            </a:r>
            <a:endParaRPr lang="en-GB" noProof="0" dirty="0"/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  <a:endParaRPr lang="en-GB" noProof="0" dirty="0"/>
          </a:p>
          <a:p>
            <a:pPr lvl="4"/>
            <a:r>
              <a:rPr lang="en-GB" noProof="0" dirty="0"/>
              <a:t>Subtitle</a:t>
            </a:r>
            <a:endParaRPr lang="en-GB" noProof="0" dirty="0"/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  <a:endParaRPr lang="en-GB" noProof="0" dirty="0"/>
          </a:p>
          <a:p>
            <a:pPr lvl="7"/>
            <a:r>
              <a:rPr lang="en-GB" noProof="0" dirty="0"/>
              <a:t>Alphabetical bullet</a:t>
            </a:r>
            <a:endParaRPr lang="en-GB" noProof="0" dirty="0"/>
          </a:p>
          <a:p>
            <a:pPr lvl="8"/>
            <a:r>
              <a:rPr lang="en-GB" noProof="0" dirty="0"/>
              <a:t>Source</a:t>
            </a:r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(S) + text | blue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453622" y="722454"/>
            <a:ext cx="7016140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grpSp>
        <p:nvGrpSpPr>
          <p:cNvPr id="9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10" name="Rechthoek 9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Rechthoek 81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hthoek 19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  <a:endPara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hthoek 25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7" name="Ovaal 26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hthoek 27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  <a:endPara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9" name="Ovaal 28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hthoek 29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2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  <a:endPara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Rechthoek 40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Rechthoek 46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8" name="Groep 47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83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hthoek 85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Ovaal 88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Rechthoek 89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Rechthoek 90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Tekstvak 135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Vrije vorm: vorm 136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  <a:endPara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22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94" name="Groep 93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Gelijkbenige driehoek 106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hthoek 96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8" name="Groep 97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  <a:endParaRPr lang="en-GB" noProof="0" dirty="0"/>
          </a:p>
        </p:txBody>
      </p:sp>
      <p:sp>
        <p:nvSpPr>
          <p:cNvPr id="10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453623" y="1569104"/>
            <a:ext cx="7016140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  <a:endParaRPr lang="en-GB" noProof="0" dirty="0"/>
          </a:p>
          <a:p>
            <a:pPr lvl="1"/>
            <a:r>
              <a:rPr lang="en-GB" noProof="0" dirty="0"/>
              <a:t>Sub-bullet </a:t>
            </a:r>
            <a:endParaRPr lang="en-GB" noProof="0" dirty="0"/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  <a:endParaRPr lang="en-GB" noProof="0" dirty="0"/>
          </a:p>
          <a:p>
            <a:pPr lvl="4"/>
            <a:r>
              <a:rPr lang="en-GB" noProof="0" dirty="0"/>
              <a:t>Subtitle</a:t>
            </a:r>
            <a:endParaRPr lang="en-GB" noProof="0" dirty="0"/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  <a:endParaRPr lang="en-GB" noProof="0" dirty="0"/>
          </a:p>
          <a:p>
            <a:pPr lvl="7"/>
            <a:r>
              <a:rPr lang="en-GB" noProof="0" dirty="0"/>
              <a:t>Alphabetical bullet</a:t>
            </a:r>
            <a:endParaRPr lang="en-GB" noProof="0" dirty="0"/>
          </a:p>
          <a:p>
            <a:pPr lvl="8"/>
            <a:r>
              <a:rPr lang="en-GB" noProof="0" dirty="0"/>
              <a:t>Source</a:t>
            </a:r>
            <a:endParaRPr lang="en-GB" noProof="0" dirty="0"/>
          </a:p>
          <a:p>
            <a:pPr lvl="8"/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(S)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453622" y="722454"/>
            <a:ext cx="7016140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9" name="Rechthoek 8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0" name="Ovaal 19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hthoek 20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  <a:endPara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8" name="Ovaal 27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hthoek 28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  <a:endPara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2" name="Rechthoek 31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3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  <a:endPara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Rechthoek 41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Rechthoek 47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56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157" name="Rechthoek 156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Ovaal 15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hthoek 158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Ovaal 159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" name="Rechthoek 160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Ovaal 161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Rechthoek 162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Rechthoek 163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5" name="Groep 164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204" name="Rechthoek 203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Rechthoek 204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06" name="Groep 205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219" name="Rechthoek: afgeronde hoeken 218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0" name="Rechthoek 219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1" name="Rechthoek 220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2" name="Rechthoek 221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3" name="Rechthoek 222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4" name="Rechthoek 223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07" name="Groep 206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211" name="Groep 210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213" name="Rechthoek: afgeronde hoeken 212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4" name="Rechthoek 213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5" name="Rechthoek 214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6" name="Rechthoek 215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7" name="Rechthoek 216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8" name="Rechthoek 217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12" name="Boog 211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08" name="Tekstvak 207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Tekstvak 208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Vrije vorm: vorm 209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6" name="Groep 165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94" name="Rechthoek 193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  <a:endPara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95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202" name="Ovaal 201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6" name="Groep 195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7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9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200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201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8" name="Tekstvak 197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67" name="Groep 166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81" name="Groep 180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88" name="Groep 187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91" name="Rechthoek 190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2" name="Rechthoek 191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3" name="Ovaal 192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89" name="Afbeelding 188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7" name="Rechthoek 186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3" name="Groep 182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184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9" name="Rechthoek 178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Gelijkbenige driehoek 179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8" name="Ovaal 167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Rechthoek 168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Rechthoek 169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1" name="Groep 170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172" name="Groep 171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74" name="Vrije vorm: vorm 173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75" name="Groep 174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76" name="Vrije vorm: vorm 175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7" name="Vrije vorm: vorm 176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73" name="Tekstvak 172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  <a:endParaRPr lang="en-GB" noProof="0" dirty="0"/>
          </a:p>
          <a:p>
            <a:pPr lvl="1"/>
            <a:r>
              <a:rPr lang="en-GB" noProof="0" dirty="0"/>
              <a:t>Sub-bullet </a:t>
            </a:r>
            <a:endParaRPr lang="en-GB" noProof="0" dirty="0"/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  <a:endParaRPr lang="en-GB" noProof="0" dirty="0"/>
          </a:p>
          <a:p>
            <a:pPr lvl="4"/>
            <a:r>
              <a:rPr lang="en-GB" noProof="0" dirty="0"/>
              <a:t>Subtitle</a:t>
            </a:r>
            <a:endParaRPr lang="en-GB" noProof="0" dirty="0"/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  <a:endParaRPr lang="en-GB" noProof="0" dirty="0"/>
          </a:p>
          <a:p>
            <a:pPr lvl="7"/>
            <a:r>
              <a:rPr lang="en-GB" noProof="0" dirty="0"/>
              <a:t>Alphabetical bullet</a:t>
            </a:r>
            <a:endParaRPr lang="en-GB" noProof="0" dirty="0"/>
          </a:p>
          <a:p>
            <a:pPr lvl="8"/>
            <a:r>
              <a:rPr lang="en-GB" noProof="0" dirty="0"/>
              <a:t>Source</a:t>
            </a:r>
            <a:endParaRPr lang="en-GB" noProof="0" dirty="0"/>
          </a:p>
          <a:p>
            <a:pPr lvl="8"/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(M) + text | light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  <a:endPara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hthoek 25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7" name="Ovaal 26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hthoek 27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  <a:endPara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9" name="Ovaal 28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hthoek 29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2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  <a:endPara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Rechthoek 40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Rechthoek 46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8" name="Groep 47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82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3" name="Rechthoek 82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Ovaal 83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Rechthoek 84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85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Rechthoek 86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Ovaal 87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Rechthoek 88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Rechthoek 89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1" name="Groep 90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0" name="Rechthoek 129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hthoek 130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2" name="Groep 131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5" name="Rechthoek: afgeronde hoeken 144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" name="Groep 132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7" name="Groep 136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39" name="Rechthoek: afgeronde hoeken 138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Rechthoek 139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8" name="Boog 137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kstvak 133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Tekstvak 134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Vrije vorm: vorm 135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2" name="Groep 91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0" name="Rechthoek 119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  <a:endPara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21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8" name="Ovaal 127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2" name="Groep 121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3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5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6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4" name="Tekstvak 123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93" name="Groep 92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Gelijkbenige driehoek 10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7" name="Groep 96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8" name="Groep 97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0" name="Vrije vorm: vorm 99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1" name="Groep 100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2" name="Vrije vorm: vorm 101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3" name="Vrije vorm: vorm 102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9" name="Tekstvak 98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  <a:endParaRPr lang="en-GB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  <a:endParaRPr lang="en-GB" noProof="0" dirty="0"/>
          </a:p>
          <a:p>
            <a:pPr lvl="1"/>
            <a:r>
              <a:rPr lang="en-GB" noProof="0" dirty="0"/>
              <a:t>Sub-bullet </a:t>
            </a:r>
            <a:endParaRPr lang="en-GB" noProof="0" dirty="0"/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  <a:endParaRPr lang="en-GB" noProof="0" dirty="0"/>
          </a:p>
          <a:p>
            <a:pPr lvl="4"/>
            <a:r>
              <a:rPr lang="en-GB" noProof="0" dirty="0"/>
              <a:t>Subtitle</a:t>
            </a:r>
            <a:endParaRPr lang="en-GB" noProof="0" dirty="0"/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  <a:endParaRPr lang="en-GB" noProof="0" dirty="0"/>
          </a:p>
          <a:p>
            <a:pPr lvl="7"/>
            <a:r>
              <a:rPr lang="en-GB" noProof="0" dirty="0"/>
              <a:t>Alphabetical bullet</a:t>
            </a:r>
            <a:endParaRPr lang="en-GB" noProof="0" dirty="0"/>
          </a:p>
          <a:p>
            <a:pPr lvl="8"/>
            <a:r>
              <a:rPr lang="en-GB" noProof="0" dirty="0"/>
              <a:t>Source</a:t>
            </a:r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(M) + text | blue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  <a:endParaRPr lang="en-GB" dirty="0"/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hthoek 20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  <a:endPara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8" name="Ovaal 27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hthoek 28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  <a:endPara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2" name="Rechthoek 31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  <a:endParaRPr lang="en-GB" sz="1200" b="1" cap="all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3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  <a:endPara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Rechthoek 41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Rechthoek 47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83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  <a:endParaRPr lang="en-GB" sz="1400" b="1" cap="all" baseline="0" noProof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hthoek 85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Ovaal 88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Rechthoek 89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Rechthoek 90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Tekstvak 135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  <a:endParaRPr lang="en-GB" sz="900" b="0" kern="120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Vrije vorm: vorm 136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  <a:endPara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22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94" name="Groep 93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endParaRPr lang="en-GB" sz="9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Gelijkbenige driehoek 106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hthoek 96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8" name="Groep 97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5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138" y="1563938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  <a:endParaRPr lang="en-GB" noProof="0" dirty="0"/>
          </a:p>
          <a:p>
            <a:pPr lvl="1"/>
            <a:r>
              <a:rPr lang="en-GB" noProof="0" dirty="0"/>
              <a:t>Sub-bullet </a:t>
            </a:r>
            <a:endParaRPr lang="en-GB" noProof="0" dirty="0"/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  <a:endParaRPr lang="en-GB" noProof="0" dirty="0"/>
          </a:p>
          <a:p>
            <a:pPr lvl="4"/>
            <a:r>
              <a:rPr lang="en-GB" noProof="0" dirty="0"/>
              <a:t>Subtitle</a:t>
            </a:r>
            <a:endParaRPr lang="en-GB" noProof="0" dirty="0"/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  <a:endParaRPr lang="en-GB" noProof="0" dirty="0"/>
          </a:p>
          <a:p>
            <a:pPr lvl="7"/>
            <a:r>
              <a:rPr lang="en-GB" noProof="0" dirty="0"/>
              <a:t>Alphabetical bullet</a:t>
            </a:r>
            <a:endParaRPr lang="en-GB" noProof="0" dirty="0"/>
          </a:p>
          <a:p>
            <a:pPr lvl="8"/>
            <a:r>
              <a:rPr lang="en-GB" noProof="0" dirty="0"/>
              <a:t>Source</a:t>
            </a:r>
            <a:endParaRPr lang="en-GB" noProof="0" dirty="0"/>
          </a:p>
        </p:txBody>
      </p:sp>
      <p:grpSp>
        <p:nvGrpSpPr>
          <p:cNvPr id="15" name="GRID" hidden="1"/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/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/>
          <p:cNvSpPr txBox="1"/>
          <p:nvPr userDrawn="1"/>
        </p:nvSpPr>
        <p:spPr>
          <a:xfrm>
            <a:off x="0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  <a:endParaRPr lang="en-GB" sz="1100" b="0" cap="all" baseline="0" noProof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3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4" name="Tekstvak 3"/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  <a:endParaRPr lang="en-GB" sz="1100" b="0" cap="all" baseline="0" noProof="0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34" name="Groep 33"/>
          <p:cNvGrpSpPr/>
          <p:nvPr userDrawn="1"/>
        </p:nvGrpSpPr>
        <p:grpSpPr>
          <a:xfrm>
            <a:off x="11552188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/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/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/>
          <p:cNvSpPr txBox="1"/>
          <p:nvPr userDrawn="1"/>
        </p:nvSpPr>
        <p:spPr>
          <a:xfrm>
            <a:off x="10659528" y="-674002"/>
            <a:ext cx="1532472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  <a:endParaRPr lang="en-GB" sz="1100" b="0" cap="all" baseline="0" noProof="0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33" name="Groep 32"/>
          <p:cNvGrpSpPr/>
          <p:nvPr userDrawn="1"/>
        </p:nvGrpSpPr>
        <p:grpSpPr>
          <a:xfrm>
            <a:off x="9687884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/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/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/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/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/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/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Vrije vorm: vorm 43"/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Vrije vorm: vorm 44"/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Vrije vorm: vorm 45"/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Vrije vorm: vorm 46"/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Vrije vorm: vorm 47"/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Vrije vorm: vorm 48"/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Vrije vorm: vorm 49"/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13105" indent="-35115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470" algn="l"/>
        </a:tabLst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3"/>
        </a:buClr>
        <a:buFont typeface="Segoe UI Light" panose="020B0502040204020203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20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lpha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138" y="1563938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  <a:endParaRPr lang="en-GB" noProof="0" dirty="0"/>
          </a:p>
          <a:p>
            <a:pPr lvl="1"/>
            <a:r>
              <a:rPr lang="en-GB" noProof="0" dirty="0"/>
              <a:t>Sub-bullet </a:t>
            </a:r>
            <a:endParaRPr lang="en-GB" noProof="0" dirty="0"/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  <a:endParaRPr lang="en-GB" noProof="0" dirty="0"/>
          </a:p>
          <a:p>
            <a:pPr lvl="4"/>
            <a:r>
              <a:rPr lang="en-GB" noProof="0" dirty="0"/>
              <a:t>Subtitle</a:t>
            </a:r>
            <a:endParaRPr lang="en-GB" noProof="0" dirty="0"/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  <a:endParaRPr lang="en-GB" noProof="0" dirty="0"/>
          </a:p>
          <a:p>
            <a:pPr lvl="7"/>
            <a:r>
              <a:rPr lang="en-GB" noProof="0" dirty="0"/>
              <a:t>Alphabetical bullet</a:t>
            </a:r>
            <a:endParaRPr lang="en-GB" noProof="0" dirty="0"/>
          </a:p>
          <a:p>
            <a:pPr lvl="8"/>
            <a:r>
              <a:rPr lang="en-GB" noProof="0" dirty="0"/>
              <a:t>Source</a:t>
            </a:r>
            <a:endParaRPr lang="en-GB" noProof="0" dirty="0"/>
          </a:p>
        </p:txBody>
      </p:sp>
      <p:grpSp>
        <p:nvGrpSpPr>
          <p:cNvPr id="15" name="GRID" hidden="1"/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/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/>
          <p:cNvSpPr txBox="1"/>
          <p:nvPr userDrawn="1"/>
        </p:nvSpPr>
        <p:spPr>
          <a:xfrm>
            <a:off x="0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  <a:endParaRPr lang="en-GB" sz="1100" b="0" cap="all" baseline="0" noProof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3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4" name="Tekstvak 3"/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  <a:endParaRPr lang="en-GB" sz="1100" b="0" cap="all" baseline="0" noProof="0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34" name="Groep 33"/>
          <p:cNvGrpSpPr/>
          <p:nvPr userDrawn="1"/>
        </p:nvGrpSpPr>
        <p:grpSpPr>
          <a:xfrm>
            <a:off x="11552188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/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/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/>
          <p:cNvSpPr txBox="1"/>
          <p:nvPr userDrawn="1"/>
        </p:nvSpPr>
        <p:spPr>
          <a:xfrm>
            <a:off x="10659528" y="-674002"/>
            <a:ext cx="1532472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  <a:endParaRPr lang="en-GB" sz="1100" b="0" cap="all" baseline="0" noProof="0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33" name="Groep 32"/>
          <p:cNvGrpSpPr/>
          <p:nvPr userDrawn="1"/>
        </p:nvGrpSpPr>
        <p:grpSpPr>
          <a:xfrm>
            <a:off x="9687884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/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/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/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/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/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/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Vrije vorm: vorm 43"/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Vrije vorm: vorm 44"/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Vrije vorm: vorm 45"/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Vrije vorm: vorm 46"/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Vrije vorm: vorm 47"/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Vrije vorm: vorm 48"/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Vrije vorm: vorm 49"/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713105" indent="-351155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470" algn="l"/>
        </a:tabLst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3"/>
        </a:buClr>
        <a:buFont typeface="Segoe UI Light" panose="020B0502040204020203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None/>
        <a:defRPr sz="14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lpha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None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0" y="-429019"/>
            <a:ext cx="1989968" cy="276999"/>
          </a:xfrm>
        </p:spPr>
        <p:txBody>
          <a:bodyPr/>
          <a:lstStyle/>
          <a:p>
            <a:r>
              <a:rPr lang="en-GB"/>
              <a:t>Title slide + image</a:t>
            </a:r>
            <a:endParaRPr lang="en-GB" dirty="0"/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10"/>
          </p:nvPr>
        </p:nvSpPr>
        <p:spPr>
          <a:xfrm>
            <a:off x="719138" y="847689"/>
            <a:ext cx="5865553" cy="1333698"/>
          </a:xfrm>
        </p:spPr>
        <p:txBody>
          <a:bodyPr/>
          <a:lstStyle/>
          <a:p>
            <a:r>
              <a:rPr lang="nl-NL" dirty="0" err="1"/>
              <a:t>Primevision</a:t>
            </a:r>
            <a:endParaRPr lang="nl-NL" dirty="0"/>
          </a:p>
          <a:p>
            <a:r>
              <a:rPr lang="nl-NL" dirty="0" err="1"/>
              <a:t>Final</a:t>
            </a:r>
            <a:r>
              <a:rPr lang="nl-NL" dirty="0"/>
              <a:t> Presentation</a:t>
            </a:r>
            <a:endParaRPr lang="en-GB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1"/>
          </p:nvPr>
        </p:nvSpPr>
        <p:spPr>
          <a:xfrm>
            <a:off x="719137" y="2301536"/>
            <a:ext cx="5871541" cy="2763834"/>
          </a:xfrm>
        </p:spPr>
        <p:txBody>
          <a:bodyPr/>
          <a:lstStyle/>
          <a:p>
            <a:r>
              <a:rPr lang="en-GB" noProof="0" dirty="0"/>
              <a:t>G1</a:t>
            </a:r>
            <a:endParaRPr lang="en-GB" noProof="0" dirty="0"/>
          </a:p>
          <a:p>
            <a:r>
              <a:rPr lang="en-GB" dirty="0"/>
              <a:t>Tom </a:t>
            </a:r>
            <a:r>
              <a:rPr lang="en-GB" dirty="0" err="1"/>
              <a:t>Bruinink</a:t>
            </a:r>
            <a:endParaRPr lang="en-GB" dirty="0"/>
          </a:p>
          <a:p>
            <a:r>
              <a:rPr lang="en-GB" noProof="0" dirty="0" err="1"/>
              <a:t>Dexin</a:t>
            </a:r>
            <a:r>
              <a:rPr lang="en-GB" noProof="0" dirty="0"/>
              <a:t> Sun</a:t>
            </a:r>
            <a:endParaRPr lang="en-GB" noProof="0" dirty="0"/>
          </a:p>
          <a:p>
            <a:r>
              <a:rPr lang="en-GB" dirty="0" err="1"/>
              <a:t>Jelmer</a:t>
            </a:r>
            <a:r>
              <a:rPr lang="en-GB" dirty="0"/>
              <a:t> van </a:t>
            </a:r>
            <a:r>
              <a:rPr lang="en-GB" dirty="0" err="1"/>
              <a:t>Gestel</a:t>
            </a:r>
            <a:endParaRPr lang="en-GB" dirty="0"/>
          </a:p>
          <a:p>
            <a:r>
              <a:rPr lang="en-GB" noProof="0" dirty="0"/>
              <a:t>Mats Poppe</a:t>
            </a:r>
            <a:endParaRPr lang="en-GB" noProof="0" dirty="0"/>
          </a:p>
          <a:p>
            <a:r>
              <a:rPr lang="en-GB" dirty="0"/>
              <a:t>Kristian Terlien</a:t>
            </a:r>
            <a:endParaRPr lang="en-GB" noProof="0" dirty="0"/>
          </a:p>
        </p:txBody>
      </p:sp>
      <p:pic>
        <p:nvPicPr>
          <p:cNvPr id="10246" name="Picture 6" descr="Advanced Data Science Masters Program - Datavalley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8" r="2996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Estimate</a:t>
            </a:r>
            <a:r>
              <a:rPr lang="nl-NL" dirty="0"/>
              <a:t> a model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output belt</a:t>
            </a:r>
            <a:endParaRPr lang="nl-NL" dirty="0"/>
          </a:p>
          <a:p>
            <a:r>
              <a:rPr lang="nl-NL" dirty="0" err="1"/>
              <a:t>Less</a:t>
            </a:r>
            <a:r>
              <a:rPr lang="nl-NL" dirty="0"/>
              <a:t> accurate as time </a:t>
            </a:r>
            <a:r>
              <a:rPr lang="nl-NL" dirty="0" err="1"/>
              <a:t>progresses</a:t>
            </a:r>
            <a:endParaRPr lang="nl-NL" dirty="0"/>
          </a:p>
          <a:p>
            <a:r>
              <a:rPr lang="nl-NL" dirty="0"/>
              <a:t>Vantaa </a:t>
            </a:r>
            <a:r>
              <a:rPr lang="nl-NL" dirty="0" err="1"/>
              <a:t>examples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567" r="1"/>
          <a:stretch>
            <a:fillRect/>
          </a:stretch>
        </p:blipFill>
        <p:spPr>
          <a:xfrm>
            <a:off x="568172" y="3355031"/>
            <a:ext cx="3116061" cy="1911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38" y="3355031"/>
            <a:ext cx="3201409" cy="1937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054" y="3357434"/>
            <a:ext cx="3268524" cy="1977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Standardised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6905652" y="842299"/>
              <a:ext cx="4564110" cy="4144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2055"/>
                    <a:gridCol w="2282055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err="1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14248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-1683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478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1690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-9142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6289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-803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𝑑𝑎𝑦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-51672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-9440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-12645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6905652" y="842299"/>
              <a:ext cx="4564110" cy="4144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2055"/>
                    <a:gridCol w="228205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err="1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14248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-1683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478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1690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-9142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6289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-803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-51672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-9440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-12645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Prediction</a:t>
            </a:r>
            <a:r>
              <a:rPr lang="nl-NL" dirty="0"/>
              <a:t> </a:t>
            </a:r>
            <a:r>
              <a:rPr lang="nl-NL" dirty="0" err="1"/>
              <a:t>accuracy</a:t>
            </a:r>
            <a:endParaRPr lang="nl-NL" dirty="0"/>
          </a:p>
          <a:p>
            <a:pPr lvl="1"/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squared</a:t>
            </a:r>
            <a:r>
              <a:rPr lang="nl-NL" dirty="0"/>
              <a:t> error (MSE)</a:t>
            </a:r>
            <a:endParaRPr lang="nl-NL" dirty="0"/>
          </a:p>
          <a:p>
            <a:pPr lvl="1"/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squared</a:t>
            </a:r>
            <a:r>
              <a:rPr lang="nl-NL" dirty="0"/>
              <a:t> error (VSE)</a:t>
            </a:r>
            <a:endParaRPr lang="nl-NL" dirty="0"/>
          </a:p>
          <a:p>
            <a:pPr lvl="1"/>
            <a:r>
              <a:rPr lang="nl-NL" dirty="0" err="1"/>
              <a:t>Mean</a:t>
            </a:r>
            <a:r>
              <a:rPr lang="nl-NL" dirty="0"/>
              <a:t> absolute error (MAE)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/>
              <a:t>Short </a:t>
            </a:r>
            <a:r>
              <a:rPr lang="nl-NL" dirty="0" err="1"/>
              <a:t>comptutational</a:t>
            </a:r>
            <a:r>
              <a:rPr lang="nl-NL" dirty="0"/>
              <a:t> time</a:t>
            </a:r>
            <a:endParaRPr lang="nl-NL" dirty="0"/>
          </a:p>
          <a:p>
            <a:r>
              <a:rPr lang="nl-NL" dirty="0"/>
              <a:t>Adequate </a:t>
            </a:r>
            <a:r>
              <a:rPr lang="nl-NL" dirty="0" err="1"/>
              <a:t>results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42977" y="1402610"/>
          <a:ext cx="528113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84"/>
                <a:gridCol w="1320284"/>
                <a:gridCol w="1320284"/>
                <a:gridCol w="1320284"/>
              </a:tblGrid>
              <a:tr h="565527">
                <a:tc>
                  <a:txBody>
                    <a:bodyPr/>
                    <a:lstStyle/>
                    <a:p>
                      <a:r>
                        <a:rPr lang="nl-NL" dirty="0" err="1"/>
                        <a:t>Sorting</a:t>
                      </a:r>
                      <a:r>
                        <a:rPr lang="nl-NL" dirty="0"/>
                        <a:t> 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MAE</a:t>
                      </a:r>
                      <a:endParaRPr lang="en-US" dirty="0"/>
                    </a:p>
                  </a:txBody>
                  <a:tcPr/>
                </a:tc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 err="1"/>
                        <a:t>Kuopio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9.1e07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69</a:t>
                      </a:r>
                      <a:endParaRPr lang="en-US" dirty="0"/>
                    </a:p>
                  </a:txBody>
                  <a:tcPr/>
                </a:tc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 err="1"/>
                        <a:t>Lieto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29175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5.3e08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121</a:t>
                      </a:r>
                      <a:endParaRPr lang="en-US" dirty="0"/>
                    </a:p>
                  </a:txBody>
                  <a:tcPr/>
                </a:tc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/>
                        <a:t>Oulu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10985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1.1e08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67</a:t>
                      </a:r>
                      <a:endParaRPr lang="en-US" dirty="0"/>
                    </a:p>
                  </a:txBody>
                  <a:tcPr/>
                </a:tc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 err="1"/>
                        <a:t>Seinjoki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1.7e09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167</a:t>
                      </a:r>
                      <a:endParaRPr lang="en-US" dirty="0"/>
                    </a:p>
                  </a:txBody>
                  <a:tcPr/>
                </a:tc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/>
                        <a:t>Tampere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22836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3.8e08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</a:t>
                      </a:r>
                      <a:endParaRPr lang="en-US" dirty="0"/>
                    </a:p>
                  </a:txBody>
                  <a:tcPr/>
                </a:tc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/>
                        <a:t>Vantaa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275179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2.8e10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309</a:t>
                      </a:r>
                      <a:endParaRPr lang="en-US" dirty="0"/>
                    </a:p>
                  </a:txBody>
                  <a:tcPr/>
                </a:tc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77812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2.0e09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21"/>
              </p:nvPr>
            </p:nvSpPr>
            <p:spPr/>
            <p:txBody>
              <a:bodyPr/>
              <a:lstStyle/>
              <a:p>
                <a:r>
                  <a:rPr lang="nl-NL" dirty="0"/>
                  <a:t>Input features:</a:t>
                </a:r>
                <a:endParaRPr lang="nl-NL" dirty="0"/>
              </a:p>
              <a:p>
                <a:pPr lvl="1"/>
                <a:r>
                  <a:rPr lang="nl-NL" dirty="0" err="1"/>
                  <a:t>Output_belt</a:t>
                </a:r>
                <a:endParaRPr lang="nl-NL" dirty="0"/>
              </a:p>
              <a:p>
                <a:pPr lvl="1"/>
                <a:r>
                  <a:rPr lang="nl-NL" dirty="0"/>
                  <a:t>Day</a:t>
                </a:r>
                <a:endParaRPr lang="nl-NL" dirty="0"/>
              </a:p>
              <a:p>
                <a:pPr lvl="1"/>
                <a:r>
                  <a:rPr lang="nl-NL" dirty="0"/>
                  <a:t>Day of </a:t>
                </a:r>
                <a:r>
                  <a:rPr lang="nl-NL" dirty="0" err="1"/>
                  <a:t>the</a:t>
                </a:r>
                <a:r>
                  <a:rPr lang="nl-NL" dirty="0"/>
                  <a:t> week</a:t>
                </a:r>
                <a:endParaRPr lang="nl-NL" dirty="0"/>
              </a:p>
              <a:p>
                <a:pPr lvl="1"/>
                <a:r>
                  <a:rPr lang="nl-NL" dirty="0"/>
                  <a:t>Week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month</a:t>
                </a:r>
                <a:endParaRPr lang="nl-NL" dirty="0"/>
              </a:p>
              <a:p>
                <a:pPr lvl="1"/>
                <a:r>
                  <a:rPr lang="nl-NL" dirty="0" err="1"/>
                  <a:t>Mult</a:t>
                </a:r>
                <a:endParaRPr lang="nl-NL" dirty="0"/>
              </a:p>
              <a:p>
                <a:r>
                  <a:rPr lang="nl-NL" dirty="0"/>
                  <a:t>Target:</a:t>
                </a:r>
                <a:r>
                  <a:rPr lang="en-US" dirty="0"/>
                  <a:t> no. of events</a:t>
                </a:r>
                <a:endParaRPr lang="en-US" dirty="0"/>
              </a:p>
              <a:p>
                <a:r>
                  <a:rPr lang="en-US" dirty="0"/>
                  <a:t>Simple neural network consisting of 6 layers</a:t>
                </a:r>
                <a:endParaRPr lang="en-US" dirty="0"/>
              </a:p>
              <a:p>
                <a:r>
                  <a:rPr lang="en-US" dirty="0"/>
                  <a:t>Swish activation function: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3" name="Tex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21"/>
              </p:nvPr>
            </p:nvSpPr>
            <p:spPr>
              <a:blipFill rotWithShape="1">
                <a:blip r:embed="rId1"/>
                <a:stretch>
                  <a:fillRect l="-3" t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Independent of </a:t>
            </a:r>
            <a:r>
              <a:rPr lang="nl-NL" dirty="0" err="1"/>
              <a:t>previous</a:t>
            </a:r>
            <a:r>
              <a:rPr lang="nl-NL" dirty="0"/>
              <a:t> data </a:t>
            </a:r>
            <a:r>
              <a:rPr lang="nl-NL" dirty="0" err="1"/>
              <a:t>once</a:t>
            </a:r>
            <a:r>
              <a:rPr lang="nl-NL" dirty="0"/>
              <a:t> model is </a:t>
            </a:r>
            <a:r>
              <a:rPr lang="nl-NL" dirty="0" err="1"/>
              <a:t>trained</a:t>
            </a:r>
            <a:endParaRPr lang="nl-NL" dirty="0"/>
          </a:p>
          <a:p>
            <a:r>
              <a:rPr lang="nl-NL" dirty="0" err="1"/>
              <a:t>Trained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40 </a:t>
            </a:r>
            <a:r>
              <a:rPr lang="nl-NL" dirty="0" err="1"/>
              <a:t>epochs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8638" y="2447894"/>
            <a:ext cx="6454866" cy="3552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forecasts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808" y="2906924"/>
            <a:ext cx="3369101" cy="2077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l="231"/>
          <a:stretch>
            <a:fillRect/>
          </a:stretch>
        </p:blipFill>
        <p:spPr>
          <a:xfrm>
            <a:off x="4411449" y="2902118"/>
            <a:ext cx="3369101" cy="2072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427" y="2906924"/>
            <a:ext cx="3400179" cy="2072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AutoRegressive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(AR)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AR(p)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refers to the autoregressive part of the model</a:t>
            </a:r>
            <a:endParaRPr lang="en-GB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Future value is regressed on its own previous values</a:t>
            </a:r>
            <a:endParaRPr lang="en-GB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 represents the number of lagged observations included</a:t>
            </a:r>
            <a:endParaRPr lang="en-GB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Integrated (I)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I(d)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represents the number of times the data have been differenced to make the time series stationary </a:t>
            </a:r>
            <a:endParaRPr lang="en-GB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 is often 1</a:t>
            </a:r>
            <a:endParaRPr lang="en-GB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Moving Average (MA)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MA(q)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refers to the moving average part of the model</a:t>
            </a:r>
            <a:endParaRPr lang="en-GB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forecast error is regressed on previous forecast errors</a:t>
            </a:r>
            <a:endParaRPr lang="en-GB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 represents the number of lagged forecast errors included in the model.</a:t>
            </a:r>
            <a:endParaRPr lang="en-GB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ARIMA(p, d, q) models both the past values (AR) and past errors (MA) to make predictions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ARIMA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Seperate</a:t>
            </a:r>
            <a:r>
              <a:rPr lang="nl-NL" dirty="0"/>
              <a:t> model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output belt</a:t>
            </a:r>
            <a:endParaRPr lang="nl-NL" dirty="0"/>
          </a:p>
          <a:p>
            <a:r>
              <a:rPr lang="nl-NL" dirty="0"/>
              <a:t>Training of hyper parameters</a:t>
            </a:r>
            <a:endParaRPr lang="nl-NL" dirty="0"/>
          </a:p>
          <a:p>
            <a:pPr lvl="1"/>
            <a:r>
              <a:rPr lang="nl-NL" i="1" dirty="0"/>
              <a:t>p </a:t>
            </a:r>
            <a:r>
              <a:rPr lang="nl-NL" dirty="0" err="1"/>
              <a:t>number</a:t>
            </a:r>
            <a:r>
              <a:rPr lang="nl-NL" dirty="0"/>
              <a:t> of lag </a:t>
            </a:r>
            <a:r>
              <a:rPr lang="nl-NL" dirty="0" err="1"/>
              <a:t>observations</a:t>
            </a:r>
            <a:endParaRPr lang="nl-NL" dirty="0"/>
          </a:p>
          <a:p>
            <a:pPr lvl="1"/>
            <a:r>
              <a:rPr lang="nl-NL" i="1" dirty="0"/>
              <a:t>d </a:t>
            </a:r>
            <a:r>
              <a:rPr lang="nl-NL" dirty="0" err="1"/>
              <a:t>degree</a:t>
            </a:r>
            <a:r>
              <a:rPr lang="nl-NL" dirty="0"/>
              <a:t> of </a:t>
            </a:r>
            <a:r>
              <a:rPr lang="nl-NL" dirty="0" err="1"/>
              <a:t>differencing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time series </a:t>
            </a:r>
            <a:r>
              <a:rPr lang="nl-NL" dirty="0" err="1"/>
              <a:t>stationay</a:t>
            </a:r>
            <a:endParaRPr lang="nl-NL" dirty="0"/>
          </a:p>
          <a:p>
            <a:pPr lvl="1"/>
            <a:r>
              <a:rPr lang="nl-NL" i="1" dirty="0"/>
              <a:t>q </a:t>
            </a:r>
            <a:r>
              <a:rPr lang="nl-NL" dirty="0" err="1"/>
              <a:t>size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moving</a:t>
            </a:r>
            <a:r>
              <a:rPr lang="nl-NL" dirty="0"/>
              <a:t> </a:t>
            </a:r>
            <a:r>
              <a:rPr lang="nl-NL" dirty="0" err="1"/>
              <a:t>average</a:t>
            </a:r>
            <a:r>
              <a:rPr lang="nl-NL" dirty="0"/>
              <a:t> </a:t>
            </a:r>
            <a:r>
              <a:rPr lang="nl-NL" dirty="0" err="1"/>
              <a:t>window</a:t>
            </a:r>
            <a:endParaRPr lang="en-US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ARIMA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forecasts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ARIMA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839" y="2858671"/>
            <a:ext cx="3772803" cy="2319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659" y="2858672"/>
            <a:ext cx="3765500" cy="23199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177" y="2858673"/>
            <a:ext cx="3793544" cy="2319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717869" y="1614169"/>
            <a:ext cx="10752136" cy="44354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Inspired by CEEMDAN:</a:t>
            </a:r>
            <a:r>
              <a:rPr lang="en-US" dirty="0"/>
              <a:t> Local signal decomposition applied at each output belt level.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Signal Decomposition &amp; Feature Extraction:</a:t>
            </a:r>
            <a:r>
              <a:rPr lang="en-US" dirty="0"/>
              <a:t> Empirical Mode Decomposition/ (EMD)Wavelet Decomposition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GRU Model:</a:t>
            </a:r>
            <a:r>
              <a:rPr lang="en-US" dirty="0"/>
              <a:t>Two-layer GRU with dropout and gradient clipping. Use SGD Optimizer with Cosine Annealing Learning Rate Scheduler.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Prediction &amp; Aggregation: </a:t>
            </a:r>
            <a:r>
              <a:rPr lang="en-US" dirty="0"/>
              <a:t>GRU independently predicts each IMF and wavelet component.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 Use linear interpolation and weighted averaging to obtain the final output.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Possible Causes for the High MSE: </a:t>
            </a:r>
            <a:r>
              <a:rPr lang="en-US" dirty="0"/>
              <a:t>Error accumulation through Multi-Level Decomposition and Aggregation. / Sparse Data lead to overfitting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LSTM/GRU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Contents</a:t>
            </a:r>
            <a:endParaRPr lang="en-US" dirty="0"/>
          </a:p>
        </p:txBody>
      </p:sp>
      <p:sp>
        <p:nvSpPr>
          <p:cNvPr id="4" name="Text Placeholder 2"/>
          <p:cNvSpPr txBox="1"/>
          <p:nvPr/>
        </p:nvSpPr>
        <p:spPr>
          <a:xfrm>
            <a:off x="719139" y="1565274"/>
            <a:ext cx="10752136" cy="4435476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13105" indent="-35115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tabLst>
                <a:tab pos="712470" algn="l"/>
              </a:tabLst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Segoe UI Light" panose="020B0502040204020203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b="0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Introduction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Data preparation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dirty="0"/>
              <a:t>Linear regression model</a:t>
            </a:r>
            <a:endParaRPr lang="en-GB" dirty="0"/>
          </a:p>
          <a:p>
            <a:r>
              <a:rPr lang="en-GB" dirty="0"/>
              <a:t>Neural network</a:t>
            </a:r>
            <a:endParaRPr lang="en-GB" dirty="0"/>
          </a:p>
          <a:p>
            <a:r>
              <a:rPr lang="en-GB" dirty="0"/>
              <a:t>ARIMA</a:t>
            </a:r>
            <a:endParaRPr lang="en-GB" dirty="0"/>
          </a:p>
          <a:p>
            <a:r>
              <a:rPr lang="en-GB" dirty="0"/>
              <a:t>LTSM/GRU</a:t>
            </a:r>
            <a:endParaRPr lang="en-GB" dirty="0"/>
          </a:p>
          <a:p>
            <a:r>
              <a:rPr lang="en-GB" dirty="0"/>
              <a:t>Comparison of the models</a:t>
            </a:r>
            <a:endParaRPr lang="en-GB" dirty="0"/>
          </a:p>
          <a:p>
            <a:r>
              <a:rPr lang="en-GB" dirty="0"/>
              <a:t>Final conclusions and recommendations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Vantaa belt 66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567" r="1"/>
          <a:stretch>
            <a:fillRect/>
          </a:stretch>
        </p:blipFill>
        <p:spPr>
          <a:xfrm>
            <a:off x="1119901" y="2473323"/>
            <a:ext cx="3116061" cy="1911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58" y="2473323"/>
            <a:ext cx="3116061" cy="1921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15" y="2468590"/>
            <a:ext cx="3116061" cy="19160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Vantaa belt 109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413" y="2858673"/>
            <a:ext cx="3201409" cy="1937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231"/>
          <a:stretch>
            <a:fillRect/>
          </a:stretch>
        </p:blipFill>
        <p:spPr>
          <a:xfrm>
            <a:off x="4410420" y="2858674"/>
            <a:ext cx="3201409" cy="1969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427" y="2858673"/>
            <a:ext cx="3201409" cy="1972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Vantaa belt 333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236" y="2578958"/>
            <a:ext cx="3426618" cy="2072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530" y="2515911"/>
            <a:ext cx="3400179" cy="2072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385" y="2578958"/>
            <a:ext cx="3389603" cy="2072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Performance </a:t>
            </a:r>
            <a:r>
              <a:rPr lang="nl-NL" dirty="0" err="1"/>
              <a:t>metrics</a:t>
            </a:r>
            <a:endParaRPr lang="nl-NL" dirty="0"/>
          </a:p>
          <a:p>
            <a:pPr lvl="1"/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squared</a:t>
            </a:r>
            <a:r>
              <a:rPr lang="nl-NL" dirty="0"/>
              <a:t> error (MSE)</a:t>
            </a:r>
            <a:endParaRPr lang="nl-NL" dirty="0"/>
          </a:p>
          <a:p>
            <a:pPr lvl="1"/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squared</a:t>
            </a:r>
            <a:r>
              <a:rPr lang="nl-NL" dirty="0"/>
              <a:t> error (VSE)</a:t>
            </a:r>
            <a:endParaRPr lang="nl-NL" dirty="0"/>
          </a:p>
          <a:p>
            <a:pPr lvl="1"/>
            <a:r>
              <a:rPr lang="nl-NL" dirty="0" err="1"/>
              <a:t>Mean</a:t>
            </a:r>
            <a:r>
              <a:rPr lang="nl-NL" dirty="0"/>
              <a:t> absolute error (MAE)</a:t>
            </a:r>
            <a:endParaRPr lang="nl-NL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4085" y="3565528"/>
          <a:ext cx="117984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4"/>
                <a:gridCol w="1966404"/>
                <a:gridCol w="1966404"/>
                <a:gridCol w="1966404"/>
                <a:gridCol w="1966404"/>
                <a:gridCol w="1966404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Running time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Running time forecast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Linear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77812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2.0 e09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0,19s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Neural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23454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2,1 e08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8m 57s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0,02s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3,2 e09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14m 25s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3m 24s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17953" y="1198296"/>
          <a:ext cx="11754035" cy="505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807"/>
                <a:gridCol w="2350807"/>
                <a:gridCol w="2350807"/>
                <a:gridCol w="2350807"/>
                <a:gridCol w="2350807"/>
              </a:tblGrid>
              <a:tr h="551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GRU/LSTM</a:t>
                      </a:r>
                      <a:endParaRPr lang="en-US" dirty="0"/>
                    </a:p>
                  </a:txBody>
                  <a:tcPr/>
                </a:tc>
              </a:tr>
              <a:tr h="1158950">
                <a:tc>
                  <a:txBody>
                    <a:bodyPr/>
                    <a:lstStyle/>
                    <a:p>
                      <a:r>
                        <a:rPr lang="nl-NL" b="1" dirty="0"/>
                        <a:t>Pros: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Short </a:t>
                      </a:r>
                      <a:r>
                        <a:rPr lang="nl-NL" dirty="0" err="1"/>
                        <a:t>computation</a:t>
                      </a:r>
                      <a:r>
                        <a:rPr lang="nl-NL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Takes a few minutes </a:t>
                      </a:r>
                      <a:r>
                        <a:rPr lang="nl-NL" dirty="0" err="1"/>
                        <a:t>to</a:t>
                      </a:r>
                      <a:r>
                        <a:rPr lang="nl-NL" dirty="0"/>
                        <a:t> 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l-NL" dirty="0"/>
                        <a:t>Works well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data </a:t>
                      </a:r>
                      <a:r>
                        <a:rPr lang="nl-NL" dirty="0" err="1"/>
                        <a:t>that</a:t>
                      </a:r>
                      <a:r>
                        <a:rPr lang="nl-NL" dirty="0"/>
                        <a:t> shows a </a:t>
                      </a:r>
                      <a:r>
                        <a:rPr lang="nl-NL" dirty="0" err="1"/>
                        <a:t>clear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pattern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Extracts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key</a:t>
                      </a:r>
                      <a:r>
                        <a:rPr lang="nl-NL" dirty="0"/>
                        <a:t> features </a:t>
                      </a:r>
                      <a:endParaRPr lang="en-US" dirty="0"/>
                    </a:p>
                  </a:txBody>
                  <a:tcPr/>
                </a:tc>
              </a:tr>
              <a:tr h="89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Simple </a:t>
                      </a:r>
                      <a:r>
                        <a:rPr lang="nl-NL" dirty="0" err="1"/>
                        <a:t>interpretable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weights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</a:t>
                      </a:r>
                      <a:r>
                        <a:rPr lang="nl-NL" dirty="0" err="1"/>
                        <a:t>required</a:t>
                      </a:r>
                      <a:r>
                        <a:rPr lang="nl-NL" dirty="0"/>
                        <a:t> input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l-NL" dirty="0" err="1"/>
                        <a:t>Interpretable</a:t>
                      </a:r>
                      <a:r>
                        <a:rPr lang="nl-NL" dirty="0"/>
                        <a:t>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Captures</a:t>
                      </a:r>
                      <a:r>
                        <a:rPr lang="nl-NL" dirty="0"/>
                        <a:t> complex </a:t>
                      </a:r>
                      <a:r>
                        <a:rPr lang="nl-NL" dirty="0" err="1"/>
                        <a:t>variations</a:t>
                      </a:r>
                      <a:endParaRPr lang="en-US" dirty="0"/>
                    </a:p>
                  </a:txBody>
                  <a:tcPr/>
                </a:tc>
              </a:tr>
              <a:tr h="624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Unlimited</a:t>
                      </a:r>
                      <a:r>
                        <a:rPr lang="nl-NL" dirty="0"/>
                        <a:t> planning horizon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91500">
                <a:tc>
                  <a:txBody>
                    <a:bodyPr/>
                    <a:lstStyle/>
                    <a:p>
                      <a:r>
                        <a:rPr lang="nl-NL" b="1" dirty="0" err="1"/>
                        <a:t>Cons</a:t>
                      </a:r>
                      <a:r>
                        <a:rPr lang="nl-NL" b="1" dirty="0"/>
                        <a:t>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Relies</a:t>
                      </a:r>
                      <a:r>
                        <a:rPr lang="nl-NL" dirty="0"/>
                        <a:t> on </a:t>
                      </a:r>
                      <a:r>
                        <a:rPr lang="nl-NL" dirty="0" err="1"/>
                        <a:t>previous</a:t>
                      </a:r>
                      <a:r>
                        <a:rPr lang="nl-NL" dirty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Temporary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variations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acounted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High </a:t>
                      </a:r>
                      <a:r>
                        <a:rPr lang="nl-NL" dirty="0" err="1"/>
                        <a:t>computation</a:t>
                      </a:r>
                      <a:r>
                        <a:rPr lang="nl-NL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Extremely</a:t>
                      </a:r>
                      <a:r>
                        <a:rPr lang="nl-NL" dirty="0"/>
                        <a:t> high </a:t>
                      </a:r>
                      <a:r>
                        <a:rPr lang="nl-NL" dirty="0" err="1"/>
                        <a:t>computation</a:t>
                      </a:r>
                      <a:r>
                        <a:rPr lang="nl-NL" dirty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891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Seperate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estimation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each</a:t>
                      </a:r>
                      <a:r>
                        <a:rPr lang="nl-NL" dirty="0"/>
                        <a:t> 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Difficult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to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interpret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only</a:t>
                      </a:r>
                      <a:r>
                        <a:rPr lang="nl-NL" dirty="0"/>
                        <a:t> handle time series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shows </a:t>
            </a:r>
            <a:r>
              <a:rPr lang="nl-NL" dirty="0" err="1"/>
              <a:t>the</a:t>
            </a:r>
            <a:r>
              <a:rPr lang="nl-NL" dirty="0"/>
              <a:t> best </a:t>
            </a:r>
            <a:r>
              <a:rPr lang="nl-NL" dirty="0" err="1"/>
              <a:t>results</a:t>
            </a:r>
            <a:endParaRPr lang="nl-NL" dirty="0"/>
          </a:p>
          <a:p>
            <a:r>
              <a:rPr lang="nl-NL" dirty="0" err="1"/>
              <a:t>Acceptable</a:t>
            </a:r>
            <a:r>
              <a:rPr lang="nl-NL" dirty="0"/>
              <a:t> </a:t>
            </a:r>
            <a:r>
              <a:rPr lang="nl-NL" dirty="0" err="1"/>
              <a:t>computational</a:t>
            </a:r>
            <a:r>
              <a:rPr lang="nl-NL" dirty="0"/>
              <a:t> time</a:t>
            </a:r>
            <a:endParaRPr lang="nl-NL" dirty="0"/>
          </a:p>
          <a:p>
            <a:r>
              <a:rPr lang="nl-NL" dirty="0"/>
              <a:t>For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bigger</a:t>
            </a:r>
            <a:r>
              <a:rPr lang="nl-NL" dirty="0"/>
              <a:t> </a:t>
            </a:r>
            <a:r>
              <a:rPr lang="nl-NL" dirty="0" err="1"/>
              <a:t>sorting</a:t>
            </a:r>
            <a:r>
              <a:rPr lang="nl-NL" dirty="0"/>
              <a:t> centers, </a:t>
            </a:r>
            <a:r>
              <a:rPr lang="nl-NL" dirty="0" err="1"/>
              <a:t>predictions</a:t>
            </a:r>
            <a:r>
              <a:rPr lang="nl-NL" dirty="0"/>
              <a:t> are </a:t>
            </a:r>
            <a:r>
              <a:rPr lang="nl-NL" dirty="0" err="1"/>
              <a:t>less</a:t>
            </a:r>
            <a:r>
              <a:rPr lang="nl-NL" dirty="0"/>
              <a:t> accurate</a:t>
            </a:r>
            <a:endParaRPr lang="nl-NL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2" r="2501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>
          <a:xfrm>
            <a:off x="0" y="-429019"/>
            <a:ext cx="936154" cy="276999"/>
          </a:xfrm>
        </p:spPr>
        <p:txBody>
          <a:bodyPr/>
          <a:lstStyle/>
          <a:p>
            <a:r>
              <a:rPr lang="en-GB" dirty="0" err="1"/>
              <a:t>Afsluiter</a:t>
            </a:r>
            <a:endParaRPr lang="en-GB" dirty="0"/>
          </a:p>
        </p:txBody>
      </p:sp>
      <p:sp>
        <p:nvSpPr>
          <p:cNvPr id="23" name="Tijdelijke aanduiding voor tekst 22"/>
          <p:cNvSpPr>
            <a:spLocks noGrp="1"/>
          </p:cNvSpPr>
          <p:nvPr>
            <p:ph type="body" sz="quarter" idx="10"/>
          </p:nvPr>
        </p:nvSpPr>
        <p:spPr>
          <a:xfrm>
            <a:off x="719138" y="4617236"/>
            <a:ext cx="10752137" cy="666849"/>
          </a:xfrm>
        </p:spPr>
        <p:txBody>
          <a:bodyPr/>
          <a:lstStyle/>
          <a:p>
            <a:r>
              <a:rPr lang="nl-NL" dirty="0" err="1"/>
              <a:t>Thanks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listening</a:t>
            </a:r>
            <a:r>
              <a:rPr lang="nl-NL" dirty="0"/>
              <a:t>!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Prediction</a:t>
            </a:r>
            <a:r>
              <a:rPr lang="nl-NL" dirty="0"/>
              <a:t> of </a:t>
            </a:r>
            <a:r>
              <a:rPr lang="nl-NL" dirty="0" err="1"/>
              <a:t>parcel</a:t>
            </a:r>
            <a:r>
              <a:rPr lang="nl-NL" dirty="0"/>
              <a:t> volumes per outputbelt in 6 package </a:t>
            </a:r>
            <a:r>
              <a:rPr lang="nl-NL" dirty="0" err="1"/>
              <a:t>sorting</a:t>
            </a:r>
            <a:r>
              <a:rPr lang="nl-NL" dirty="0"/>
              <a:t> centers in Finland</a:t>
            </a:r>
            <a:endParaRPr lang="nl-NL" dirty="0"/>
          </a:p>
          <a:p>
            <a:r>
              <a:rPr lang="nl-NL" dirty="0"/>
              <a:t>Goal: </a:t>
            </a:r>
            <a:r>
              <a:rPr lang="nl-NL" dirty="0" err="1"/>
              <a:t>give</a:t>
            </a:r>
            <a:r>
              <a:rPr lang="nl-NL" dirty="0"/>
              <a:t> a 14-day forecast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sorting</a:t>
            </a:r>
            <a:r>
              <a:rPr lang="nl-NL" dirty="0"/>
              <a:t> center </a:t>
            </a:r>
            <a:r>
              <a:rPr lang="nl-NL" dirty="0" err="1"/>
              <a:t>and</a:t>
            </a:r>
            <a:r>
              <a:rPr lang="nl-NL" dirty="0"/>
              <a:t> output belt</a:t>
            </a:r>
            <a:endParaRPr lang="nl-NL" dirty="0"/>
          </a:p>
          <a:p>
            <a:r>
              <a:rPr lang="nl-NL" dirty="0"/>
              <a:t>Data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</a:t>
            </a:r>
            <a:r>
              <a:rPr lang="nl-NL" dirty="0" err="1"/>
              <a:t>year</a:t>
            </a:r>
            <a:r>
              <a:rPr lang="nl-NL" dirty="0"/>
              <a:t> 2023</a:t>
            </a:r>
            <a:endParaRPr lang="nl-NL" dirty="0"/>
          </a:p>
          <a:p>
            <a:r>
              <a:rPr lang="nl-NL" dirty="0" err="1"/>
              <a:t>Testing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first 9 </a:t>
            </a:r>
            <a:r>
              <a:rPr lang="nl-NL" dirty="0" err="1"/>
              <a:t>months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year</a:t>
            </a:r>
            <a:endParaRPr lang="nl-NL" dirty="0"/>
          </a:p>
          <a:p>
            <a:pPr lvl="1"/>
            <a:r>
              <a:rPr lang="nl-NL" dirty="0"/>
              <a:t>Forecast of first </a:t>
            </a:r>
            <a:r>
              <a:rPr lang="nl-NL" dirty="0" err="1"/>
              <a:t>two</a:t>
            </a:r>
            <a:r>
              <a:rPr lang="nl-NL" dirty="0"/>
              <a:t> weeks of </a:t>
            </a:r>
            <a:r>
              <a:rPr lang="nl-NL" dirty="0" err="1"/>
              <a:t>October</a:t>
            </a:r>
            <a:r>
              <a:rPr lang="nl-NL" dirty="0"/>
              <a:t> 2023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9883" y="2383202"/>
            <a:ext cx="4268581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Research question: </a:t>
            </a:r>
            <a:r>
              <a:rPr lang="en-US" dirty="0"/>
              <a:t>how can time-series forecasting methods be used to predict future parcel volume in sorting centers?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18666" y="1241865"/>
            <a:ext cx="10812954" cy="4684606"/>
          </a:xfrm>
        </p:spPr>
        <p:txBody>
          <a:bodyPr/>
          <a:lstStyle/>
          <a:p>
            <a:r>
              <a:rPr lang="nl-NL" dirty="0" err="1"/>
              <a:t>Raw</a:t>
            </a:r>
            <a:r>
              <a:rPr lang="nl-NL" dirty="0"/>
              <a:t> data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Cleaning data</a:t>
            </a:r>
            <a:endParaRPr lang="nl-NL" dirty="0"/>
          </a:p>
          <a:p>
            <a:pPr lvl="1"/>
            <a:r>
              <a:rPr lang="nl-NL" dirty="0" err="1"/>
              <a:t>One</a:t>
            </a:r>
            <a:r>
              <a:rPr lang="nl-NL" dirty="0"/>
              <a:t> entry per </a:t>
            </a:r>
            <a:r>
              <a:rPr lang="nl-NL" dirty="0" err="1"/>
              <a:t>sorting</a:t>
            </a:r>
            <a:r>
              <a:rPr lang="nl-NL" dirty="0"/>
              <a:t> center/belt/date </a:t>
            </a:r>
            <a:r>
              <a:rPr lang="nl-NL" dirty="0" err="1"/>
              <a:t>combination</a:t>
            </a:r>
            <a:endParaRPr lang="nl-NL" dirty="0"/>
          </a:p>
          <a:p>
            <a:pPr lvl="1"/>
            <a:r>
              <a:rPr lang="nl-NL" dirty="0" err="1"/>
              <a:t>Fill</a:t>
            </a:r>
            <a:r>
              <a:rPr lang="nl-NL" dirty="0"/>
              <a:t> missing </a:t>
            </a:r>
            <a:r>
              <a:rPr lang="nl-NL" dirty="0" err="1"/>
              <a:t>combinations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0</a:t>
            </a:r>
            <a:endParaRPr lang="nl-NL" dirty="0"/>
          </a:p>
          <a:p>
            <a:pPr lvl="1"/>
            <a:r>
              <a:rPr lang="nl-NL" dirty="0"/>
              <a:t>Original dataset: ≈9 </a:t>
            </a:r>
            <a:r>
              <a:rPr lang="nl-NL" dirty="0" err="1"/>
              <a:t>million</a:t>
            </a:r>
            <a:r>
              <a:rPr lang="nl-NL" dirty="0"/>
              <a:t> entries</a:t>
            </a:r>
            <a:endParaRPr lang="nl-NL" dirty="0"/>
          </a:p>
          <a:p>
            <a:pPr lvl="1"/>
            <a:r>
              <a:rPr lang="nl-NL" dirty="0" err="1"/>
              <a:t>Cleaned</a:t>
            </a:r>
            <a:r>
              <a:rPr lang="nl-NL" dirty="0"/>
              <a:t> data set ≈250 </a:t>
            </a:r>
            <a:r>
              <a:rPr lang="nl-NL" dirty="0" err="1"/>
              <a:t>thousand</a:t>
            </a:r>
            <a:r>
              <a:rPr lang="nl-NL" dirty="0"/>
              <a:t> entries</a:t>
            </a:r>
            <a:endParaRPr lang="nl-NL" dirty="0"/>
          </a:p>
          <a:p>
            <a:r>
              <a:rPr lang="en-US" dirty="0"/>
              <a:t>Add features</a:t>
            </a:r>
            <a:endParaRPr lang="en-US" dirty="0"/>
          </a:p>
          <a:p>
            <a:pPr lvl="1"/>
            <a:r>
              <a:rPr lang="en-US" dirty="0"/>
              <a:t>Number of day, month</a:t>
            </a:r>
            <a:endParaRPr lang="en-US" dirty="0"/>
          </a:p>
          <a:p>
            <a:pPr lvl="1"/>
            <a:r>
              <a:rPr lang="en-US" dirty="0"/>
              <a:t>Day of the week</a:t>
            </a:r>
            <a:endParaRPr lang="en-US" dirty="0"/>
          </a:p>
          <a:p>
            <a:pPr lvl="1"/>
            <a:r>
              <a:rPr lang="en-US" dirty="0"/>
              <a:t>Week of the month, week and day of the year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preparation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7602" y="1598556"/>
          <a:ext cx="89773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68"/>
                <a:gridCol w="1795468"/>
                <a:gridCol w="1795468"/>
                <a:gridCol w="1795468"/>
                <a:gridCol w="1795468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Entry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Sorting</a:t>
                      </a:r>
                      <a:r>
                        <a:rPr lang="nl-NL" dirty="0"/>
                        <a:t> 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Scanning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Output belt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No. of events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VANTAA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2023-01-05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insight</a:t>
            </a:r>
            <a:r>
              <a:rPr lang="nl-NL" dirty="0"/>
              <a:t>: </a:t>
            </a:r>
            <a:r>
              <a:rPr lang="nl-NL" dirty="0" err="1"/>
              <a:t>weekly</a:t>
            </a:r>
            <a:r>
              <a:rPr lang="nl-NL" dirty="0"/>
              <a:t> </a:t>
            </a:r>
            <a:r>
              <a:rPr lang="nl-NL" dirty="0" err="1"/>
              <a:t>seasonality</a:t>
            </a:r>
            <a:endParaRPr lang="nl-NL" dirty="0"/>
          </a:p>
          <a:p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beginning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week, low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weekend</a:t>
            </a: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preparation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5406" y="2781982"/>
            <a:ext cx="5217037" cy="3218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in December, but </a:t>
            </a:r>
            <a:r>
              <a:rPr lang="nl-NL" dirty="0" err="1"/>
              <a:t>impossible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include</a:t>
            </a:r>
            <a:r>
              <a:rPr lang="nl-NL" dirty="0"/>
              <a:t> in </a:t>
            </a:r>
            <a:r>
              <a:rPr lang="nl-NL" dirty="0" err="1"/>
              <a:t>predictions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year</a:t>
            </a:r>
            <a:r>
              <a:rPr lang="nl-NL" dirty="0"/>
              <a:t> of data was </a:t>
            </a:r>
            <a:r>
              <a:rPr lang="nl-NL" dirty="0" err="1"/>
              <a:t>available</a:t>
            </a: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preparation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l="563"/>
          <a:stretch>
            <a:fillRect/>
          </a:stretch>
        </p:blipFill>
        <p:spPr>
          <a:xfrm>
            <a:off x="1099225" y="2454857"/>
            <a:ext cx="9708204" cy="3302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719139" y="1565274"/>
            <a:ext cx="5273050" cy="4435476"/>
          </a:xfrm>
        </p:spPr>
        <p:txBody>
          <a:bodyPr/>
          <a:lstStyle/>
          <a:p>
            <a:r>
              <a:rPr lang="nl-NL" dirty="0" err="1"/>
              <a:t>Outlier</a:t>
            </a:r>
            <a:r>
              <a:rPr lang="nl-NL" dirty="0"/>
              <a:t> analysis</a:t>
            </a:r>
            <a:endParaRPr lang="nl-NL" dirty="0"/>
          </a:p>
          <a:p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Vantaa</a:t>
            </a:r>
            <a:endParaRPr lang="nl-NL" dirty="0"/>
          </a:p>
          <a:p>
            <a:r>
              <a:rPr lang="nl-NL" dirty="0"/>
              <a:t>Vantaa is </a:t>
            </a:r>
            <a:r>
              <a:rPr lang="nl-NL" dirty="0" err="1"/>
              <a:t>the</a:t>
            </a:r>
            <a:r>
              <a:rPr lang="nl-NL" dirty="0"/>
              <a:t> center </a:t>
            </a:r>
            <a:r>
              <a:rPr lang="nl-NL" dirty="0" err="1"/>
              <a:t>serving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metropolian</a:t>
            </a:r>
            <a:r>
              <a:rPr lang="nl-NL" dirty="0"/>
              <a:t> </a:t>
            </a:r>
            <a:r>
              <a:rPr lang="nl-NL" dirty="0" err="1"/>
              <a:t>region</a:t>
            </a:r>
            <a:r>
              <a:rPr lang="nl-NL" dirty="0"/>
              <a:t> of Helsinki,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population</a:t>
            </a:r>
            <a:r>
              <a:rPr lang="nl-NL" dirty="0"/>
              <a:t> of ≈1 </a:t>
            </a:r>
            <a:r>
              <a:rPr lang="nl-NL" dirty="0" err="1"/>
              <a:t>million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preparation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2189" y="1644134"/>
            <a:ext cx="5654410" cy="3979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Independent variables: no. of events</a:t>
            </a:r>
            <a:endParaRPr lang="nl-NL" dirty="0"/>
          </a:p>
          <a:p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dependent</a:t>
            </a:r>
            <a:r>
              <a:rPr lang="nl-NL" dirty="0"/>
              <a:t> variables:</a:t>
            </a:r>
            <a:endParaRPr lang="nl-NL" dirty="0"/>
          </a:p>
          <a:p>
            <a:pPr lvl="1"/>
            <a:r>
              <a:rPr lang="nl-NL" dirty="0"/>
              <a:t>Day of </a:t>
            </a:r>
            <a:r>
              <a:rPr lang="nl-NL" dirty="0" err="1"/>
              <a:t>the</a:t>
            </a:r>
            <a:r>
              <a:rPr lang="nl-NL" dirty="0"/>
              <a:t> week</a:t>
            </a:r>
            <a:endParaRPr lang="nl-NL" dirty="0"/>
          </a:p>
          <a:p>
            <a:r>
              <a:rPr lang="nl-NL" dirty="0" err="1"/>
              <a:t>Added</a:t>
            </a:r>
            <a:r>
              <a:rPr lang="nl-NL" dirty="0"/>
              <a:t> features:</a:t>
            </a:r>
            <a:endParaRPr lang="nl-NL" dirty="0"/>
          </a:p>
          <a:p>
            <a:pPr lvl="1"/>
            <a:r>
              <a:rPr lang="nl-NL" dirty="0"/>
              <a:t>Lag features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7 </a:t>
            </a:r>
            <a:r>
              <a:rPr lang="nl-NL" dirty="0" err="1"/>
              <a:t>days</a:t>
            </a:r>
            <a:endParaRPr lang="nl-NL" dirty="0"/>
          </a:p>
          <a:p>
            <a:pPr lvl="1"/>
            <a:r>
              <a:rPr lang="nl-NL" dirty="0"/>
              <a:t>Sine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cosine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day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week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capture</a:t>
            </a:r>
            <a:r>
              <a:rPr lang="nl-NL" dirty="0"/>
              <a:t> </a:t>
            </a:r>
            <a:r>
              <a:rPr lang="nl-NL" dirty="0" err="1"/>
              <a:t>seasonality</a:t>
            </a:r>
            <a:endParaRPr lang="nl-NL" dirty="0"/>
          </a:p>
          <a:p>
            <a:r>
              <a:rPr lang="nl-NL" dirty="0" err="1"/>
              <a:t>Relies</a:t>
            </a:r>
            <a:r>
              <a:rPr lang="nl-NL" dirty="0"/>
              <a:t> on data </a:t>
            </a:r>
            <a:r>
              <a:rPr lang="nl-NL" dirty="0" err="1"/>
              <a:t>predicted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model </a:t>
            </a:r>
            <a:r>
              <a:rPr lang="nl-NL" dirty="0" err="1"/>
              <a:t>itself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843524" y="4953185"/>
                <a:ext cx="6502893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𝑒𝑣𝑒𝑛𝑡𝑠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</m:sub>
                    </m:sSub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</m:sub>
                    </m:sSub>
                  </m:oMath>
                </a14:m>
                <a:r>
                  <a:rPr lang="en-US" sz="1600" dirty="0"/>
                  <a:t>+</a:t>
                </a:r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sub>
                    </m:sSub>
                  </m:oMath>
                </a14:m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sub>
                    </m:sSub>
                  </m:oMath>
                </a14:m>
                <a:r>
                  <a:rPr lang="en-US" sz="1600" dirty="0"/>
                  <a:t>+</a:t>
                </a:r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sub>
                    </m:sSub>
                  </m:oMath>
                </a14:m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𝑙𝑎𝑔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𝑙𝑎𝑔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𝑎𝑔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nl-NL" sz="1600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𝑎𝑔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 err="1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524" y="4953185"/>
                <a:ext cx="6502893" cy="914400"/>
              </a:xfrm>
              <a:prstGeom prst="rect">
                <a:avLst/>
              </a:prstGeom>
              <a:blipFill rotWithShape="1">
                <a:blip r:embed="rId1"/>
                <a:stretch>
                  <a:fillRect l="-10" t="-2312" r="-5949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4.xml><?xml version="1.0" encoding="utf-8"?>
<p:tagLst xmlns:p="http://schemas.openxmlformats.org/presentationml/2006/main">
  <p:tag name="commondata" val="eyJoZGlkIjoiYzQwNTQyOWU1NDU1YWUzY2I1MDU4YjA1NGM5YWNlMWYifQ=="/>
</p:tagLst>
</file>

<file path=ppt/theme/theme1.xml><?xml version="1.0" encoding="utf-8"?>
<a:theme xmlns:a="http://schemas.openxmlformats.org/drawingml/2006/main" name="TU DELFT | TEMPLATE (SLIDEBUILDER)">
  <a:themeElements>
    <a:clrScheme name="Aangepast 4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U DELFT | DOCUMENT (SLIDEBUILDER)">
  <a:themeElements>
    <a:clrScheme name="TU Delft">
      <a:dk1>
        <a:srgbClr val="000000"/>
      </a:dk1>
      <a:lt1>
        <a:srgbClr val="F2F2F2"/>
      </a:lt1>
      <a:dk2>
        <a:srgbClr val="000000"/>
      </a:dk2>
      <a:lt2>
        <a:srgbClr val="F2F2F2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a c t i v i t y   x m l n s = " 6 4 3 0 1 4 0 2 - 2 c 0 f - 4 a e 6 - 9 9 0 f - 8 0 8 e 5 f 7 a 8 3 3 b "   x s i : n i l = " t r u e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E 3 D 0 A 0 F 1 6 E 7 4 4 3 4 5 8 3 C 6 2 6 1 B 8 F 6 7 D 9 B 6 "   m a : c o n t e n t T y p e V e r s i o n = " 1 5 "   m a : c o n t e n t T y p e D e s c r i p t i o n = " E e n   n i e u w   d o c u m e n t   m a k e n . "   m a : c o n t e n t T y p e S c o p e = " "   m a : v e r s i o n I D = " 8 0 e 1 7 0 5 0 e e 9 f 6 a f b 8 5 d b f 5 4 4 4 1 5 7 f 7 f 4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1 4 9 b 1 8 b 8 5 6 f 7 c 2 d 8 2 5 c 7 d 5 4 e 1 b d 0 3 4 d 3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0 4 7 0 3 3 5 6 - 7 6 4 f - 4 1 0 6 - a 1 e a - 8 8 0 9 a 7 b 8 7 9 9 c "   x m l n s : n s 4 = " 6 4 3 0 1 4 0 2 - 2 c 0 f - 4 a e 6 - 9 9 0 f - 8 0 8 e 5 f 7 a 8 3 3 b " >  
 < x s d : i m p o r t   n a m e s p a c e = " 0 4 7 0 3 3 5 6 - 7 6 4 f - 4 1 0 6 - a 1 e a - 8 8 0 9 a 7 b 8 7 9 9 c " / >  
 < x s d : i m p o r t   n a m e s p a c e = " 6 4 3 0 1 4 0 2 - 2 c 0 f - 4 a e 6 - 9 9 0 f - 8 0 8 e 5 f 7 a 8 3 3 b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S h a r e d W i t h U s e r s "   m i n O c c u r s = " 0 " / >  
 < x s d : e l e m e n t   r e f = " n s 3 : S h a r e d W i t h D e t a i l s "   m i n O c c u r s = " 0 " / >  
 < x s d : e l e m e n t   r e f = " n s 3 : S h a r i n g H i n t H a s h "   m i n O c c u r s = " 0 " / >  
 < x s d : e l e m e n t   r e f = " n s 4 : M e d i a S e r v i c e M e t a d a t a "   m i n O c c u r s = " 0 " / >  
 < x s d : e l e m e n t   r e f = " n s 4 : M e d i a S e r v i c e F a s t M e t a d a t a "   m i n O c c u r s = " 0 " / >  
 < x s d : e l e m e n t   r e f = " n s 4 : M e d i a S e r v i c e A u t o K e y P o i n t s "   m i n O c c u r s = " 0 " / >  
 < x s d : e l e m e n t   r e f = " n s 4 : M e d i a S e r v i c e K e y P o i n t s "   m i n O c c u r s = " 0 " / >  
 < x s d : e l e m e n t   r e f = " n s 4 : M e d i a S e r v i c e A u t o T a g s "   m i n O c c u r s = " 0 " / >  
 < x s d : e l e m e n t   r e f = " n s 4 : M e d i a S e r v i c e G e n e r a t i o n T i m e "   m i n O c c u r s = " 0 " / >  
 < x s d : e l e m e n t   r e f = " n s 4 : M e d i a S e r v i c e E v e n t H a s h C o d e "   m i n O c c u r s = " 0 " / >  
 < x s d : e l e m e n t   r e f = " n s 4 : M e d i a S e r v i c e O C R "   m i n O c c u r s = " 0 " / >  
 < x s d : e l e m e n t   r e f = " n s 4 : M e d i a S e r v i c e D a t e T a k e n "   m i n O c c u r s = " 0 " / >  
 < x s d : e l e m e n t   r e f = " n s 4 : M e d i a L e n g t h I n S e c o n d s "   m i n O c c u r s = " 0 " / >  
 < x s d : e l e m e n t   r e f = " n s 4 : _ a c t i v i t y "   m i n O c c u r s = " 0 " / >  
 < x s d : e l e m e n t   r e f = " n s 4 : M e d i a S e r v i c e O b j e c t D e t e c t o r V e r s i o n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0 4 7 0 3 3 5 6 - 7 6 4 f - 4 1 0 6 - a 1 e a - 8 8 0 9 a 7 b 8 7 9 9 c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8 "   n i l l a b l e = " t r u e "   m a : d i s p l a y N a m e = " G e d e e l d   m e t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9 "   n i l l a b l e = " t r u e "   m a : d i s p l a y N a m e = " G e d e e l d   m e t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S h a r i n g H i n t H a s h "   m a : i n d e x = " 1 0 "   n i l l a b l e = " t r u e "   m a : d i s p l a y N a m e = " H i n t - h a s h   d e l e n "   m a : h i d d e n = " t r u e "   m a : i n t e r n a l N a m e = " S h a r i n g H i n t H a s h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6 4 3 0 1 4 0 2 - 2 c 0 f - 4 a e 6 - 9 9 0 f - 8 0 8 e 5 f 7 a 8 3 3 b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1 1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1 2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K e y P o i n t s "   m a : i n d e x = " 1 3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4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5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6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7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8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9 "   n i l l a b l e = " t r u e "   m a : d i s p l a y N a m e = " M e d i a S e r v i c e D a t e T a k e n "   m a : h i d d e n = " t r u e "   m a : i n d e x e d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0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_ a c t i v i t y "   m a : i n d e x = " 2 1 "   n i l l a b l e = " t r u e "   m a : d i s p l a y N a m e = " _ a c t i v i t y "   m a : h i d d e n = " t r u e "   m a : i n t e r n a l N a m e = " _ a c t i v i t y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2 2 "   n i l l a b l e = " t r u e "   m a : d i s p l a y N a m e = " M e d i a S e r v i c e O b j e c t D e t e c t o r V e r s i o n s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I n h o u d s t y p e " / >  
 < x s d : e l e m e n t   r e f = " d c : t i t l e "   m i n O c c u r s = " 0 "   m a x O c c u r s = " 1 "   m a : i n d e x = " 4 "   m a : d i s p l a y N a m e = " T i t e l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CD46F492-243B-4679-8655-47E5E2289786}">
  <ds:schemaRefs/>
</ds:datastoreItem>
</file>

<file path=customXml/itemProps2.xml><?xml version="1.0" encoding="utf-8"?>
<ds:datastoreItem xmlns:ds="http://schemas.openxmlformats.org/officeDocument/2006/customXml" ds:itemID="{44104C40-AE8A-4E54-A559-49E2FABD6759}">
  <ds:schemaRefs/>
</ds:datastoreItem>
</file>

<file path=customXml/itemProps3.xml><?xml version="1.0" encoding="utf-8"?>
<ds:datastoreItem xmlns:ds="http://schemas.openxmlformats.org/officeDocument/2006/customXml" ds:itemID="{1EBCA215-D3DD-4ADB-BBA0-E0881191C70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5284</Words>
  <Application>WPS 演示</Application>
  <PresentationFormat>Widescreen</PresentationFormat>
  <Paragraphs>459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Segoe UI Light</vt:lpstr>
      <vt:lpstr>Calibri</vt:lpstr>
      <vt:lpstr>Cambria Math</vt:lpstr>
      <vt:lpstr>微软雅黑</vt:lpstr>
      <vt:lpstr>Arial Unicode MS</vt:lpstr>
      <vt:lpstr>等线</vt:lpstr>
      <vt:lpstr>黑体</vt:lpstr>
      <vt:lpstr>TU DELFT | TEMPLATE (SLIDEBUILDER)</vt:lpstr>
      <vt:lpstr>TU DELFT | DOCUMENT (SLIDEBUILDER)</vt:lpstr>
      <vt:lpstr>Title slide + image</vt:lpstr>
      <vt:lpstr>Contents</vt:lpstr>
      <vt:lpstr>Introduction</vt:lpstr>
      <vt:lpstr>Introduction</vt:lpstr>
      <vt:lpstr>Data preparation</vt:lpstr>
      <vt:lpstr>Data preparation</vt:lpstr>
      <vt:lpstr>Data preparation</vt:lpstr>
      <vt:lpstr>Data preparation</vt:lpstr>
      <vt:lpstr>Linear regression model</vt:lpstr>
      <vt:lpstr>Linear regression model</vt:lpstr>
      <vt:lpstr>Linear regression model</vt:lpstr>
      <vt:lpstr>Linear regression model</vt:lpstr>
      <vt:lpstr>Neural network</vt:lpstr>
      <vt:lpstr>Neural network</vt:lpstr>
      <vt:lpstr>Neural network</vt:lpstr>
      <vt:lpstr>ARIMA</vt:lpstr>
      <vt:lpstr>ARIMA</vt:lpstr>
      <vt:lpstr>ARIMA</vt:lpstr>
      <vt:lpstr>LSTM/GRU</vt:lpstr>
      <vt:lpstr>Comparison of the models</vt:lpstr>
      <vt:lpstr>Comparison of the models</vt:lpstr>
      <vt:lpstr>Comparison of the models</vt:lpstr>
      <vt:lpstr>Comparison of the models</vt:lpstr>
      <vt:lpstr>Comparison of the models</vt:lpstr>
      <vt:lpstr>Conclusions</vt:lpstr>
      <vt:lpstr>Afsluiter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van de presentatie</dc:title>
  <dc:creator>Silvana Salamur</dc:creator>
  <cp:keywords>www.pptsolutions.nl</cp:keywords>
  <cp:lastModifiedBy>Sun Dexin</cp:lastModifiedBy>
  <cp:revision>168</cp:revision>
  <dcterms:created xsi:type="dcterms:W3CDTF">2018-03-15T13:05:00Z</dcterms:created>
  <dcterms:modified xsi:type="dcterms:W3CDTF">2024-11-03T21:05:48Z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0x010100E3D0A0F16E74434583C6261B8F67D9B6</vt:lpwstr>
  </property>
  <property fmtid="{D5CDD505-2E9C-101B-9397-08002B2CF9AE}" pid="3" name="ICV">
    <vt:lpwstr>F3F36B239105441984EF35B5D1A95758_13</vt:lpwstr>
  </property>
  <property fmtid="{D5CDD505-2E9C-101B-9397-08002B2CF9AE}" pid="4" name="KSOProductBuildVer">
    <vt:lpwstr>2052-12.1.0.16120</vt:lpwstr>
  </property>
</Properties>
</file>