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83" r:id="rId5"/>
  </p:sldMasterIdLst>
  <p:notesMasterIdLst>
    <p:notesMasterId r:id="rId37"/>
  </p:notesMasterIdLst>
  <p:handoutMasterIdLst>
    <p:handoutMasterId r:id="rId38"/>
  </p:handoutMasterIdLst>
  <p:sldIdLst>
    <p:sldId id="258" r:id="rId6"/>
    <p:sldId id="402" r:id="rId7"/>
    <p:sldId id="404" r:id="rId8"/>
    <p:sldId id="423" r:id="rId9"/>
    <p:sldId id="403" r:id="rId10"/>
    <p:sldId id="406" r:id="rId11"/>
    <p:sldId id="405" r:id="rId12"/>
    <p:sldId id="407" r:id="rId13"/>
    <p:sldId id="408" r:id="rId14"/>
    <p:sldId id="409" r:id="rId15"/>
    <p:sldId id="410" r:id="rId16"/>
    <p:sldId id="411" r:id="rId17"/>
    <p:sldId id="412" r:id="rId18"/>
    <p:sldId id="425" r:id="rId19"/>
    <p:sldId id="426" r:id="rId20"/>
    <p:sldId id="427" r:id="rId21"/>
    <p:sldId id="428" r:id="rId22"/>
    <p:sldId id="429" r:id="rId23"/>
    <p:sldId id="430" r:id="rId24"/>
    <p:sldId id="414" r:id="rId25"/>
    <p:sldId id="398" r:id="rId26"/>
    <p:sldId id="416" r:id="rId27"/>
    <p:sldId id="424" r:id="rId28"/>
    <p:sldId id="417" r:id="rId29"/>
    <p:sldId id="418" r:id="rId30"/>
    <p:sldId id="419" r:id="rId31"/>
    <p:sldId id="420" r:id="rId32"/>
    <p:sldId id="421" r:id="rId33"/>
    <p:sldId id="422" r:id="rId34"/>
    <p:sldId id="393" r:id="rId35"/>
    <p:sldId id="325" r:id="rId36"/>
  </p:sldIdLst>
  <p:sldSz cx="12192000" cy="6858000"/>
  <p:notesSz cx="6858000" cy="9144000"/>
  <p:custDataLst>
    <p:tags r:id="rId39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 Delft" id="{F39B4D4D-08CF-4114-ACF8-1633EB97D0C4}">
          <p14:sldIdLst>
            <p14:sldId id="258"/>
            <p14:sldId id="402"/>
            <p14:sldId id="404"/>
            <p14:sldId id="423"/>
            <p14:sldId id="403"/>
            <p14:sldId id="406"/>
            <p14:sldId id="405"/>
            <p14:sldId id="407"/>
            <p14:sldId id="408"/>
            <p14:sldId id="409"/>
            <p14:sldId id="410"/>
            <p14:sldId id="411"/>
            <p14:sldId id="412"/>
            <p14:sldId id="425"/>
            <p14:sldId id="426"/>
            <p14:sldId id="427"/>
            <p14:sldId id="428"/>
            <p14:sldId id="429"/>
            <p14:sldId id="430"/>
            <p14:sldId id="414"/>
            <p14:sldId id="398"/>
            <p14:sldId id="416"/>
            <p14:sldId id="424"/>
            <p14:sldId id="417"/>
            <p14:sldId id="418"/>
            <p14:sldId id="419"/>
            <p14:sldId id="420"/>
            <p14:sldId id="421"/>
            <p14:sldId id="422"/>
            <p14:sldId id="393"/>
          </p14:sldIdLst>
        </p14:section>
        <p14:section name="1. Historie" id="{552E0DF2-62A9-4C1F-BCEC-B0E240A610D3}">
          <p14:sldIdLst/>
        </p14:section>
        <p14:section name="2. Impact for a better society" id="{0F50FDDA-1DD7-4329-8212-2082A61F8E76}">
          <p14:sldIdLst/>
        </p14:section>
        <p14:section name="3. Organisatie &amp; Cijfers" id="{4A48508C-AFA6-4755-AC6D-8CD222456D7F}">
          <p14:sldIdLst/>
        </p14:section>
        <p14:section name="Einde" id="{FBF01049-4CEB-4D44-A5AE-DA9D0125E44B}">
          <p14:sldIdLst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e de Korte" initials="JdK" lastIdx="1" clrIdx="0"/>
  <p:cmAuthor id="2" name="Kelsey Luhrman" initials="KL" lastIdx="2" clrIdx="1"/>
  <p:cmAuthor id="3" name="Silvana Salamur" initials="SS" lastIdx="48" clrIdx="2"/>
  <p:cmAuthor id="4" name="Saskia de Been" initials="" lastIdx="5" clrIdx="3"/>
  <p:cmAuthor id="5" name="Ellie Boyd" initials="EB" lastIdx="17" clrIdx="4"/>
  <p:cmAuthor id="6" name="Victor Hurks" initials="VH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90"/>
    <a:srgbClr val="BFBFBF"/>
    <a:srgbClr val="0076C2"/>
    <a:srgbClr val="00B8C8"/>
    <a:srgbClr val="00A6D6"/>
    <a:srgbClr val="FFFFFF"/>
    <a:srgbClr val="CBE9EB"/>
    <a:srgbClr val="4E2172"/>
    <a:srgbClr val="D669E5"/>
    <a:srgbClr val="8F1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5033" autoAdjust="0"/>
  </p:normalViewPr>
  <p:slideViewPr>
    <p:cSldViewPr snapToGrid="0">
      <p:cViewPr>
        <p:scale>
          <a:sx n="50" d="100"/>
          <a:sy n="50" d="100"/>
        </p:scale>
        <p:origin x="1216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4166"/>
    </p:cViewPr>
  </p:sorterViewPr>
  <p:notesViewPr>
    <p:cSldViewPr snapToGrid="0">
      <p:cViewPr varScale="1">
        <p:scale>
          <a:sx n="66" d="100"/>
          <a:sy n="66" d="100"/>
        </p:scale>
        <p:origin x="218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D8170-AF3A-49D5-80D5-9AA599CA2B5A}" type="datetimeFigureOut">
              <a:rPr lang="nl-NL" smtClean="0"/>
              <a:t>4-11-2024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C578E-C328-47E2-9A85-9D93F4DE8D54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0A07-196B-4F4B-8E8C-301FB387CBE5}" type="datetimeFigureOut">
              <a:rPr lang="nl-NL" smtClean="0"/>
              <a:t>4-11-2024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76B4-2F3E-4542-A88B-B482618D0CAA}" type="slidenum">
              <a:rPr lang="nl-NL" smtClean="0"/>
              <a:t>‹nr.›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</a:t>
            </a:fld>
            <a:endParaRPr lang="nl-N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symbol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6"/>
          <p:cNvSpPr>
            <a:spLocks noGrp="1"/>
          </p:cNvSpPr>
          <p:nvPr>
            <p:ph type="pic" sz="quarter" idx="17" hasCustomPrompt="1"/>
          </p:nvPr>
        </p:nvSpPr>
        <p:spPr>
          <a:xfrm>
            <a:off x="-3175" y="-1"/>
            <a:ext cx="12195175" cy="7356356"/>
          </a:xfrm>
          <a:custGeom>
            <a:avLst/>
            <a:gdLst>
              <a:gd name="connsiteX0" fmla="*/ 193675 w 12195175"/>
              <a:gd name="connsiteY0" fmla="*/ 0 h 7356356"/>
              <a:gd name="connsiteX1" fmla="*/ 12195175 w 12195175"/>
              <a:gd name="connsiteY1" fmla="*/ 0 h 7356356"/>
              <a:gd name="connsiteX2" fmla="*/ 12195175 w 12195175"/>
              <a:gd name="connsiteY2" fmla="*/ 6858214 h 7356356"/>
              <a:gd name="connsiteX3" fmla="*/ 11782485 w 12195175"/>
              <a:gd name="connsiteY3" fmla="*/ 6858675 h 7356356"/>
              <a:gd name="connsiteX4" fmla="*/ 11737228 w 12195175"/>
              <a:gd name="connsiteY4" fmla="*/ 6867812 h 7356356"/>
              <a:gd name="connsiteX5" fmla="*/ 11666207 w 12195175"/>
              <a:gd name="connsiteY5" fmla="*/ 6974957 h 7356356"/>
              <a:gd name="connsiteX6" fmla="*/ 11666207 w 12195175"/>
              <a:gd name="connsiteY6" fmla="*/ 7240072 h 7356356"/>
              <a:gd name="connsiteX7" fmla="*/ 11664677 w 12195175"/>
              <a:gd name="connsiteY7" fmla="*/ 7240750 h 7356356"/>
              <a:gd name="connsiteX8" fmla="*/ 11655812 w 12195175"/>
              <a:gd name="connsiteY8" fmla="*/ 7284661 h 7356356"/>
              <a:gd name="connsiteX9" fmla="*/ 11548667 w 12195175"/>
              <a:gd name="connsiteY9" fmla="*/ 7355682 h 7356356"/>
              <a:gd name="connsiteX10" fmla="*/ 11219748 w 12195175"/>
              <a:gd name="connsiteY10" fmla="*/ 7355682 h 7356356"/>
              <a:gd name="connsiteX11" fmla="*/ 11219743 w 12195175"/>
              <a:gd name="connsiteY11" fmla="*/ 7355683 h 7356356"/>
              <a:gd name="connsiteX12" fmla="*/ 11219719 w 12195175"/>
              <a:gd name="connsiteY12" fmla="*/ 7355682 h 7356356"/>
              <a:gd name="connsiteX13" fmla="*/ 11048924 w 12195175"/>
              <a:gd name="connsiteY13" fmla="*/ 7355682 h 7356356"/>
              <a:gd name="connsiteX14" fmla="*/ 11032338 w 12195175"/>
              <a:gd name="connsiteY14" fmla="*/ 7356356 h 7356356"/>
              <a:gd name="connsiteX15" fmla="*/ 11029000 w 12195175"/>
              <a:gd name="connsiteY15" fmla="*/ 7355682 h 7356356"/>
              <a:gd name="connsiteX16" fmla="*/ 10701233 w 12195175"/>
              <a:gd name="connsiteY16" fmla="*/ 7355682 h 7356356"/>
              <a:gd name="connsiteX17" fmla="*/ 10584950 w 12195175"/>
              <a:gd name="connsiteY17" fmla="*/ 7239399 h 7356356"/>
              <a:gd name="connsiteX18" fmla="*/ 10584950 w 12195175"/>
              <a:gd name="connsiteY18" fmla="*/ 6970497 h 7356356"/>
              <a:gd name="connsiteX19" fmla="*/ 10585318 w 12195175"/>
              <a:gd name="connsiteY19" fmla="*/ 6972463 h 7356356"/>
              <a:gd name="connsiteX20" fmla="*/ 10584950 w 12195175"/>
              <a:gd name="connsiteY20" fmla="*/ 6959996 h 7356356"/>
              <a:gd name="connsiteX21" fmla="*/ 10584950 w 12195175"/>
              <a:gd name="connsiteY21" fmla="*/ 6970497 h 7356356"/>
              <a:gd name="connsiteX22" fmla="*/ 10579238 w 12195175"/>
              <a:gd name="connsiteY22" fmla="*/ 6939973 h 7356356"/>
              <a:gd name="connsiteX23" fmla="*/ 10566015 w 12195175"/>
              <a:gd name="connsiteY23" fmla="*/ 6909269 h 7356356"/>
              <a:gd name="connsiteX24" fmla="*/ 10514853 w 12195175"/>
              <a:gd name="connsiteY24" fmla="*/ 6867139 h 7356356"/>
              <a:gd name="connsiteX25" fmla="*/ 10469596 w 12195175"/>
              <a:gd name="connsiteY25" fmla="*/ 6858002 h 7356356"/>
              <a:gd name="connsiteX26" fmla="*/ 193675 w 12195175"/>
              <a:gd name="connsiteY26" fmla="*/ 6858001 h 7356356"/>
              <a:gd name="connsiteX27" fmla="*/ 0 w 12195175"/>
              <a:gd name="connsiteY27" fmla="*/ 6858001 h 7356356"/>
              <a:gd name="connsiteX28" fmla="*/ 0 w 12195175"/>
              <a:gd name="connsiteY28" fmla="*/ 1 h 7356356"/>
              <a:gd name="connsiteX29" fmla="*/ 193675 w 12195175"/>
              <a:gd name="connsiteY29" fmla="*/ 1 h 735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5175" h="7356356">
                <a:moveTo>
                  <a:pt x="193675" y="0"/>
                </a:moveTo>
                <a:lnTo>
                  <a:pt x="12195175" y="0"/>
                </a:lnTo>
                <a:lnTo>
                  <a:pt x="12195175" y="6858214"/>
                </a:lnTo>
                <a:lnTo>
                  <a:pt x="11782485" y="6858675"/>
                </a:lnTo>
                <a:lnTo>
                  <a:pt x="11737228" y="6867812"/>
                </a:lnTo>
                <a:cubicBezTo>
                  <a:pt x="11695492" y="6885465"/>
                  <a:pt x="11666207" y="6926791"/>
                  <a:pt x="11666207" y="6974957"/>
                </a:cubicBezTo>
                <a:lnTo>
                  <a:pt x="11666207" y="7240072"/>
                </a:lnTo>
                <a:lnTo>
                  <a:pt x="11664677" y="7240750"/>
                </a:lnTo>
                <a:lnTo>
                  <a:pt x="11655812" y="7284661"/>
                </a:lnTo>
                <a:cubicBezTo>
                  <a:pt x="11638159" y="7326397"/>
                  <a:pt x="11596833" y="7355682"/>
                  <a:pt x="11548667" y="7355682"/>
                </a:cubicBezTo>
                <a:lnTo>
                  <a:pt x="11219748" y="7355682"/>
                </a:lnTo>
                <a:cubicBezTo>
                  <a:pt x="11219746" y="7355682"/>
                  <a:pt x="11219745" y="7355683"/>
                  <a:pt x="11219743" y="7355683"/>
                </a:cubicBezTo>
                <a:cubicBezTo>
                  <a:pt x="11219735" y="7355683"/>
                  <a:pt x="11219727" y="7355682"/>
                  <a:pt x="11219719" y="7355682"/>
                </a:cubicBezTo>
                <a:lnTo>
                  <a:pt x="11048924" y="7355682"/>
                </a:lnTo>
                <a:lnTo>
                  <a:pt x="11032338" y="7356356"/>
                </a:lnTo>
                <a:lnTo>
                  <a:pt x="11029000" y="7355682"/>
                </a:lnTo>
                <a:lnTo>
                  <a:pt x="10701233" y="7355682"/>
                </a:lnTo>
                <a:cubicBezTo>
                  <a:pt x="10637012" y="7355682"/>
                  <a:pt x="10584950" y="7303620"/>
                  <a:pt x="10584950" y="7239399"/>
                </a:cubicBezTo>
                <a:lnTo>
                  <a:pt x="10584950" y="6970497"/>
                </a:lnTo>
                <a:cubicBezTo>
                  <a:pt x="10585073" y="6971152"/>
                  <a:pt x="10585195" y="6971808"/>
                  <a:pt x="10585318" y="6972463"/>
                </a:cubicBezTo>
                <a:cubicBezTo>
                  <a:pt x="10585195" y="6973070"/>
                  <a:pt x="10585073" y="6959389"/>
                  <a:pt x="10584950" y="6959996"/>
                </a:cubicBezTo>
                <a:lnTo>
                  <a:pt x="10584950" y="6970497"/>
                </a:lnTo>
                <a:lnTo>
                  <a:pt x="10579238" y="6939973"/>
                </a:lnTo>
                <a:cubicBezTo>
                  <a:pt x="10577212" y="6929143"/>
                  <a:pt x="10573995" y="6918611"/>
                  <a:pt x="10566015" y="6909269"/>
                </a:cubicBezTo>
                <a:cubicBezTo>
                  <a:pt x="10553476" y="6890710"/>
                  <a:pt x="10535721" y="6875966"/>
                  <a:pt x="10514853" y="6867139"/>
                </a:cubicBezTo>
                <a:lnTo>
                  <a:pt x="10469596" y="6858002"/>
                </a:lnTo>
                <a:lnTo>
                  <a:pt x="193675" y="6858001"/>
                </a:lnTo>
                <a:lnTo>
                  <a:pt x="0" y="6858001"/>
                </a:lnTo>
                <a:lnTo>
                  <a:pt x="0" y="1"/>
                </a:lnTo>
                <a:lnTo>
                  <a:pt x="193675" y="1"/>
                </a:lnTo>
                <a:close/>
              </a:path>
            </a:pathLst>
          </a:cu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tIns="7020000" rIns="1980000" bIns="0" anchor="ctr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 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2451633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symbol #1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12190413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76000">
                <a:schemeClr val="tx1">
                  <a:alpha val="0"/>
                </a:schemeClr>
              </a:gs>
            </a:gsLst>
            <a:lin ang="135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1" name="Tijdelijke aanduiding voor tekst 20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1"/>
            <a:ext cx="12190413" cy="281063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2000"/>
                </a:schemeClr>
              </a:gs>
              <a:gs pos="45000">
                <a:schemeClr val="tx1">
                  <a:alpha val="0"/>
                </a:schemeClr>
              </a:gs>
            </a:gsLst>
            <a:lin ang="2700000" scaled="1"/>
            <a:tileRect/>
          </a:gra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" name="Tijdelijke aanduiding voor tekst 4"/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721115" y="437496"/>
            <a:ext cx="1530269" cy="594428"/>
          </a:xfrm>
          <a:custGeom>
            <a:avLst/>
            <a:gdLst>
              <a:gd name="connsiteX0" fmla="*/ 1037471 w 1530269"/>
              <a:gd name="connsiteY0" fmla="*/ 403429 h 594428"/>
              <a:gd name="connsiteX1" fmla="*/ 985222 w 1530269"/>
              <a:gd name="connsiteY1" fmla="*/ 465090 h 594428"/>
              <a:gd name="connsiteX2" fmla="*/ 1089721 w 1530269"/>
              <a:gd name="connsiteY2" fmla="*/ 465090 h 594428"/>
              <a:gd name="connsiteX3" fmla="*/ 1037471 w 1530269"/>
              <a:gd name="connsiteY3" fmla="*/ 403429 h 594428"/>
              <a:gd name="connsiteX4" fmla="*/ 1039163 w 1530269"/>
              <a:gd name="connsiteY4" fmla="*/ 375982 h 594428"/>
              <a:gd name="connsiteX5" fmla="*/ 1129941 w 1530269"/>
              <a:gd name="connsiteY5" fmla="*/ 472985 h 594428"/>
              <a:gd name="connsiteX6" fmla="*/ 1129941 w 1530269"/>
              <a:gd name="connsiteY6" fmla="*/ 491409 h 594428"/>
              <a:gd name="connsiteX7" fmla="*/ 1129941 w 1530269"/>
              <a:gd name="connsiteY7" fmla="*/ 492913 h 594428"/>
              <a:gd name="connsiteX8" fmla="*/ 983718 w 1530269"/>
              <a:gd name="connsiteY8" fmla="*/ 492913 h 594428"/>
              <a:gd name="connsiteX9" fmla="*/ 1035967 w 1530269"/>
              <a:gd name="connsiteY9" fmla="*/ 565289 h 594428"/>
              <a:gd name="connsiteX10" fmla="*/ 1085210 w 1530269"/>
              <a:gd name="connsiteY10" fmla="*/ 523744 h 594428"/>
              <a:gd name="connsiteX11" fmla="*/ 1126746 w 1530269"/>
              <a:gd name="connsiteY11" fmla="*/ 523744 h 594428"/>
              <a:gd name="connsiteX12" fmla="*/ 1035967 w 1530269"/>
              <a:gd name="connsiteY12" fmla="*/ 593112 h 594428"/>
              <a:gd name="connsiteX13" fmla="*/ 943685 w 1530269"/>
              <a:gd name="connsiteY13" fmla="*/ 486897 h 594428"/>
              <a:gd name="connsiteX14" fmla="*/ 1039163 w 1530269"/>
              <a:gd name="connsiteY14" fmla="*/ 375982 h 594428"/>
              <a:gd name="connsiteX15" fmla="*/ 1482530 w 1530269"/>
              <a:gd name="connsiteY15" fmla="*/ 328232 h 594428"/>
              <a:gd name="connsiteX16" fmla="*/ 1482530 w 1530269"/>
              <a:gd name="connsiteY16" fmla="*/ 383690 h 594428"/>
              <a:gd name="connsiteX17" fmla="*/ 1530269 w 1530269"/>
              <a:gd name="connsiteY17" fmla="*/ 383690 h 594428"/>
              <a:gd name="connsiteX18" fmla="*/ 1530269 w 1530269"/>
              <a:gd name="connsiteY18" fmla="*/ 411324 h 594428"/>
              <a:gd name="connsiteX19" fmla="*/ 1482530 w 1530269"/>
              <a:gd name="connsiteY19" fmla="*/ 411324 h 594428"/>
              <a:gd name="connsiteX20" fmla="*/ 1482530 w 1530269"/>
              <a:gd name="connsiteY20" fmla="*/ 543482 h 594428"/>
              <a:gd name="connsiteX21" fmla="*/ 1507152 w 1530269"/>
              <a:gd name="connsiteY21" fmla="*/ 565101 h 594428"/>
              <a:gd name="connsiteX22" fmla="*/ 1527074 w 1530269"/>
              <a:gd name="connsiteY22" fmla="*/ 562093 h 594428"/>
              <a:gd name="connsiteX23" fmla="*/ 1527074 w 1530269"/>
              <a:gd name="connsiteY23" fmla="*/ 591420 h 594428"/>
              <a:gd name="connsiteX24" fmla="*/ 1500950 w 1530269"/>
              <a:gd name="connsiteY24" fmla="*/ 594428 h 594428"/>
              <a:gd name="connsiteX25" fmla="*/ 1442497 w 1530269"/>
              <a:gd name="connsiteY25" fmla="*/ 540475 h 594428"/>
              <a:gd name="connsiteX26" fmla="*/ 1442497 w 1530269"/>
              <a:gd name="connsiteY26" fmla="*/ 409632 h 594428"/>
              <a:gd name="connsiteX27" fmla="*/ 1407163 w 1530269"/>
              <a:gd name="connsiteY27" fmla="*/ 409632 h 594428"/>
              <a:gd name="connsiteX28" fmla="*/ 1407163 w 1530269"/>
              <a:gd name="connsiteY28" fmla="*/ 381997 h 594428"/>
              <a:gd name="connsiteX29" fmla="*/ 1444001 w 1530269"/>
              <a:gd name="connsiteY29" fmla="*/ 383690 h 594428"/>
              <a:gd name="connsiteX30" fmla="*/ 1444001 w 1530269"/>
              <a:gd name="connsiteY30" fmla="*/ 340639 h 594428"/>
              <a:gd name="connsiteX31" fmla="*/ 708187 w 1530269"/>
              <a:gd name="connsiteY31" fmla="*/ 326540 h 594428"/>
              <a:gd name="connsiteX32" fmla="*/ 708187 w 1530269"/>
              <a:gd name="connsiteY32" fmla="*/ 551378 h 594428"/>
              <a:gd name="connsiteX33" fmla="*/ 768142 w 1530269"/>
              <a:gd name="connsiteY33" fmla="*/ 551378 h 594428"/>
              <a:gd name="connsiteX34" fmla="*/ 865122 w 1530269"/>
              <a:gd name="connsiteY34" fmla="*/ 438959 h 594428"/>
              <a:gd name="connsiteX35" fmla="*/ 768142 w 1530269"/>
              <a:gd name="connsiteY35" fmla="*/ 326540 h 594428"/>
              <a:gd name="connsiteX36" fmla="*/ 1176176 w 1530269"/>
              <a:gd name="connsiteY36" fmla="*/ 292702 h 594428"/>
              <a:gd name="connsiteX37" fmla="*/ 1214705 w 1530269"/>
              <a:gd name="connsiteY37" fmla="*/ 292702 h 594428"/>
              <a:gd name="connsiteX38" fmla="*/ 1214705 w 1530269"/>
              <a:gd name="connsiteY38" fmla="*/ 586720 h 594428"/>
              <a:gd name="connsiteX39" fmla="*/ 1176176 w 1530269"/>
              <a:gd name="connsiteY39" fmla="*/ 586720 h 594428"/>
              <a:gd name="connsiteX40" fmla="*/ 0 w 1530269"/>
              <a:gd name="connsiteY40" fmla="*/ 292702 h 594428"/>
              <a:gd name="connsiteX41" fmla="*/ 264818 w 1530269"/>
              <a:gd name="connsiteY41" fmla="*/ 292702 h 594428"/>
              <a:gd name="connsiteX42" fmla="*/ 264818 w 1530269"/>
              <a:gd name="connsiteY42" fmla="*/ 349663 h 594428"/>
              <a:gd name="connsiteX43" fmla="*/ 174039 w 1530269"/>
              <a:gd name="connsiteY43" fmla="*/ 349663 h 594428"/>
              <a:gd name="connsiteX44" fmla="*/ 174039 w 1530269"/>
              <a:gd name="connsiteY44" fmla="*/ 586908 h 594428"/>
              <a:gd name="connsiteX45" fmla="*/ 92471 w 1530269"/>
              <a:gd name="connsiteY45" fmla="*/ 586908 h 594428"/>
              <a:gd name="connsiteX46" fmla="*/ 92471 w 1530269"/>
              <a:gd name="connsiteY46" fmla="*/ 349663 h 594428"/>
              <a:gd name="connsiteX47" fmla="*/ 0 w 1530269"/>
              <a:gd name="connsiteY47" fmla="*/ 349663 h 594428"/>
              <a:gd name="connsiteX48" fmla="*/ 503323 w 1530269"/>
              <a:gd name="connsiteY48" fmla="*/ 292514 h 594428"/>
              <a:gd name="connsiteX49" fmla="*/ 584893 w 1530269"/>
              <a:gd name="connsiteY49" fmla="*/ 292514 h 594428"/>
              <a:gd name="connsiteX50" fmla="*/ 584893 w 1530269"/>
              <a:gd name="connsiteY50" fmla="*/ 479001 h 594428"/>
              <a:gd name="connsiteX51" fmla="*/ 444872 w 1530269"/>
              <a:gd name="connsiteY51" fmla="*/ 592924 h 594428"/>
              <a:gd name="connsiteX52" fmla="*/ 304851 w 1530269"/>
              <a:gd name="connsiteY52" fmla="*/ 479001 h 594428"/>
              <a:gd name="connsiteX53" fmla="*/ 304851 w 1530269"/>
              <a:gd name="connsiteY53" fmla="*/ 292702 h 594428"/>
              <a:gd name="connsiteX54" fmla="*/ 386421 w 1530269"/>
              <a:gd name="connsiteY54" fmla="*/ 292702 h 594428"/>
              <a:gd name="connsiteX55" fmla="*/ 386421 w 1530269"/>
              <a:gd name="connsiteY55" fmla="*/ 474490 h 594428"/>
              <a:gd name="connsiteX56" fmla="*/ 444872 w 1530269"/>
              <a:gd name="connsiteY56" fmla="*/ 535963 h 594428"/>
              <a:gd name="connsiteX57" fmla="*/ 503323 w 1530269"/>
              <a:gd name="connsiteY57" fmla="*/ 474301 h 594428"/>
              <a:gd name="connsiteX58" fmla="*/ 666650 w 1530269"/>
              <a:gd name="connsiteY58" fmla="*/ 291386 h 594428"/>
              <a:gd name="connsiteX59" fmla="*/ 768329 w 1530269"/>
              <a:gd name="connsiteY59" fmla="*/ 291386 h 594428"/>
              <a:gd name="connsiteX60" fmla="*/ 906847 w 1530269"/>
              <a:gd name="connsiteY60" fmla="*/ 439148 h 594428"/>
              <a:gd name="connsiteX61" fmla="*/ 768329 w 1530269"/>
              <a:gd name="connsiteY61" fmla="*/ 586908 h 594428"/>
              <a:gd name="connsiteX62" fmla="*/ 666650 w 1530269"/>
              <a:gd name="connsiteY62" fmla="*/ 586908 h 594428"/>
              <a:gd name="connsiteX63" fmla="*/ 1363936 w 1530269"/>
              <a:gd name="connsiteY63" fmla="*/ 285183 h 594428"/>
              <a:gd name="connsiteX64" fmla="*/ 1391564 w 1530269"/>
              <a:gd name="connsiteY64" fmla="*/ 289883 h 594428"/>
              <a:gd name="connsiteX65" fmla="*/ 1391564 w 1530269"/>
              <a:gd name="connsiteY65" fmla="*/ 322218 h 594428"/>
              <a:gd name="connsiteX66" fmla="*/ 1371642 w 1530269"/>
              <a:gd name="connsiteY66" fmla="*/ 320714 h 594428"/>
              <a:gd name="connsiteX67" fmla="*/ 1337811 w 1530269"/>
              <a:gd name="connsiteY67" fmla="*/ 348349 h 594428"/>
              <a:gd name="connsiteX68" fmla="*/ 1337811 w 1530269"/>
              <a:gd name="connsiteY68" fmla="*/ 380682 h 594428"/>
              <a:gd name="connsiteX69" fmla="*/ 1385550 w 1530269"/>
              <a:gd name="connsiteY69" fmla="*/ 380682 h 594428"/>
              <a:gd name="connsiteX70" fmla="*/ 1385550 w 1530269"/>
              <a:gd name="connsiteY70" fmla="*/ 408318 h 594428"/>
              <a:gd name="connsiteX71" fmla="*/ 1337811 w 1530269"/>
              <a:gd name="connsiteY71" fmla="*/ 408318 h 594428"/>
              <a:gd name="connsiteX72" fmla="*/ 1337811 w 1530269"/>
              <a:gd name="connsiteY72" fmla="*/ 586909 h 594428"/>
              <a:gd name="connsiteX73" fmla="*/ 1299282 w 1530269"/>
              <a:gd name="connsiteY73" fmla="*/ 586909 h 594428"/>
              <a:gd name="connsiteX74" fmla="*/ 1299282 w 1530269"/>
              <a:gd name="connsiteY74" fmla="*/ 408318 h 594428"/>
              <a:gd name="connsiteX75" fmla="*/ 1259249 w 1530269"/>
              <a:gd name="connsiteY75" fmla="*/ 408318 h 594428"/>
              <a:gd name="connsiteX76" fmla="*/ 1259249 w 1530269"/>
              <a:gd name="connsiteY76" fmla="*/ 380682 h 594428"/>
              <a:gd name="connsiteX77" fmla="*/ 1299282 w 1530269"/>
              <a:gd name="connsiteY77" fmla="*/ 380682 h 594428"/>
              <a:gd name="connsiteX78" fmla="*/ 1299282 w 1530269"/>
              <a:gd name="connsiteY78" fmla="*/ 342144 h 594428"/>
              <a:gd name="connsiteX79" fmla="*/ 1363936 w 1530269"/>
              <a:gd name="connsiteY79" fmla="*/ 285183 h 594428"/>
              <a:gd name="connsiteX80" fmla="*/ 357289 w 1530269"/>
              <a:gd name="connsiteY80" fmla="*/ 0 h 594428"/>
              <a:gd name="connsiteX81" fmla="*/ 357289 w 1530269"/>
              <a:gd name="connsiteY81" fmla="*/ 15415 h 594428"/>
              <a:gd name="connsiteX82" fmla="*/ 247902 w 1530269"/>
              <a:gd name="connsiteY82" fmla="*/ 124826 h 594428"/>
              <a:gd name="connsiteX83" fmla="*/ 287935 w 1530269"/>
              <a:gd name="connsiteY83" fmla="*/ 149452 h 594428"/>
              <a:gd name="connsiteX84" fmla="*/ 318947 w 1530269"/>
              <a:gd name="connsiteY84" fmla="*/ 131030 h 594428"/>
              <a:gd name="connsiteX85" fmla="*/ 326653 w 1530269"/>
              <a:gd name="connsiteY85" fmla="*/ 126330 h 594428"/>
              <a:gd name="connsiteX86" fmla="*/ 326653 w 1530269"/>
              <a:gd name="connsiteY86" fmla="*/ 135541 h 594428"/>
              <a:gd name="connsiteX87" fmla="*/ 184940 w 1530269"/>
              <a:gd name="connsiteY87" fmla="*/ 274091 h 594428"/>
              <a:gd name="connsiteX88" fmla="*/ 174227 w 1530269"/>
              <a:gd name="connsiteY88" fmla="*/ 274091 h 594428"/>
              <a:gd name="connsiteX89" fmla="*/ 194150 w 1530269"/>
              <a:gd name="connsiteY89" fmla="*/ 261684 h 594428"/>
              <a:gd name="connsiteX90" fmla="*/ 234183 w 1530269"/>
              <a:gd name="connsiteY90" fmla="*/ 186299 h 594428"/>
              <a:gd name="connsiteX91" fmla="*/ 234183 w 1530269"/>
              <a:gd name="connsiteY91" fmla="*/ 173892 h 594428"/>
              <a:gd name="connsiteX92" fmla="*/ 227980 w 1530269"/>
              <a:gd name="connsiteY92" fmla="*/ 181600 h 594428"/>
              <a:gd name="connsiteX93" fmla="*/ 168025 w 1530269"/>
              <a:gd name="connsiteY93" fmla="*/ 194007 h 594428"/>
              <a:gd name="connsiteX94" fmla="*/ 200352 w 1530269"/>
              <a:gd name="connsiteY94" fmla="*/ 116930 h 594428"/>
              <a:gd name="connsiteX95" fmla="*/ 200352 w 1530269"/>
              <a:gd name="connsiteY95" fmla="*/ 109222 h 594428"/>
              <a:gd name="connsiteX96" fmla="*/ 191142 w 1530269"/>
              <a:gd name="connsiteY96" fmla="*/ 116930 h 594428"/>
              <a:gd name="connsiteX97" fmla="*/ 95665 w 1530269"/>
              <a:gd name="connsiteY97" fmla="*/ 235553 h 594428"/>
              <a:gd name="connsiteX98" fmla="*/ 92658 w 1530269"/>
              <a:gd name="connsiteY98" fmla="*/ 257172 h 594428"/>
              <a:gd name="connsiteX99" fmla="*/ 84952 w 1530269"/>
              <a:gd name="connsiteY99" fmla="*/ 235553 h 594428"/>
              <a:gd name="connsiteX100" fmla="*/ 192646 w 1530269"/>
              <a:gd name="connsiteY100" fmla="*/ 72376 h 594428"/>
              <a:gd name="connsiteX101" fmla="*/ 349583 w 1530269"/>
              <a:gd name="connsiteY101" fmla="*/ 10716 h 594428"/>
              <a:gd name="connsiteX102" fmla="*/ 357289 w 1530269"/>
              <a:gd name="connsiteY102" fmla="*/ 0 h 59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530269" h="594428">
                <a:moveTo>
                  <a:pt x="1037471" y="403429"/>
                </a:moveTo>
                <a:cubicBezTo>
                  <a:pt x="1005144" y="403429"/>
                  <a:pt x="985222" y="432755"/>
                  <a:pt x="985222" y="465090"/>
                </a:cubicBezTo>
                <a:lnTo>
                  <a:pt x="1089721" y="465090"/>
                </a:lnTo>
                <a:cubicBezTo>
                  <a:pt x="1089721" y="429560"/>
                  <a:pt x="1074496" y="403429"/>
                  <a:pt x="1037471" y="403429"/>
                </a:cubicBezTo>
                <a:close/>
                <a:moveTo>
                  <a:pt x="1039163" y="375982"/>
                </a:moveTo>
                <a:cubicBezTo>
                  <a:pt x="1097614" y="375982"/>
                  <a:pt x="1129941" y="416025"/>
                  <a:pt x="1129941" y="472985"/>
                </a:cubicBezTo>
                <a:lnTo>
                  <a:pt x="1129941" y="491409"/>
                </a:lnTo>
                <a:lnTo>
                  <a:pt x="1129941" y="492913"/>
                </a:lnTo>
                <a:lnTo>
                  <a:pt x="983718" y="492913"/>
                </a:lnTo>
                <a:cubicBezTo>
                  <a:pt x="983718" y="529947"/>
                  <a:pt x="995934" y="565289"/>
                  <a:pt x="1035967" y="565289"/>
                </a:cubicBezTo>
                <a:cubicBezTo>
                  <a:pt x="1065287" y="565289"/>
                  <a:pt x="1080511" y="553070"/>
                  <a:pt x="1085210" y="523744"/>
                </a:cubicBezTo>
                <a:lnTo>
                  <a:pt x="1126746" y="523744"/>
                </a:lnTo>
                <a:cubicBezTo>
                  <a:pt x="1120731" y="569989"/>
                  <a:pt x="1085210" y="593112"/>
                  <a:pt x="1035967" y="593112"/>
                </a:cubicBezTo>
                <a:cubicBezTo>
                  <a:pt x="969809" y="593112"/>
                  <a:pt x="943685" y="547055"/>
                  <a:pt x="943685" y="486897"/>
                </a:cubicBezTo>
                <a:cubicBezTo>
                  <a:pt x="943685" y="426739"/>
                  <a:pt x="974508" y="375982"/>
                  <a:pt x="1039163" y="375982"/>
                </a:cubicBezTo>
                <a:close/>
                <a:moveTo>
                  <a:pt x="1482530" y="328232"/>
                </a:moveTo>
                <a:lnTo>
                  <a:pt x="1482530" y="383690"/>
                </a:lnTo>
                <a:lnTo>
                  <a:pt x="1530269" y="383690"/>
                </a:lnTo>
                <a:lnTo>
                  <a:pt x="1530269" y="411324"/>
                </a:lnTo>
                <a:lnTo>
                  <a:pt x="1482530" y="411324"/>
                </a:lnTo>
                <a:lnTo>
                  <a:pt x="1482530" y="543482"/>
                </a:lnTo>
                <a:cubicBezTo>
                  <a:pt x="1482530" y="557393"/>
                  <a:pt x="1493244" y="565101"/>
                  <a:pt x="1507152" y="565101"/>
                </a:cubicBezTo>
                <a:cubicBezTo>
                  <a:pt x="1513166" y="565101"/>
                  <a:pt x="1520872" y="563597"/>
                  <a:pt x="1527074" y="562093"/>
                </a:cubicBezTo>
                <a:lnTo>
                  <a:pt x="1527074" y="591420"/>
                </a:lnTo>
                <a:cubicBezTo>
                  <a:pt x="1517865" y="592924"/>
                  <a:pt x="1510158" y="594428"/>
                  <a:pt x="1500950" y="594428"/>
                </a:cubicBezTo>
                <a:cubicBezTo>
                  <a:pt x="1442497" y="594428"/>
                  <a:pt x="1442497" y="568109"/>
                  <a:pt x="1442497" y="540475"/>
                </a:cubicBezTo>
                <a:lnTo>
                  <a:pt x="1442497" y="409632"/>
                </a:lnTo>
                <a:lnTo>
                  <a:pt x="1407163" y="409632"/>
                </a:lnTo>
                <a:lnTo>
                  <a:pt x="1407163" y="381997"/>
                </a:lnTo>
                <a:lnTo>
                  <a:pt x="1444001" y="383690"/>
                </a:lnTo>
                <a:lnTo>
                  <a:pt x="1444001" y="340639"/>
                </a:lnTo>
                <a:close/>
                <a:moveTo>
                  <a:pt x="708187" y="326540"/>
                </a:moveTo>
                <a:cubicBezTo>
                  <a:pt x="708187" y="326540"/>
                  <a:pt x="708187" y="551378"/>
                  <a:pt x="708187" y="551378"/>
                </a:cubicBezTo>
                <a:lnTo>
                  <a:pt x="768142" y="551378"/>
                </a:lnTo>
                <a:cubicBezTo>
                  <a:pt x="837494" y="551378"/>
                  <a:pt x="865122" y="500621"/>
                  <a:pt x="865122" y="438959"/>
                </a:cubicBezTo>
                <a:cubicBezTo>
                  <a:pt x="865122" y="377298"/>
                  <a:pt x="835803" y="326540"/>
                  <a:pt x="768142" y="326540"/>
                </a:cubicBezTo>
                <a:close/>
                <a:moveTo>
                  <a:pt x="1176176" y="292702"/>
                </a:moveTo>
                <a:lnTo>
                  <a:pt x="1214705" y="292702"/>
                </a:lnTo>
                <a:lnTo>
                  <a:pt x="1214705" y="586720"/>
                </a:lnTo>
                <a:lnTo>
                  <a:pt x="1176176" y="586720"/>
                </a:lnTo>
                <a:close/>
                <a:moveTo>
                  <a:pt x="0" y="292702"/>
                </a:moveTo>
                <a:lnTo>
                  <a:pt x="264818" y="292702"/>
                </a:lnTo>
                <a:lnTo>
                  <a:pt x="264818" y="349663"/>
                </a:lnTo>
                <a:lnTo>
                  <a:pt x="174039" y="349663"/>
                </a:lnTo>
                <a:lnTo>
                  <a:pt x="174039" y="586908"/>
                </a:lnTo>
                <a:lnTo>
                  <a:pt x="92471" y="586908"/>
                </a:lnTo>
                <a:lnTo>
                  <a:pt x="92471" y="349663"/>
                </a:lnTo>
                <a:lnTo>
                  <a:pt x="0" y="349663"/>
                </a:lnTo>
                <a:close/>
                <a:moveTo>
                  <a:pt x="503323" y="292514"/>
                </a:moveTo>
                <a:lnTo>
                  <a:pt x="584893" y="292514"/>
                </a:lnTo>
                <a:lnTo>
                  <a:pt x="584893" y="479001"/>
                </a:lnTo>
                <a:cubicBezTo>
                  <a:pt x="583389" y="560589"/>
                  <a:pt x="518736" y="592924"/>
                  <a:pt x="444872" y="592924"/>
                </a:cubicBezTo>
                <a:cubicBezTo>
                  <a:pt x="371008" y="592924"/>
                  <a:pt x="304851" y="560589"/>
                  <a:pt x="304851" y="479001"/>
                </a:cubicBezTo>
                <a:lnTo>
                  <a:pt x="304851" y="292702"/>
                </a:lnTo>
                <a:lnTo>
                  <a:pt x="386421" y="292702"/>
                </a:lnTo>
                <a:lnTo>
                  <a:pt x="386421" y="474490"/>
                </a:lnTo>
                <a:cubicBezTo>
                  <a:pt x="384917" y="509832"/>
                  <a:pt x="406530" y="535963"/>
                  <a:pt x="444872" y="535963"/>
                </a:cubicBezTo>
                <a:cubicBezTo>
                  <a:pt x="483401" y="535963"/>
                  <a:pt x="503323" y="509832"/>
                  <a:pt x="503323" y="474301"/>
                </a:cubicBezTo>
                <a:close/>
                <a:moveTo>
                  <a:pt x="666650" y="291386"/>
                </a:moveTo>
                <a:lnTo>
                  <a:pt x="768329" y="291386"/>
                </a:lnTo>
                <a:cubicBezTo>
                  <a:pt x="892938" y="291386"/>
                  <a:pt x="906847" y="399105"/>
                  <a:pt x="906847" y="439148"/>
                </a:cubicBezTo>
                <a:cubicBezTo>
                  <a:pt x="906847" y="480693"/>
                  <a:pt x="894631" y="586908"/>
                  <a:pt x="768329" y="586908"/>
                </a:cubicBezTo>
                <a:lnTo>
                  <a:pt x="666650" y="586908"/>
                </a:lnTo>
                <a:close/>
                <a:moveTo>
                  <a:pt x="1363936" y="285183"/>
                </a:moveTo>
                <a:cubicBezTo>
                  <a:pt x="1373146" y="285183"/>
                  <a:pt x="1382355" y="288379"/>
                  <a:pt x="1391564" y="289883"/>
                </a:cubicBezTo>
                <a:lnTo>
                  <a:pt x="1391564" y="322218"/>
                </a:lnTo>
                <a:cubicBezTo>
                  <a:pt x="1384047" y="322218"/>
                  <a:pt x="1377844" y="320714"/>
                  <a:pt x="1371642" y="320714"/>
                </a:cubicBezTo>
                <a:cubicBezTo>
                  <a:pt x="1348525" y="320714"/>
                  <a:pt x="1337811" y="325226"/>
                  <a:pt x="1337811" y="348349"/>
                </a:cubicBezTo>
                <a:lnTo>
                  <a:pt x="1337811" y="380682"/>
                </a:lnTo>
                <a:lnTo>
                  <a:pt x="1385550" y="380682"/>
                </a:lnTo>
                <a:lnTo>
                  <a:pt x="1385550" y="408318"/>
                </a:lnTo>
                <a:lnTo>
                  <a:pt x="1337811" y="408318"/>
                </a:lnTo>
                <a:lnTo>
                  <a:pt x="1337811" y="586909"/>
                </a:lnTo>
                <a:lnTo>
                  <a:pt x="1299282" y="586909"/>
                </a:lnTo>
                <a:lnTo>
                  <a:pt x="1299282" y="408318"/>
                </a:lnTo>
                <a:lnTo>
                  <a:pt x="1259249" y="408318"/>
                </a:lnTo>
                <a:lnTo>
                  <a:pt x="1259249" y="380682"/>
                </a:lnTo>
                <a:lnTo>
                  <a:pt x="1299282" y="380682"/>
                </a:lnTo>
                <a:lnTo>
                  <a:pt x="1299282" y="342144"/>
                </a:lnTo>
                <a:cubicBezTo>
                  <a:pt x="1299282" y="303606"/>
                  <a:pt x="1326910" y="285183"/>
                  <a:pt x="1363936" y="285183"/>
                </a:cubicBezTo>
                <a:close/>
                <a:moveTo>
                  <a:pt x="357289" y="0"/>
                </a:moveTo>
                <a:cubicBezTo>
                  <a:pt x="360296" y="0"/>
                  <a:pt x="360296" y="6204"/>
                  <a:pt x="357289" y="15415"/>
                </a:cubicBezTo>
                <a:cubicBezTo>
                  <a:pt x="343380" y="50946"/>
                  <a:pt x="247902" y="84784"/>
                  <a:pt x="247902" y="124826"/>
                </a:cubicBezTo>
                <a:cubicBezTo>
                  <a:pt x="247902" y="150956"/>
                  <a:pt x="268013" y="155656"/>
                  <a:pt x="287935" y="149452"/>
                </a:cubicBezTo>
                <a:cubicBezTo>
                  <a:pt x="298649" y="144941"/>
                  <a:pt x="307859" y="138738"/>
                  <a:pt x="318947" y="131030"/>
                </a:cubicBezTo>
                <a:cubicBezTo>
                  <a:pt x="321955" y="127834"/>
                  <a:pt x="325150" y="124826"/>
                  <a:pt x="326653" y="126330"/>
                </a:cubicBezTo>
                <a:cubicBezTo>
                  <a:pt x="328157" y="127834"/>
                  <a:pt x="328157" y="132534"/>
                  <a:pt x="326653" y="135541"/>
                </a:cubicBezTo>
                <a:cubicBezTo>
                  <a:pt x="311241" y="189307"/>
                  <a:pt x="254293" y="269391"/>
                  <a:pt x="184940" y="274091"/>
                </a:cubicBezTo>
                <a:cubicBezTo>
                  <a:pt x="180430" y="275595"/>
                  <a:pt x="174227" y="275595"/>
                  <a:pt x="174227" y="274091"/>
                </a:cubicBezTo>
                <a:cubicBezTo>
                  <a:pt x="172535" y="269391"/>
                  <a:pt x="186444" y="267887"/>
                  <a:pt x="194150" y="261684"/>
                </a:cubicBezTo>
                <a:cubicBezTo>
                  <a:pt x="220274" y="241756"/>
                  <a:pt x="227980" y="221641"/>
                  <a:pt x="234183" y="186299"/>
                </a:cubicBezTo>
                <a:cubicBezTo>
                  <a:pt x="235686" y="180096"/>
                  <a:pt x="235686" y="173892"/>
                  <a:pt x="234183" y="173892"/>
                </a:cubicBezTo>
                <a:cubicBezTo>
                  <a:pt x="232679" y="172388"/>
                  <a:pt x="230988" y="176900"/>
                  <a:pt x="227980" y="181600"/>
                </a:cubicBezTo>
                <a:cubicBezTo>
                  <a:pt x="217268" y="201715"/>
                  <a:pt x="180430" y="224837"/>
                  <a:pt x="168025" y="194007"/>
                </a:cubicBezTo>
                <a:cubicBezTo>
                  <a:pt x="158815" y="170884"/>
                  <a:pt x="192646" y="149265"/>
                  <a:pt x="200352" y="116930"/>
                </a:cubicBezTo>
                <a:cubicBezTo>
                  <a:pt x="200352" y="112230"/>
                  <a:pt x="200352" y="110726"/>
                  <a:pt x="200352" y="109222"/>
                </a:cubicBezTo>
                <a:cubicBezTo>
                  <a:pt x="198848" y="106215"/>
                  <a:pt x="194150" y="112230"/>
                  <a:pt x="191142" y="116930"/>
                </a:cubicBezTo>
                <a:cubicBezTo>
                  <a:pt x="166521" y="156972"/>
                  <a:pt x="95665" y="173892"/>
                  <a:pt x="95665" y="235553"/>
                </a:cubicBezTo>
                <a:cubicBezTo>
                  <a:pt x="95665" y="247960"/>
                  <a:pt x="95665" y="257172"/>
                  <a:pt x="92658" y="257172"/>
                </a:cubicBezTo>
                <a:cubicBezTo>
                  <a:pt x="89651" y="257172"/>
                  <a:pt x="86456" y="240252"/>
                  <a:pt x="84952" y="235553"/>
                </a:cubicBezTo>
                <a:cubicBezTo>
                  <a:pt x="61835" y="134038"/>
                  <a:pt x="158815" y="87792"/>
                  <a:pt x="192646" y="72376"/>
                </a:cubicBezTo>
                <a:cubicBezTo>
                  <a:pt x="243392" y="50757"/>
                  <a:pt x="309550" y="50757"/>
                  <a:pt x="349583" y="10716"/>
                </a:cubicBezTo>
                <a:cubicBezTo>
                  <a:pt x="357289" y="4700"/>
                  <a:pt x="354281" y="0"/>
                  <a:pt x="357289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/>
          <p:cNvSpPr>
            <a:spLocks noGrp="1" noRot="1" noMove="1" noResize="1" noEditPoints="1" noAdjustHandles="1" noChangeArrowheads="1" noChangeShapeType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8" name="Rechthoek 57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 58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0" name="Groep 59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3" name="Rechthoek: afgeronde hoeken 72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5" name="Groep 64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7" name="Rechthoek: afgeronde hoeken 66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6" name="Boog 65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2" name="Tekstvak 61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3" name="Tekstvak 62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4" name="Vrije vorm: vorm 63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ep 15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8" name="Rechthoek 47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9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6" name="Ovaal 55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1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3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4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2" name="Tekstvak 51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8" name="Groep 17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2" name="Groep 31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5" name="Groep 34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2" name="Groep 41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5" name="Rechthoek 44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6" name="Rechthoek 45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Ovaal 46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3" name="Afbeelding 42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4" name="Afbeelding 43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ep 35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7" name="Groep 36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3" name="Rechthoek 32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4" name="Gelijkbenige driehoek 33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5" name="Groep 24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6" name="Groep 25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8" name="Vrije vorm: vorm 27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9" name="Groep 28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0" name="Vrije vorm: vorm 29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1" name="Vrije vorm: vorm 30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7" name="Tekstvak 26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grpSp>
        <p:nvGrpSpPr>
          <p:cNvPr id="79" name="INSTRUCTION"/>
          <p:cNvGrpSpPr/>
          <p:nvPr userDrawn="1"/>
        </p:nvGrpSpPr>
        <p:grpSpPr>
          <a:xfrm>
            <a:off x="12274716" y="7038001"/>
            <a:ext cx="3695970" cy="1277747"/>
            <a:chOff x="-3889316" y="-1461517"/>
            <a:chExt cx="3695970" cy="1277747"/>
          </a:xfrm>
        </p:grpSpPr>
        <p:sp>
          <p:nvSpPr>
            <p:cNvPr id="80" name="Rechthoek 79"/>
            <p:cNvSpPr/>
            <p:nvPr userDrawn="1"/>
          </p:nvSpPr>
          <p:spPr>
            <a:xfrm>
              <a:off x="-3786437" y="-1461517"/>
              <a:ext cx="3593091" cy="12777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 an image</a:t>
              </a:r>
            </a:p>
          </p:txBody>
        </p:sp>
        <p:sp>
          <p:nvSpPr>
            <p:cNvPr id="81" name="Rechthoek 80"/>
            <p:cNvSpPr/>
            <p:nvPr userDrawn="1"/>
          </p:nvSpPr>
          <p:spPr>
            <a:xfrm>
              <a:off x="-3603859" y="-993610"/>
              <a:ext cx="3229126" cy="65743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frame of the image by clicking on the tag alongside this instruction.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select the preferred image and click 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2" name="Gelijkbenige driehoek 81"/>
            <p:cNvSpPr/>
            <p:nvPr userDrawn="1"/>
          </p:nvSpPr>
          <p:spPr>
            <a:xfrm rot="16200000" flipH="1">
              <a:off x="-3925504" y="-1392501"/>
              <a:ext cx="175255" cy="1028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(M)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03511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52876" y="1569104"/>
            <a:ext cx="3718399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(L) + text | light mode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7753311" y="722454"/>
            <a:ext cx="3718052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7035113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2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3" name="Rechthoek 82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Ovaal 83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7" name="Rechthoek 86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8" name="Ovaal 87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9" name="Rechthoek 88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5" name="Tekstvak 134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6" name="Vrije vorm: vorm 135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1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6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4" name="Tekstvak 123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3" name="Groep 92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7" name="Groep 96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1" name="Groep 100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9" name="Tekstvak 98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703511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51363" y="1569104"/>
            <a:ext cx="37183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(L) + text | blue mode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7751710" y="722454"/>
            <a:ext cx="3718052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7035113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035112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51363" y="1569104"/>
            <a:ext cx="37183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(L)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7751710" y="722454"/>
            <a:ext cx="3718052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7035112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8" name="Rechthoek 57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Rechthoek 58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0" name="Groep 59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3" name="Rechthoek: afgeronde hoeken 72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7" name="Rechthoek 76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8" name="Rechthoek 77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5" name="Groep 64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7" name="Rechthoek: afgeronde hoeken 66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hthoek 70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6" name="Boog 65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2" name="Tekstvak 61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3" name="Tekstvak 62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4" name="Vrije vorm: vorm 63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8" name="Rechthoek 47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9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6" name="Ovaal 55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7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1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3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4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5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2" name="Tekstvak 51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1" name="Groep 20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2" name="Groep 31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5" name="Groep 34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2" name="Groep 41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5" name="Rechthoek 44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6" name="Rechthoek 45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Ovaal 46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3" name="Afbeelding 42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4" name="Afbeelding 43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ep 35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7" name="Groep 36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3" name="Rechthoek 32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4" name="Gelijkbenige driehoek 33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2" name="Ovaal 2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5" name="Groep 24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6" name="Groep 25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8" name="Vrije vorm: vorm 27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9" name="Groep 28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0" name="Vrije vorm: vorm 29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1" name="Vrije vorm: vorm 30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7" name="Tekstvak 26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66684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Quote</a:t>
            </a:r>
          </a:p>
        </p:txBody>
      </p:sp>
      <p:sp>
        <p:nvSpPr>
          <p:cNvPr id="36" name="Rechthoek 3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/>
          <p:cNvSpPr/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/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719138" y="719138"/>
            <a:ext cx="10752137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/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/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/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/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/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/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/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/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/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3" name="Tijdelijke aanduiding voor dianumm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61002"/>
            <a:ext cx="155811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Image </a:t>
            </a:r>
            <a:r>
              <a:rPr lang="en-US" dirty="0"/>
              <a:t>+ </a:t>
            </a:r>
            <a:r>
              <a:rPr lang="en-GB" dirty="0"/>
              <a:t>quote</a:t>
            </a:r>
          </a:p>
        </p:txBody>
      </p:sp>
      <p:sp>
        <p:nvSpPr>
          <p:cNvPr id="36" name="Rechthoek 35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41" name="Vrije vorm: vorm 40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" y="2"/>
            <a:ext cx="12191999" cy="6857999"/>
          </a:xfrm>
          <a:custGeom>
            <a:avLst/>
            <a:gdLst>
              <a:gd name="connsiteX0" fmla="*/ 2664877 w 12191999"/>
              <a:gd name="connsiteY0" fmla="*/ 0 h 6857999"/>
              <a:gd name="connsiteX1" fmla="*/ 9662219 w 12191999"/>
              <a:gd name="connsiteY1" fmla="*/ 0 h 6857999"/>
              <a:gd name="connsiteX2" fmla="*/ 9669502 w 12191999"/>
              <a:gd name="connsiteY2" fmla="*/ 58454 h 6857999"/>
              <a:gd name="connsiteX3" fmla="*/ 12141987 w 12191999"/>
              <a:gd name="connsiteY3" fmla="*/ 2645975 h 6857999"/>
              <a:gd name="connsiteX4" fmla="*/ 12191999 w 12191999"/>
              <a:gd name="connsiteY4" fmla="*/ 2652349 h 6857999"/>
              <a:gd name="connsiteX5" fmla="*/ 12191999 w 12191999"/>
              <a:gd name="connsiteY5" fmla="*/ 6857999 h 6857999"/>
              <a:gd name="connsiteX6" fmla="*/ 7658728 w 12191999"/>
              <a:gd name="connsiteY6" fmla="*/ 6857999 h 6857999"/>
              <a:gd name="connsiteX7" fmla="*/ 7684133 w 12191999"/>
              <a:gd name="connsiteY7" fmla="*/ 6682259 h 6857999"/>
              <a:gd name="connsiteX8" fmla="*/ 7588732 w 12191999"/>
              <a:gd name="connsiteY8" fmla="*/ 5413362 h 6857999"/>
              <a:gd name="connsiteX9" fmla="*/ 6769078 w 12191999"/>
              <a:gd name="connsiteY9" fmla="*/ 6441900 h 6857999"/>
              <a:gd name="connsiteX10" fmla="*/ 6629774 w 12191999"/>
              <a:gd name="connsiteY10" fmla="*/ 6673849 h 6857999"/>
              <a:gd name="connsiteX11" fmla="*/ 6506207 w 12191999"/>
              <a:gd name="connsiteY11" fmla="*/ 6857999 h 6857999"/>
              <a:gd name="connsiteX12" fmla="*/ 0 w 12191999"/>
              <a:gd name="connsiteY12" fmla="*/ 6857999 h 6857999"/>
              <a:gd name="connsiteX13" fmla="*/ 0 w 12191999"/>
              <a:gd name="connsiteY13" fmla="*/ 4333078 h 6857999"/>
              <a:gd name="connsiteX14" fmla="*/ 146172 w 12191999"/>
              <a:gd name="connsiteY14" fmla="*/ 4092082 h 6857999"/>
              <a:gd name="connsiteX15" fmla="*/ 2642743 w 12191999"/>
              <a:gd name="connsiteY15" fmla="*/ 49565 h 6857999"/>
              <a:gd name="connsiteX16" fmla="*/ 0 w 12191999"/>
              <a:gd name="connsiteY16" fmla="*/ 0 h 6857999"/>
              <a:gd name="connsiteX17" fmla="*/ 960612 w 12191999"/>
              <a:gd name="connsiteY17" fmla="*/ 0 h 6857999"/>
              <a:gd name="connsiteX18" fmla="*/ 943428 w 12191999"/>
              <a:gd name="connsiteY18" fmla="*/ 19059 h 6857999"/>
              <a:gd name="connsiteX19" fmla="*/ 113541 w 12191999"/>
              <a:gd name="connsiteY19" fmla="*/ 831096 h 6857999"/>
              <a:gd name="connsiteX20" fmla="*/ 0 w 12191999"/>
              <a:gd name="connsiteY20" fmla="*/ 93168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2664877" y="0"/>
                </a:moveTo>
                <a:lnTo>
                  <a:pt x="9662219" y="0"/>
                </a:lnTo>
                <a:lnTo>
                  <a:pt x="9669502" y="58454"/>
                </a:lnTo>
                <a:cubicBezTo>
                  <a:pt x="9916918" y="1666551"/>
                  <a:pt x="10899414" y="2453064"/>
                  <a:pt x="12141987" y="2645975"/>
                </a:cubicBezTo>
                <a:lnTo>
                  <a:pt x="12191999" y="2652349"/>
                </a:lnTo>
                <a:lnTo>
                  <a:pt x="12191999" y="6857999"/>
                </a:lnTo>
                <a:lnTo>
                  <a:pt x="7658728" y="6857999"/>
                </a:lnTo>
                <a:lnTo>
                  <a:pt x="7684133" y="6682259"/>
                </a:lnTo>
                <a:cubicBezTo>
                  <a:pt x="7761749" y="6064946"/>
                  <a:pt x="7755600" y="5464341"/>
                  <a:pt x="7588732" y="5413362"/>
                </a:cubicBezTo>
                <a:cubicBezTo>
                  <a:pt x="7340994" y="5335952"/>
                  <a:pt x="7131278" y="5762726"/>
                  <a:pt x="6769078" y="6441900"/>
                </a:cubicBezTo>
                <a:cubicBezTo>
                  <a:pt x="6725598" y="6518910"/>
                  <a:pt x="6679102" y="6596298"/>
                  <a:pt x="6629774" y="6673849"/>
                </a:cubicBezTo>
                <a:lnTo>
                  <a:pt x="6506207" y="6857999"/>
                </a:lnTo>
                <a:lnTo>
                  <a:pt x="0" y="6857999"/>
                </a:lnTo>
                <a:lnTo>
                  <a:pt x="0" y="4333078"/>
                </a:lnTo>
                <a:lnTo>
                  <a:pt x="146172" y="4092082"/>
                </a:lnTo>
                <a:cubicBezTo>
                  <a:pt x="909057" y="2863958"/>
                  <a:pt x="1936780" y="1556781"/>
                  <a:pt x="2642743" y="49565"/>
                </a:cubicBezTo>
                <a:close/>
                <a:moveTo>
                  <a:pt x="0" y="0"/>
                </a:moveTo>
                <a:lnTo>
                  <a:pt x="960612" y="0"/>
                </a:lnTo>
                <a:lnTo>
                  <a:pt x="943428" y="19059"/>
                </a:lnTo>
                <a:cubicBezTo>
                  <a:pt x="681749" y="296223"/>
                  <a:pt x="403894" y="566215"/>
                  <a:pt x="113541" y="831096"/>
                </a:cubicBezTo>
                <a:lnTo>
                  <a:pt x="0" y="9316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38" name="Tijdelijke aanduiding voor tekst 3"/>
          <p:cNvSpPr>
            <a:spLocks noGrp="1"/>
          </p:cNvSpPr>
          <p:nvPr>
            <p:ph type="body" sz="quarter" idx="13" hasCustomPrompt="1"/>
          </p:nvPr>
        </p:nvSpPr>
        <p:spPr>
          <a:xfrm>
            <a:off x="6845643" y="719138"/>
            <a:ext cx="4625632" cy="5281612"/>
          </a:xfrm>
        </p:spPr>
        <p:txBody>
          <a:bodyPr wrap="square" anchor="ctr" anchorCtr="0">
            <a:normAutofit/>
          </a:bodyPr>
          <a:lstStyle>
            <a:lvl1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0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/>
              <a:t>Quote</a:t>
            </a:r>
          </a:p>
        </p:txBody>
      </p:sp>
      <p:grpSp>
        <p:nvGrpSpPr>
          <p:cNvPr id="25" name="Groep 24"/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26" name="Vrije vorm: vorm 25"/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rije vorm: vorm 26"/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rije vorm: vorm 27"/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Vrije vorm: vorm 28"/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Vrije vorm: vorm 29"/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Vrije vorm: vorm 30"/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Vrije vorm: vorm 31"/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Vrije vorm: vorm 32"/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2" name="Tijdelijke aanduiding voor datum 4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3" name="Tijdelijke aanduiding voor dianumm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" name="Tijdelijke aanduiding voor afbeelding 16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ijdelijke aanduiding voor tekst 18"/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5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9" name="Rechthoek 68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Rechthoek 69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1" name="Groep 70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4" name="Rechthoek: afgeronde hoeken 83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6" name="Rechthoek 85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7" name="Rechthoek 86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Rechthoek 88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2" name="Groep 71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6" name="Groep 75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8" name="Rechthoek: afgeronde hoeken 77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Rechthoek 79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1" name="Rechthoek 80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Rechthoek 81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Rechthoek 82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7" name="Boog 76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3" name="Tekstvak 72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4" name="Tekstvak 73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5" name="Vrije vorm: vorm 74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ep 15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9" name="Rechthoek 58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60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7" name="Ovaal 66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8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Groep 60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62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4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5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6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63" name="Tekstvak 62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7" name="Groep 16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40" name="Groep 39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6" name="Groep 45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3" name="Groep 52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6" name="Rechthoek 55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7" name="Rechthoek 56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8" name="Ovaal 57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4" name="Afbeelding 53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5" name="Afbeelding 54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7" name="Groep 46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1" name="Rechthoek 5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2" name="Rechthoek 5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8" name="Groep 47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9" name="Rechthoek 48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4" name="Rechthoek 43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5" name="Gelijkbenige driehoek 44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Ovaal 17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" name="Rechthoek 18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0" name="Rechthoek 19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1" name="Groep 20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2" name="Groep 21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4" name="Vrije vorm: vorm 23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5" name="Groep 34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9" name="Vrije vorm: vorm 38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3" name="Tekstvak 22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53746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8666" y="722455"/>
            <a:ext cx="3937333" cy="3221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</a:p>
        </p:txBody>
      </p:sp>
      <p:sp>
        <p:nvSpPr>
          <p:cNvPr id="18" name="Tijdelijke aanduiding voor grafiek 17"/>
          <p:cNvSpPr>
            <a:spLocks noGrp="1"/>
          </p:cNvSpPr>
          <p:nvPr>
            <p:ph type="chart" sz="quarter" idx="13" hasCustomPrompt="1"/>
          </p:nvPr>
        </p:nvSpPr>
        <p:spPr>
          <a:xfrm>
            <a:off x="6093331" y="722455"/>
            <a:ext cx="5378669" cy="527829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136146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graph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18666" y="1569104"/>
            <a:ext cx="3937333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0" name="Groep 9"/>
          <p:cNvGrpSpPr>
            <a:grpSpLocks noGrp="1" noUngrp="1" noRot="1" noMove="1" noResize="1"/>
          </p:cNvGrpSpPr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11" name="Vrije vorm: vorm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Vrije vorm: vorm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Vrije vorm: vorm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Vrije vorm: vorm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Vrije vorm: vorm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Vrije vorm: vorm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Vrije vorm: vorm 1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Vrije vorm: vorm 1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" name="INSTRUCTION"/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9" name="Rechthoek 8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0" name="Rechthoek 19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9" name="Rechthoek 28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32" name="Ovaal 31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3" name="Rechthoek 32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4" name="Ovaal 33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5" name="Rechthoek 34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36" name="Ovaal 35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7" name="Rechthoek 36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8" name="Ovaal 37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9" name="Rechthoek 38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40" name="Rechthoek 39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41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9" name="Ovaal 88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2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9" name="Rechthoek 48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50" name="Rechthoek 49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1" name="Groep 50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82" name="Groep 81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84" name="Rechte verbindingslijn 83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5" name="Rechte verbindingslijn 84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6" name="Rechte verbindingslijn 85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7" name="Rechte verbindingslijn 86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8" name="Rechte verbindingslijn 87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3" name="Pijl: rechts 82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2" name="Groep 51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75" name="Groep 74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" name="Rechte verbindingslijn 80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6" name="Pijl: rechts 75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53" name="Rechte verbindingslijn 52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54" name="Rechte verbindingslijn 53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55" name="Rechthoek 54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56" name="Rechthoek 55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57" name="Groep 56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67" name="Rechthoek 66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8" name="Groep 67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9" name="Pijl: rechts 68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43" name="Groep 42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44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46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7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8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45" name="Tekstvak 44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63" name="INSTRUCTION"/>
          <p:cNvGrpSpPr/>
          <p:nvPr userDrawn="1"/>
        </p:nvGrpSpPr>
        <p:grpSpPr>
          <a:xfrm>
            <a:off x="12377595" y="2"/>
            <a:ext cx="3693386" cy="5715919"/>
            <a:chOff x="-3786437" y="2"/>
            <a:chExt cx="3693386" cy="5715919"/>
          </a:xfrm>
        </p:grpSpPr>
        <p:grpSp>
          <p:nvGrpSpPr>
            <p:cNvPr id="164" name="Groep 163"/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188" name="Rechthoek 187"/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189" name="Ovaal 188"/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90" name="Rechthoek 189"/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91" name="Groep 190"/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202" name="Rechthoek 201"/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Rechthoek 202"/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4" name="Tekstvak 203"/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205" name="Tekstvak 204"/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206" name="Vrije vorm: vorm 205"/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07" name="Groep 206"/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227" name="Rechthoek 226"/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8" name="Rechthoek 227"/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29" name="Rechthoek 228"/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8" name="Groep 207"/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209" name="Rechthoek 208"/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210" name="Groep 209"/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220" name="Rechte verbindingslijn 219"/>
                    <p:cNvCxnSpPr/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Rechte verbindingslijn 220"/>
                    <p:cNvCxnSpPr/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2" name="Groep 221"/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223" name="Rechte verbindingslijn 222"/>
                      <p:cNvCxnSpPr/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Rechte verbindingslijn 223"/>
                      <p:cNvCxnSpPr/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5" name="Rechte verbindingslijn 224"/>
                      <p:cNvCxnSpPr/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Rechte verbindingslijn 225"/>
                      <p:cNvCxnSpPr/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1" name="Rechte verbindingslijn 210"/>
                  <p:cNvCxnSpPr/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Rechte verbindingslijn 211"/>
                  <p:cNvCxnSpPr/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Rechte verbindingslijn 212"/>
                  <p:cNvCxnSpPr/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Rechte verbindingslijn 213"/>
                  <p:cNvCxnSpPr/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Rechthoek 214"/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216" name="Groep 215"/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217" name="Rechthoek 216"/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8" name="Rechthoek: afgeronde bovenhoeken 217"/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9" name="Gelijkbenige driehoek 218"/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92" name="Rechthoek 191"/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3" name="ICOON_info"/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200" name="Ovaal 199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4" name="Groep 193"/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5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7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8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9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6" name="Tekstvak 195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5" name="Groep 164"/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66" name="Rechthoek 165"/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67" name="Ovaal 166"/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68" name="Rechthoek 167"/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vaal 168"/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70" name="Rechthoek 169"/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71" name="Groep 170"/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186" name="Rechthoek 185"/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87" name="Rechthoek 186"/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2" name="Groep 171"/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3" name="Rechthoek 172"/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4" name="Rechthoek 173"/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Tekstvak 174"/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176" name="Tekstvak 175"/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177" name="Vrije vorm: vorm 176"/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8" name="Groep 177"/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182" name="Rechthoek 181"/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Rechthoek 182"/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4" name="Rechthoek 183"/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282"/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-1" fmla="*/ 0 w 205092"/>
                      <a:gd name="connsiteY0-2" fmla="*/ 0 h 121600"/>
                      <a:gd name="connsiteX1-3" fmla="*/ 205092 w 205092"/>
                      <a:gd name="connsiteY1-4" fmla="*/ 0 h 121600"/>
                      <a:gd name="connsiteX2-5" fmla="*/ 187772 w 205092"/>
                      <a:gd name="connsiteY2-6" fmla="*/ 121600 h 121600"/>
                      <a:gd name="connsiteX3-7" fmla="*/ 0 w 205092"/>
                      <a:gd name="connsiteY3-8" fmla="*/ 73844 h 121600"/>
                      <a:gd name="connsiteX4-9" fmla="*/ 0 w 205092"/>
                      <a:gd name="connsiteY4-10" fmla="*/ 0 h 121600"/>
                      <a:gd name="connsiteX0-11" fmla="*/ 0 w 205092"/>
                      <a:gd name="connsiteY0-12" fmla="*/ 0 h 121600"/>
                      <a:gd name="connsiteX1-13" fmla="*/ 205092 w 205092"/>
                      <a:gd name="connsiteY1-14" fmla="*/ 0 h 121600"/>
                      <a:gd name="connsiteX2-15" fmla="*/ 187772 w 205092"/>
                      <a:gd name="connsiteY2-16" fmla="*/ 121600 h 121600"/>
                      <a:gd name="connsiteX3-17" fmla="*/ 3148 w 205092"/>
                      <a:gd name="connsiteY3-18" fmla="*/ 65161 h 121600"/>
                      <a:gd name="connsiteX4-19" fmla="*/ 0 w 205092"/>
                      <a:gd name="connsiteY4-20" fmla="*/ 0 h 121600"/>
                      <a:gd name="connsiteX0-21" fmla="*/ 13407 w 218499"/>
                      <a:gd name="connsiteY0-22" fmla="*/ 0 h 121600"/>
                      <a:gd name="connsiteX1-23" fmla="*/ 218499 w 218499"/>
                      <a:gd name="connsiteY1-24" fmla="*/ 0 h 121600"/>
                      <a:gd name="connsiteX2-25" fmla="*/ 201179 w 218499"/>
                      <a:gd name="connsiteY2-26" fmla="*/ 121600 h 121600"/>
                      <a:gd name="connsiteX3-27" fmla="*/ 0 w 218499"/>
                      <a:gd name="connsiteY3-28" fmla="*/ 38976 h 121600"/>
                      <a:gd name="connsiteX4-29" fmla="*/ 13407 w 218499"/>
                      <a:gd name="connsiteY4-30" fmla="*/ 0 h 121600"/>
                      <a:gd name="connsiteX0-31" fmla="*/ 13407 w 218499"/>
                      <a:gd name="connsiteY0-32" fmla="*/ 0 h 134944"/>
                      <a:gd name="connsiteX1-33" fmla="*/ 218499 w 218499"/>
                      <a:gd name="connsiteY1-34" fmla="*/ 0 h 134944"/>
                      <a:gd name="connsiteX2-35" fmla="*/ 160746 w 218499"/>
                      <a:gd name="connsiteY2-36" fmla="*/ 134944 h 134944"/>
                      <a:gd name="connsiteX3-37" fmla="*/ 0 w 218499"/>
                      <a:gd name="connsiteY3-38" fmla="*/ 38976 h 134944"/>
                      <a:gd name="connsiteX4-39" fmla="*/ 13407 w 218499"/>
                      <a:gd name="connsiteY4-40" fmla="*/ 0 h 134944"/>
                      <a:gd name="connsiteX0-41" fmla="*/ 13407 w 225663"/>
                      <a:gd name="connsiteY0-42" fmla="*/ 11860 h 146804"/>
                      <a:gd name="connsiteX1-43" fmla="*/ 225663 w 225663"/>
                      <a:gd name="connsiteY1-44" fmla="*/ 0 h 146804"/>
                      <a:gd name="connsiteX2-45" fmla="*/ 160746 w 225663"/>
                      <a:gd name="connsiteY2-46" fmla="*/ 146804 h 146804"/>
                      <a:gd name="connsiteX3-47" fmla="*/ 0 w 225663"/>
                      <a:gd name="connsiteY3-48" fmla="*/ 50836 h 146804"/>
                      <a:gd name="connsiteX4-49" fmla="*/ 13407 w 225663"/>
                      <a:gd name="connsiteY4-50" fmla="*/ 11860 h 14680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79" name="Groep 178"/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180" name="Vrije vorm: vorm 179"/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-1" fmla="*/ 0 w 180109"/>
                      <a:gd name="connsiteY0-2" fmla="*/ 166255 h 203200"/>
                      <a:gd name="connsiteX1-3" fmla="*/ 180109 w 180109"/>
                      <a:gd name="connsiteY1-4" fmla="*/ 0 h 203200"/>
                      <a:gd name="connsiteX2-5" fmla="*/ 92363 w 180109"/>
                      <a:gd name="connsiteY2-6" fmla="*/ 203200 h 203200"/>
                      <a:gd name="connsiteX3-7" fmla="*/ 0 w 180109"/>
                      <a:gd name="connsiteY3-8" fmla="*/ 166255 h 203200"/>
                      <a:gd name="connsiteX0-9" fmla="*/ 0 w 182213"/>
                      <a:gd name="connsiteY0-10" fmla="*/ 166453 h 203398"/>
                      <a:gd name="connsiteX1-11" fmla="*/ 180109 w 182213"/>
                      <a:gd name="connsiteY1-12" fmla="*/ 198 h 203398"/>
                      <a:gd name="connsiteX2-13" fmla="*/ 92363 w 182213"/>
                      <a:gd name="connsiteY2-14" fmla="*/ 203398 h 203398"/>
                      <a:gd name="connsiteX3-15" fmla="*/ 0 w 182213"/>
                      <a:gd name="connsiteY3-16" fmla="*/ 166453 h 203398"/>
                      <a:gd name="connsiteX0-17" fmla="*/ 0 w 186034"/>
                      <a:gd name="connsiteY0-18" fmla="*/ 168058 h 205003"/>
                      <a:gd name="connsiteX1-19" fmla="*/ 180109 w 186034"/>
                      <a:gd name="connsiteY1-20" fmla="*/ 1803 h 205003"/>
                      <a:gd name="connsiteX2-21" fmla="*/ 92363 w 186034"/>
                      <a:gd name="connsiteY2-22" fmla="*/ 205003 h 205003"/>
                      <a:gd name="connsiteX3-23" fmla="*/ 0 w 186034"/>
                      <a:gd name="connsiteY3-24" fmla="*/ 168058 h 205003"/>
                      <a:gd name="connsiteX0-25" fmla="*/ 0 w 163074"/>
                      <a:gd name="connsiteY0-26" fmla="*/ 161895 h 203458"/>
                      <a:gd name="connsiteX1-27" fmla="*/ 161637 w 163074"/>
                      <a:gd name="connsiteY1-28" fmla="*/ 258 h 203458"/>
                      <a:gd name="connsiteX2-29" fmla="*/ 73891 w 163074"/>
                      <a:gd name="connsiteY2-30" fmla="*/ 203458 h 203458"/>
                      <a:gd name="connsiteX3-31" fmla="*/ 0 w 163074"/>
                      <a:gd name="connsiteY3-32" fmla="*/ 161895 h 203458"/>
                      <a:gd name="connsiteX0-33" fmla="*/ 0 w 162654"/>
                      <a:gd name="connsiteY0-34" fmla="*/ 161843 h 198788"/>
                      <a:gd name="connsiteX1-35" fmla="*/ 161637 w 162654"/>
                      <a:gd name="connsiteY1-36" fmla="*/ 206 h 198788"/>
                      <a:gd name="connsiteX2-37" fmla="*/ 64654 w 162654"/>
                      <a:gd name="connsiteY2-38" fmla="*/ 198788 h 198788"/>
                      <a:gd name="connsiteX3-39" fmla="*/ 0 w 162654"/>
                      <a:gd name="connsiteY3-40" fmla="*/ 161843 h 198788"/>
                      <a:gd name="connsiteX0-41" fmla="*/ 0 w 165794"/>
                      <a:gd name="connsiteY0-42" fmla="*/ 163491 h 200436"/>
                      <a:gd name="connsiteX1-43" fmla="*/ 161637 w 165794"/>
                      <a:gd name="connsiteY1-44" fmla="*/ 1854 h 200436"/>
                      <a:gd name="connsiteX2-45" fmla="*/ 64654 w 165794"/>
                      <a:gd name="connsiteY2-46" fmla="*/ 200436 h 200436"/>
                      <a:gd name="connsiteX3-47" fmla="*/ 0 w 165794"/>
                      <a:gd name="connsiteY3-48" fmla="*/ 163491 h 20043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181" name="Vrije vorm: vorm 180"/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-1" fmla="*/ 0 w 138545"/>
                      <a:gd name="connsiteY0-2" fmla="*/ 78509 h 87746"/>
                      <a:gd name="connsiteX1-3" fmla="*/ 73891 w 138545"/>
                      <a:gd name="connsiteY1-4" fmla="*/ 87746 h 87746"/>
                      <a:gd name="connsiteX2-5" fmla="*/ 138545 w 138545"/>
                      <a:gd name="connsiteY2-6" fmla="*/ 27709 h 87746"/>
                      <a:gd name="connsiteX3-7" fmla="*/ 96981 w 138545"/>
                      <a:gd name="connsiteY3-8" fmla="*/ 0 h 87746"/>
                      <a:gd name="connsiteX4-9" fmla="*/ 0 w 138545"/>
                      <a:gd name="connsiteY4-10" fmla="*/ 78509 h 87746"/>
                      <a:gd name="connsiteX0-11" fmla="*/ 0 w 138545"/>
                      <a:gd name="connsiteY0-12" fmla="*/ 78509 h 87746"/>
                      <a:gd name="connsiteX1-13" fmla="*/ 73891 w 138545"/>
                      <a:gd name="connsiteY1-14" fmla="*/ 87746 h 87746"/>
                      <a:gd name="connsiteX2-15" fmla="*/ 138545 w 138545"/>
                      <a:gd name="connsiteY2-16" fmla="*/ 27709 h 87746"/>
                      <a:gd name="connsiteX3-17" fmla="*/ 96981 w 138545"/>
                      <a:gd name="connsiteY3-18" fmla="*/ 0 h 87746"/>
                      <a:gd name="connsiteX4-19" fmla="*/ 0 w 138545"/>
                      <a:gd name="connsiteY4-20" fmla="*/ 78509 h 87746"/>
                      <a:gd name="connsiteX0-21" fmla="*/ 0 w 138545"/>
                      <a:gd name="connsiteY0-22" fmla="*/ 78509 h 88052"/>
                      <a:gd name="connsiteX1-23" fmla="*/ 73891 w 138545"/>
                      <a:gd name="connsiteY1-24" fmla="*/ 87746 h 88052"/>
                      <a:gd name="connsiteX2-25" fmla="*/ 138545 w 138545"/>
                      <a:gd name="connsiteY2-26" fmla="*/ 27709 h 88052"/>
                      <a:gd name="connsiteX3-27" fmla="*/ 96981 w 138545"/>
                      <a:gd name="connsiteY3-28" fmla="*/ 0 h 88052"/>
                      <a:gd name="connsiteX4-29" fmla="*/ 0 w 138545"/>
                      <a:gd name="connsiteY4-30" fmla="*/ 78509 h 88052"/>
                      <a:gd name="connsiteX0-31" fmla="*/ 188 w 138733"/>
                      <a:gd name="connsiteY0-32" fmla="*/ 78509 h 97514"/>
                      <a:gd name="connsiteX1-33" fmla="*/ 74079 w 138733"/>
                      <a:gd name="connsiteY1-34" fmla="*/ 87746 h 97514"/>
                      <a:gd name="connsiteX2-35" fmla="*/ 138733 w 138733"/>
                      <a:gd name="connsiteY2-36" fmla="*/ 27709 h 97514"/>
                      <a:gd name="connsiteX3-37" fmla="*/ 97169 w 138733"/>
                      <a:gd name="connsiteY3-38" fmla="*/ 0 h 97514"/>
                      <a:gd name="connsiteX4-39" fmla="*/ 188 w 138733"/>
                      <a:gd name="connsiteY4-40" fmla="*/ 78509 h 97514"/>
                      <a:gd name="connsiteX0-41" fmla="*/ 167 w 138712"/>
                      <a:gd name="connsiteY0-42" fmla="*/ 78509 h 91707"/>
                      <a:gd name="connsiteX1-43" fmla="*/ 74058 w 138712"/>
                      <a:gd name="connsiteY1-44" fmla="*/ 87746 h 91707"/>
                      <a:gd name="connsiteX2-45" fmla="*/ 138712 w 138712"/>
                      <a:gd name="connsiteY2-46" fmla="*/ 27709 h 91707"/>
                      <a:gd name="connsiteX3-47" fmla="*/ 97148 w 138712"/>
                      <a:gd name="connsiteY3-48" fmla="*/ 0 h 91707"/>
                      <a:gd name="connsiteX4-49" fmla="*/ 167 w 138712"/>
                      <a:gd name="connsiteY4-50" fmla="*/ 78509 h 91707"/>
                      <a:gd name="connsiteX0-51" fmla="*/ 167 w 138712"/>
                      <a:gd name="connsiteY0-52" fmla="*/ 78509 h 91707"/>
                      <a:gd name="connsiteX1-53" fmla="*/ 74058 w 138712"/>
                      <a:gd name="connsiteY1-54" fmla="*/ 87746 h 91707"/>
                      <a:gd name="connsiteX2-55" fmla="*/ 138712 w 138712"/>
                      <a:gd name="connsiteY2-56" fmla="*/ 27709 h 91707"/>
                      <a:gd name="connsiteX3-57" fmla="*/ 97148 w 138712"/>
                      <a:gd name="connsiteY3-58" fmla="*/ 0 h 91707"/>
                      <a:gd name="connsiteX4-59" fmla="*/ 167 w 138712"/>
                      <a:gd name="connsiteY4-60" fmla="*/ 78509 h 91707"/>
                      <a:gd name="connsiteX0-61" fmla="*/ 167 w 138712"/>
                      <a:gd name="connsiteY0-62" fmla="*/ 78509 h 91707"/>
                      <a:gd name="connsiteX1-63" fmla="*/ 74058 w 138712"/>
                      <a:gd name="connsiteY1-64" fmla="*/ 87746 h 91707"/>
                      <a:gd name="connsiteX2-65" fmla="*/ 138712 w 138712"/>
                      <a:gd name="connsiteY2-66" fmla="*/ 27709 h 91707"/>
                      <a:gd name="connsiteX3-67" fmla="*/ 97148 w 138712"/>
                      <a:gd name="connsiteY3-68" fmla="*/ 0 h 91707"/>
                      <a:gd name="connsiteX4-69" fmla="*/ 167 w 138712"/>
                      <a:gd name="connsiteY4-70" fmla="*/ 78509 h 91707"/>
                      <a:gd name="connsiteX0-71" fmla="*/ 167 w 139150"/>
                      <a:gd name="connsiteY0-72" fmla="*/ 78509 h 91707"/>
                      <a:gd name="connsiteX1-73" fmla="*/ 74058 w 139150"/>
                      <a:gd name="connsiteY1-74" fmla="*/ 87746 h 91707"/>
                      <a:gd name="connsiteX2-75" fmla="*/ 138712 w 139150"/>
                      <a:gd name="connsiteY2-76" fmla="*/ 27709 h 91707"/>
                      <a:gd name="connsiteX3-77" fmla="*/ 97148 w 139150"/>
                      <a:gd name="connsiteY3-78" fmla="*/ 0 h 91707"/>
                      <a:gd name="connsiteX4-79" fmla="*/ 167 w 139150"/>
                      <a:gd name="connsiteY4-80" fmla="*/ 78509 h 91707"/>
                      <a:gd name="connsiteX0-81" fmla="*/ 167 w 139150"/>
                      <a:gd name="connsiteY0-82" fmla="*/ 87626 h 100824"/>
                      <a:gd name="connsiteX1-83" fmla="*/ 74058 w 139150"/>
                      <a:gd name="connsiteY1-84" fmla="*/ 96863 h 100824"/>
                      <a:gd name="connsiteX2-85" fmla="*/ 138712 w 139150"/>
                      <a:gd name="connsiteY2-86" fmla="*/ 36826 h 100824"/>
                      <a:gd name="connsiteX3-87" fmla="*/ 97148 w 139150"/>
                      <a:gd name="connsiteY3-88" fmla="*/ 9117 h 100824"/>
                      <a:gd name="connsiteX4-89" fmla="*/ 167 w 139150"/>
                      <a:gd name="connsiteY4-90" fmla="*/ 87626 h 100824"/>
                      <a:gd name="connsiteX0-91" fmla="*/ 167 w 139150"/>
                      <a:gd name="connsiteY0-92" fmla="*/ 79509 h 92707"/>
                      <a:gd name="connsiteX1-93" fmla="*/ 74058 w 139150"/>
                      <a:gd name="connsiteY1-94" fmla="*/ 88746 h 92707"/>
                      <a:gd name="connsiteX2-95" fmla="*/ 138712 w 139150"/>
                      <a:gd name="connsiteY2-96" fmla="*/ 28709 h 92707"/>
                      <a:gd name="connsiteX3-97" fmla="*/ 97148 w 139150"/>
                      <a:gd name="connsiteY3-98" fmla="*/ 1000 h 92707"/>
                      <a:gd name="connsiteX4-99" fmla="*/ 167 w 139150"/>
                      <a:gd name="connsiteY4-100" fmla="*/ 79509 h 92707"/>
                      <a:gd name="connsiteX0-101" fmla="*/ 167 w 138974"/>
                      <a:gd name="connsiteY0-102" fmla="*/ 71888 h 85086"/>
                      <a:gd name="connsiteX1-103" fmla="*/ 74058 w 138974"/>
                      <a:gd name="connsiteY1-104" fmla="*/ 81125 h 85086"/>
                      <a:gd name="connsiteX2-105" fmla="*/ 138712 w 138974"/>
                      <a:gd name="connsiteY2-106" fmla="*/ 21088 h 85086"/>
                      <a:gd name="connsiteX3-107" fmla="*/ 91899 w 138974"/>
                      <a:gd name="connsiteY3-108" fmla="*/ 1252 h 85086"/>
                      <a:gd name="connsiteX4-109" fmla="*/ 167 w 138974"/>
                      <a:gd name="connsiteY4-110" fmla="*/ 71888 h 85086"/>
                      <a:gd name="connsiteX0-111" fmla="*/ 278 w 118032"/>
                      <a:gd name="connsiteY0-112" fmla="*/ 56375 h 82581"/>
                      <a:gd name="connsiteX1-113" fmla="*/ 53174 w 118032"/>
                      <a:gd name="connsiteY1-114" fmla="*/ 81359 h 82581"/>
                      <a:gd name="connsiteX2-115" fmla="*/ 117828 w 118032"/>
                      <a:gd name="connsiteY2-116" fmla="*/ 21322 h 82581"/>
                      <a:gd name="connsiteX3-117" fmla="*/ 71015 w 118032"/>
                      <a:gd name="connsiteY3-118" fmla="*/ 1486 h 82581"/>
                      <a:gd name="connsiteX4-119" fmla="*/ 278 w 118032"/>
                      <a:gd name="connsiteY4-120" fmla="*/ 56375 h 82581"/>
                      <a:gd name="connsiteX0-121" fmla="*/ 220 w 117808"/>
                      <a:gd name="connsiteY0-122" fmla="*/ 56172 h 67245"/>
                      <a:gd name="connsiteX1-123" fmla="*/ 63614 w 117808"/>
                      <a:gd name="connsiteY1-124" fmla="*/ 62785 h 67245"/>
                      <a:gd name="connsiteX2-125" fmla="*/ 117770 w 117808"/>
                      <a:gd name="connsiteY2-126" fmla="*/ 21119 h 67245"/>
                      <a:gd name="connsiteX3-127" fmla="*/ 70957 w 117808"/>
                      <a:gd name="connsiteY3-128" fmla="*/ 1283 h 67245"/>
                      <a:gd name="connsiteX4-129" fmla="*/ 220 w 117808"/>
                      <a:gd name="connsiteY4-130" fmla="*/ 56172 h 6724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grafiek 17"/>
          <p:cNvSpPr>
            <a:spLocks noGrp="1"/>
          </p:cNvSpPr>
          <p:nvPr>
            <p:ph type="chart" sz="quarter" idx="17" hasCustomPrompt="1"/>
          </p:nvPr>
        </p:nvSpPr>
        <p:spPr>
          <a:xfrm>
            <a:off x="718667" y="1565275"/>
            <a:ext cx="10753334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graph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6796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Graph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grpSp>
        <p:nvGrpSpPr>
          <p:cNvPr id="6" name="INSTRUCTION"/>
          <p:cNvGrpSpPr/>
          <p:nvPr userDrawn="1"/>
        </p:nvGrpSpPr>
        <p:grpSpPr>
          <a:xfrm>
            <a:off x="-3786437" y="2"/>
            <a:ext cx="3693386" cy="5715919"/>
            <a:chOff x="-3786437" y="2"/>
            <a:chExt cx="3693386" cy="5715919"/>
          </a:xfrm>
        </p:grpSpPr>
        <p:grpSp>
          <p:nvGrpSpPr>
            <p:cNvPr id="7" name="Groep 6"/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32" name="Rechthoek 31"/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33" name="Ovaal 32"/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4" name="Rechthoek 33"/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35" name="Groep 34"/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46" name="Rechthoek 45"/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Rechthoek 46"/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8" name="Tekstvak 47"/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49" name="Tekstvak 48"/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50" name="Vrije vorm: vorm 49"/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/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71" name="Rechthoek 70"/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2" name="Rechthoek 71"/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Rechthoek 72"/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2" name="Groep 51"/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53" name="Rechthoek 52"/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54" name="Groep 53"/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64" name="Rechte verbindingslijn 63"/>
                    <p:cNvCxnSpPr/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Rechte verbindingslijn 64"/>
                    <p:cNvCxnSpPr/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" name="Groep 65"/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67" name="Rechte verbindingslijn 66"/>
                      <p:cNvCxnSpPr/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Rechte verbindingslijn 67"/>
                      <p:cNvCxnSpPr/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/>
                      <p:cNvCxnSpPr/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/>
                      <p:cNvCxnSpPr/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hthoek 58"/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60" name="Groep 59"/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61" name="Rechthoek 60"/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2" name="Rechthoek: afgeronde bovenhoeken 61"/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3" name="Gelijkbenige driehoek 62"/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4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36" name="Rechthoek 35"/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37" name="ICOON_info"/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44" name="Ovaal 43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/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39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41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2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4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0" name="Tekstvak 39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" name="Groep 8"/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0" name="Rechthoek 9"/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1" name="Ovaal 10"/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2" name="Rechthoek 11"/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Ovaal 12"/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" name="Rechthoek 13"/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5" name="Groep 14"/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30" name="Rechthoek 29"/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31" name="Rechthoek 30"/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" name="Groep 15"/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7" name="Rechthoek 16"/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Rechthoek 17"/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kstvak 18"/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20" name="Tekstvak 19"/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21" name="Vrije vorm: vorm 20"/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2" name="Groep 21"/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26" name="Rechthoek 25"/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Rechthoek 26"/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8" name="Rechthoek 27"/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0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9" name="Rechthoek 282"/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-1" fmla="*/ 0 w 205092"/>
                      <a:gd name="connsiteY0-2" fmla="*/ 0 h 121600"/>
                      <a:gd name="connsiteX1-3" fmla="*/ 205092 w 205092"/>
                      <a:gd name="connsiteY1-4" fmla="*/ 0 h 121600"/>
                      <a:gd name="connsiteX2-5" fmla="*/ 187772 w 205092"/>
                      <a:gd name="connsiteY2-6" fmla="*/ 121600 h 121600"/>
                      <a:gd name="connsiteX3-7" fmla="*/ 0 w 205092"/>
                      <a:gd name="connsiteY3-8" fmla="*/ 73844 h 121600"/>
                      <a:gd name="connsiteX4-9" fmla="*/ 0 w 205092"/>
                      <a:gd name="connsiteY4-10" fmla="*/ 0 h 121600"/>
                      <a:gd name="connsiteX0-11" fmla="*/ 0 w 205092"/>
                      <a:gd name="connsiteY0-12" fmla="*/ 0 h 121600"/>
                      <a:gd name="connsiteX1-13" fmla="*/ 205092 w 205092"/>
                      <a:gd name="connsiteY1-14" fmla="*/ 0 h 121600"/>
                      <a:gd name="connsiteX2-15" fmla="*/ 187772 w 205092"/>
                      <a:gd name="connsiteY2-16" fmla="*/ 121600 h 121600"/>
                      <a:gd name="connsiteX3-17" fmla="*/ 3148 w 205092"/>
                      <a:gd name="connsiteY3-18" fmla="*/ 65161 h 121600"/>
                      <a:gd name="connsiteX4-19" fmla="*/ 0 w 205092"/>
                      <a:gd name="connsiteY4-20" fmla="*/ 0 h 121600"/>
                      <a:gd name="connsiteX0-21" fmla="*/ 13407 w 218499"/>
                      <a:gd name="connsiteY0-22" fmla="*/ 0 h 121600"/>
                      <a:gd name="connsiteX1-23" fmla="*/ 218499 w 218499"/>
                      <a:gd name="connsiteY1-24" fmla="*/ 0 h 121600"/>
                      <a:gd name="connsiteX2-25" fmla="*/ 201179 w 218499"/>
                      <a:gd name="connsiteY2-26" fmla="*/ 121600 h 121600"/>
                      <a:gd name="connsiteX3-27" fmla="*/ 0 w 218499"/>
                      <a:gd name="connsiteY3-28" fmla="*/ 38976 h 121600"/>
                      <a:gd name="connsiteX4-29" fmla="*/ 13407 w 218499"/>
                      <a:gd name="connsiteY4-30" fmla="*/ 0 h 121600"/>
                      <a:gd name="connsiteX0-31" fmla="*/ 13407 w 218499"/>
                      <a:gd name="connsiteY0-32" fmla="*/ 0 h 134944"/>
                      <a:gd name="connsiteX1-33" fmla="*/ 218499 w 218499"/>
                      <a:gd name="connsiteY1-34" fmla="*/ 0 h 134944"/>
                      <a:gd name="connsiteX2-35" fmla="*/ 160746 w 218499"/>
                      <a:gd name="connsiteY2-36" fmla="*/ 134944 h 134944"/>
                      <a:gd name="connsiteX3-37" fmla="*/ 0 w 218499"/>
                      <a:gd name="connsiteY3-38" fmla="*/ 38976 h 134944"/>
                      <a:gd name="connsiteX4-39" fmla="*/ 13407 w 218499"/>
                      <a:gd name="connsiteY4-40" fmla="*/ 0 h 134944"/>
                      <a:gd name="connsiteX0-41" fmla="*/ 13407 w 225663"/>
                      <a:gd name="connsiteY0-42" fmla="*/ 11860 h 146804"/>
                      <a:gd name="connsiteX1-43" fmla="*/ 225663 w 225663"/>
                      <a:gd name="connsiteY1-44" fmla="*/ 0 h 146804"/>
                      <a:gd name="connsiteX2-45" fmla="*/ 160746 w 225663"/>
                      <a:gd name="connsiteY2-46" fmla="*/ 146804 h 146804"/>
                      <a:gd name="connsiteX3-47" fmla="*/ 0 w 225663"/>
                      <a:gd name="connsiteY3-48" fmla="*/ 50836 h 146804"/>
                      <a:gd name="connsiteX4-49" fmla="*/ 13407 w 225663"/>
                      <a:gd name="connsiteY4-50" fmla="*/ 11860 h 14680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/>
                    <a:endParaRPr lang="en-GB" sz="1000" b="1" dirty="0" err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" name="Groep 22"/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24" name="Vrije vorm: vorm 23"/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-1" fmla="*/ 0 w 180109"/>
                      <a:gd name="connsiteY0-2" fmla="*/ 166255 h 203200"/>
                      <a:gd name="connsiteX1-3" fmla="*/ 180109 w 180109"/>
                      <a:gd name="connsiteY1-4" fmla="*/ 0 h 203200"/>
                      <a:gd name="connsiteX2-5" fmla="*/ 92363 w 180109"/>
                      <a:gd name="connsiteY2-6" fmla="*/ 203200 h 203200"/>
                      <a:gd name="connsiteX3-7" fmla="*/ 0 w 180109"/>
                      <a:gd name="connsiteY3-8" fmla="*/ 166255 h 203200"/>
                      <a:gd name="connsiteX0-9" fmla="*/ 0 w 182213"/>
                      <a:gd name="connsiteY0-10" fmla="*/ 166453 h 203398"/>
                      <a:gd name="connsiteX1-11" fmla="*/ 180109 w 182213"/>
                      <a:gd name="connsiteY1-12" fmla="*/ 198 h 203398"/>
                      <a:gd name="connsiteX2-13" fmla="*/ 92363 w 182213"/>
                      <a:gd name="connsiteY2-14" fmla="*/ 203398 h 203398"/>
                      <a:gd name="connsiteX3-15" fmla="*/ 0 w 182213"/>
                      <a:gd name="connsiteY3-16" fmla="*/ 166453 h 203398"/>
                      <a:gd name="connsiteX0-17" fmla="*/ 0 w 186034"/>
                      <a:gd name="connsiteY0-18" fmla="*/ 168058 h 205003"/>
                      <a:gd name="connsiteX1-19" fmla="*/ 180109 w 186034"/>
                      <a:gd name="connsiteY1-20" fmla="*/ 1803 h 205003"/>
                      <a:gd name="connsiteX2-21" fmla="*/ 92363 w 186034"/>
                      <a:gd name="connsiteY2-22" fmla="*/ 205003 h 205003"/>
                      <a:gd name="connsiteX3-23" fmla="*/ 0 w 186034"/>
                      <a:gd name="connsiteY3-24" fmla="*/ 168058 h 205003"/>
                      <a:gd name="connsiteX0-25" fmla="*/ 0 w 163074"/>
                      <a:gd name="connsiteY0-26" fmla="*/ 161895 h 203458"/>
                      <a:gd name="connsiteX1-27" fmla="*/ 161637 w 163074"/>
                      <a:gd name="connsiteY1-28" fmla="*/ 258 h 203458"/>
                      <a:gd name="connsiteX2-29" fmla="*/ 73891 w 163074"/>
                      <a:gd name="connsiteY2-30" fmla="*/ 203458 h 203458"/>
                      <a:gd name="connsiteX3-31" fmla="*/ 0 w 163074"/>
                      <a:gd name="connsiteY3-32" fmla="*/ 161895 h 203458"/>
                      <a:gd name="connsiteX0-33" fmla="*/ 0 w 162654"/>
                      <a:gd name="connsiteY0-34" fmla="*/ 161843 h 198788"/>
                      <a:gd name="connsiteX1-35" fmla="*/ 161637 w 162654"/>
                      <a:gd name="connsiteY1-36" fmla="*/ 206 h 198788"/>
                      <a:gd name="connsiteX2-37" fmla="*/ 64654 w 162654"/>
                      <a:gd name="connsiteY2-38" fmla="*/ 198788 h 198788"/>
                      <a:gd name="connsiteX3-39" fmla="*/ 0 w 162654"/>
                      <a:gd name="connsiteY3-40" fmla="*/ 161843 h 198788"/>
                      <a:gd name="connsiteX0-41" fmla="*/ 0 w 165794"/>
                      <a:gd name="connsiteY0-42" fmla="*/ 163491 h 200436"/>
                      <a:gd name="connsiteX1-43" fmla="*/ 161637 w 165794"/>
                      <a:gd name="connsiteY1-44" fmla="*/ 1854 h 200436"/>
                      <a:gd name="connsiteX2-45" fmla="*/ 64654 w 165794"/>
                      <a:gd name="connsiteY2-46" fmla="*/ 200436 h 200436"/>
                      <a:gd name="connsiteX3-47" fmla="*/ 0 w 165794"/>
                      <a:gd name="connsiteY3-48" fmla="*/ 163491 h 20043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sp>
                <p:nvSpPr>
                  <p:cNvPr id="25" name="Vrije vorm: vorm 24"/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-1" fmla="*/ 0 w 138545"/>
                      <a:gd name="connsiteY0-2" fmla="*/ 78509 h 87746"/>
                      <a:gd name="connsiteX1-3" fmla="*/ 73891 w 138545"/>
                      <a:gd name="connsiteY1-4" fmla="*/ 87746 h 87746"/>
                      <a:gd name="connsiteX2-5" fmla="*/ 138545 w 138545"/>
                      <a:gd name="connsiteY2-6" fmla="*/ 27709 h 87746"/>
                      <a:gd name="connsiteX3-7" fmla="*/ 96981 w 138545"/>
                      <a:gd name="connsiteY3-8" fmla="*/ 0 h 87746"/>
                      <a:gd name="connsiteX4-9" fmla="*/ 0 w 138545"/>
                      <a:gd name="connsiteY4-10" fmla="*/ 78509 h 87746"/>
                      <a:gd name="connsiteX0-11" fmla="*/ 0 w 138545"/>
                      <a:gd name="connsiteY0-12" fmla="*/ 78509 h 87746"/>
                      <a:gd name="connsiteX1-13" fmla="*/ 73891 w 138545"/>
                      <a:gd name="connsiteY1-14" fmla="*/ 87746 h 87746"/>
                      <a:gd name="connsiteX2-15" fmla="*/ 138545 w 138545"/>
                      <a:gd name="connsiteY2-16" fmla="*/ 27709 h 87746"/>
                      <a:gd name="connsiteX3-17" fmla="*/ 96981 w 138545"/>
                      <a:gd name="connsiteY3-18" fmla="*/ 0 h 87746"/>
                      <a:gd name="connsiteX4-19" fmla="*/ 0 w 138545"/>
                      <a:gd name="connsiteY4-20" fmla="*/ 78509 h 87746"/>
                      <a:gd name="connsiteX0-21" fmla="*/ 0 w 138545"/>
                      <a:gd name="connsiteY0-22" fmla="*/ 78509 h 88052"/>
                      <a:gd name="connsiteX1-23" fmla="*/ 73891 w 138545"/>
                      <a:gd name="connsiteY1-24" fmla="*/ 87746 h 88052"/>
                      <a:gd name="connsiteX2-25" fmla="*/ 138545 w 138545"/>
                      <a:gd name="connsiteY2-26" fmla="*/ 27709 h 88052"/>
                      <a:gd name="connsiteX3-27" fmla="*/ 96981 w 138545"/>
                      <a:gd name="connsiteY3-28" fmla="*/ 0 h 88052"/>
                      <a:gd name="connsiteX4-29" fmla="*/ 0 w 138545"/>
                      <a:gd name="connsiteY4-30" fmla="*/ 78509 h 88052"/>
                      <a:gd name="connsiteX0-31" fmla="*/ 188 w 138733"/>
                      <a:gd name="connsiteY0-32" fmla="*/ 78509 h 97514"/>
                      <a:gd name="connsiteX1-33" fmla="*/ 74079 w 138733"/>
                      <a:gd name="connsiteY1-34" fmla="*/ 87746 h 97514"/>
                      <a:gd name="connsiteX2-35" fmla="*/ 138733 w 138733"/>
                      <a:gd name="connsiteY2-36" fmla="*/ 27709 h 97514"/>
                      <a:gd name="connsiteX3-37" fmla="*/ 97169 w 138733"/>
                      <a:gd name="connsiteY3-38" fmla="*/ 0 h 97514"/>
                      <a:gd name="connsiteX4-39" fmla="*/ 188 w 138733"/>
                      <a:gd name="connsiteY4-40" fmla="*/ 78509 h 97514"/>
                      <a:gd name="connsiteX0-41" fmla="*/ 167 w 138712"/>
                      <a:gd name="connsiteY0-42" fmla="*/ 78509 h 91707"/>
                      <a:gd name="connsiteX1-43" fmla="*/ 74058 w 138712"/>
                      <a:gd name="connsiteY1-44" fmla="*/ 87746 h 91707"/>
                      <a:gd name="connsiteX2-45" fmla="*/ 138712 w 138712"/>
                      <a:gd name="connsiteY2-46" fmla="*/ 27709 h 91707"/>
                      <a:gd name="connsiteX3-47" fmla="*/ 97148 w 138712"/>
                      <a:gd name="connsiteY3-48" fmla="*/ 0 h 91707"/>
                      <a:gd name="connsiteX4-49" fmla="*/ 167 w 138712"/>
                      <a:gd name="connsiteY4-50" fmla="*/ 78509 h 91707"/>
                      <a:gd name="connsiteX0-51" fmla="*/ 167 w 138712"/>
                      <a:gd name="connsiteY0-52" fmla="*/ 78509 h 91707"/>
                      <a:gd name="connsiteX1-53" fmla="*/ 74058 w 138712"/>
                      <a:gd name="connsiteY1-54" fmla="*/ 87746 h 91707"/>
                      <a:gd name="connsiteX2-55" fmla="*/ 138712 w 138712"/>
                      <a:gd name="connsiteY2-56" fmla="*/ 27709 h 91707"/>
                      <a:gd name="connsiteX3-57" fmla="*/ 97148 w 138712"/>
                      <a:gd name="connsiteY3-58" fmla="*/ 0 h 91707"/>
                      <a:gd name="connsiteX4-59" fmla="*/ 167 w 138712"/>
                      <a:gd name="connsiteY4-60" fmla="*/ 78509 h 91707"/>
                      <a:gd name="connsiteX0-61" fmla="*/ 167 w 138712"/>
                      <a:gd name="connsiteY0-62" fmla="*/ 78509 h 91707"/>
                      <a:gd name="connsiteX1-63" fmla="*/ 74058 w 138712"/>
                      <a:gd name="connsiteY1-64" fmla="*/ 87746 h 91707"/>
                      <a:gd name="connsiteX2-65" fmla="*/ 138712 w 138712"/>
                      <a:gd name="connsiteY2-66" fmla="*/ 27709 h 91707"/>
                      <a:gd name="connsiteX3-67" fmla="*/ 97148 w 138712"/>
                      <a:gd name="connsiteY3-68" fmla="*/ 0 h 91707"/>
                      <a:gd name="connsiteX4-69" fmla="*/ 167 w 138712"/>
                      <a:gd name="connsiteY4-70" fmla="*/ 78509 h 91707"/>
                      <a:gd name="connsiteX0-71" fmla="*/ 167 w 139150"/>
                      <a:gd name="connsiteY0-72" fmla="*/ 78509 h 91707"/>
                      <a:gd name="connsiteX1-73" fmla="*/ 74058 w 139150"/>
                      <a:gd name="connsiteY1-74" fmla="*/ 87746 h 91707"/>
                      <a:gd name="connsiteX2-75" fmla="*/ 138712 w 139150"/>
                      <a:gd name="connsiteY2-76" fmla="*/ 27709 h 91707"/>
                      <a:gd name="connsiteX3-77" fmla="*/ 97148 w 139150"/>
                      <a:gd name="connsiteY3-78" fmla="*/ 0 h 91707"/>
                      <a:gd name="connsiteX4-79" fmla="*/ 167 w 139150"/>
                      <a:gd name="connsiteY4-80" fmla="*/ 78509 h 91707"/>
                      <a:gd name="connsiteX0-81" fmla="*/ 167 w 139150"/>
                      <a:gd name="connsiteY0-82" fmla="*/ 87626 h 100824"/>
                      <a:gd name="connsiteX1-83" fmla="*/ 74058 w 139150"/>
                      <a:gd name="connsiteY1-84" fmla="*/ 96863 h 100824"/>
                      <a:gd name="connsiteX2-85" fmla="*/ 138712 w 139150"/>
                      <a:gd name="connsiteY2-86" fmla="*/ 36826 h 100824"/>
                      <a:gd name="connsiteX3-87" fmla="*/ 97148 w 139150"/>
                      <a:gd name="connsiteY3-88" fmla="*/ 9117 h 100824"/>
                      <a:gd name="connsiteX4-89" fmla="*/ 167 w 139150"/>
                      <a:gd name="connsiteY4-90" fmla="*/ 87626 h 100824"/>
                      <a:gd name="connsiteX0-91" fmla="*/ 167 w 139150"/>
                      <a:gd name="connsiteY0-92" fmla="*/ 79509 h 92707"/>
                      <a:gd name="connsiteX1-93" fmla="*/ 74058 w 139150"/>
                      <a:gd name="connsiteY1-94" fmla="*/ 88746 h 92707"/>
                      <a:gd name="connsiteX2-95" fmla="*/ 138712 w 139150"/>
                      <a:gd name="connsiteY2-96" fmla="*/ 28709 h 92707"/>
                      <a:gd name="connsiteX3-97" fmla="*/ 97148 w 139150"/>
                      <a:gd name="connsiteY3-98" fmla="*/ 1000 h 92707"/>
                      <a:gd name="connsiteX4-99" fmla="*/ 167 w 139150"/>
                      <a:gd name="connsiteY4-100" fmla="*/ 79509 h 92707"/>
                      <a:gd name="connsiteX0-101" fmla="*/ 167 w 138974"/>
                      <a:gd name="connsiteY0-102" fmla="*/ 71888 h 85086"/>
                      <a:gd name="connsiteX1-103" fmla="*/ 74058 w 138974"/>
                      <a:gd name="connsiteY1-104" fmla="*/ 81125 h 85086"/>
                      <a:gd name="connsiteX2-105" fmla="*/ 138712 w 138974"/>
                      <a:gd name="connsiteY2-106" fmla="*/ 21088 h 85086"/>
                      <a:gd name="connsiteX3-107" fmla="*/ 91899 w 138974"/>
                      <a:gd name="connsiteY3-108" fmla="*/ 1252 h 85086"/>
                      <a:gd name="connsiteX4-109" fmla="*/ 167 w 138974"/>
                      <a:gd name="connsiteY4-110" fmla="*/ 71888 h 85086"/>
                      <a:gd name="connsiteX0-111" fmla="*/ 278 w 118032"/>
                      <a:gd name="connsiteY0-112" fmla="*/ 56375 h 82581"/>
                      <a:gd name="connsiteX1-113" fmla="*/ 53174 w 118032"/>
                      <a:gd name="connsiteY1-114" fmla="*/ 81359 h 82581"/>
                      <a:gd name="connsiteX2-115" fmla="*/ 117828 w 118032"/>
                      <a:gd name="connsiteY2-116" fmla="*/ 21322 h 82581"/>
                      <a:gd name="connsiteX3-117" fmla="*/ 71015 w 118032"/>
                      <a:gd name="connsiteY3-118" fmla="*/ 1486 h 82581"/>
                      <a:gd name="connsiteX4-119" fmla="*/ 278 w 118032"/>
                      <a:gd name="connsiteY4-120" fmla="*/ 56375 h 82581"/>
                      <a:gd name="connsiteX0-121" fmla="*/ 220 w 117808"/>
                      <a:gd name="connsiteY0-122" fmla="*/ 56172 h 67245"/>
                      <a:gd name="connsiteX1-123" fmla="*/ 63614 w 117808"/>
                      <a:gd name="connsiteY1-124" fmla="*/ 62785 h 67245"/>
                      <a:gd name="connsiteX2-125" fmla="*/ 117770 w 117808"/>
                      <a:gd name="connsiteY2-126" fmla="*/ 21119 h 67245"/>
                      <a:gd name="connsiteX3-127" fmla="*/ 70957 w 117808"/>
                      <a:gd name="connsiteY3-128" fmla="*/ 1283 h 67245"/>
                      <a:gd name="connsiteX4-129" fmla="*/ 220 w 117808"/>
                      <a:gd name="connsiteY4-130" fmla="*/ 56172 h 6724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0"/>
            <a:ext cx="53746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18666" y="722455"/>
            <a:ext cx="3937333" cy="3221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125887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table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18666" y="1569104"/>
            <a:ext cx="3937333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0" name="Groep 9"/>
          <p:cNvGrpSpPr>
            <a:grpSpLocks noGrp="1" noUngrp="1" noRot="1" noMove="1" noResize="1"/>
          </p:cNvGrpSpPr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  <a:solidFill>
            <a:schemeClr val="bg1"/>
          </a:solidFill>
        </p:grpSpPr>
        <p:sp>
          <p:nvSpPr>
            <p:cNvPr id="11" name="Vrije vorm: vorm 1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Vrije vorm: vorm 11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Vrije vorm: vorm 12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Vrije vorm: vorm 1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Vrije vorm: vorm 1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Vrije vorm: vorm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Vrije vorm: vorm 1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Vrije vorm: vorm 18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" name="Tijdelijke aanduiding voor tabel 16"/>
          <p:cNvSpPr>
            <a:spLocks noGrp="1"/>
          </p:cNvSpPr>
          <p:nvPr>
            <p:ph type="tbl" sz="quarter" idx="17" hasCustomPrompt="1"/>
          </p:nvPr>
        </p:nvSpPr>
        <p:spPr>
          <a:xfrm>
            <a:off x="6090330" y="719139"/>
            <a:ext cx="5378669" cy="5281612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table</a:t>
            </a:r>
          </a:p>
        </p:txBody>
      </p:sp>
      <p:grpSp>
        <p:nvGrpSpPr>
          <p:cNvPr id="9" name="INSTRUCTION"/>
          <p:cNvGrpSpPr/>
          <p:nvPr userDrawn="1"/>
        </p:nvGrpSpPr>
        <p:grpSpPr>
          <a:xfrm>
            <a:off x="12377323" y="-12068"/>
            <a:ext cx="3693386" cy="6705423"/>
            <a:chOff x="-3786437" y="-12068"/>
            <a:chExt cx="3693386" cy="6705423"/>
          </a:xfrm>
        </p:grpSpPr>
        <p:grpSp>
          <p:nvGrpSpPr>
            <p:cNvPr id="18" name="Groep 17"/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91" name="Rechthoek 90"/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</a:p>
            </p:txBody>
          </p:sp>
          <p:sp>
            <p:nvSpPr>
              <p:cNvPr id="92" name="Ovaal 91"/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93" name="Rechthoek 92"/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4" name="Groep 93"/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13" name="Rechthoek 112"/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14" name="Rechthoek 113"/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5" name="Ovaal 94"/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96" name="Rechthoek 95"/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</a:p>
            </p:txBody>
          </p:sp>
          <p:grpSp>
            <p:nvGrpSpPr>
              <p:cNvPr id="97" name="Groep 96"/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98" name="Rechthoek 97"/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9" name="Rechthoek 98"/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0" name="Tekstvak 99"/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</a:p>
              </p:txBody>
            </p:sp>
            <p:sp>
              <p:nvSpPr>
                <p:cNvPr id="101" name="Vrije vorm: vorm 100"/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2" name="Groep 101"/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110" name="Vrije vorm: vorm 109"/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-1" fmla="*/ 0 w 54768"/>
                      <a:gd name="connsiteY0-2" fmla="*/ 0 h 71437"/>
                      <a:gd name="connsiteX1-3" fmla="*/ 4762 w 54768"/>
                      <a:gd name="connsiteY1-4" fmla="*/ 71437 h 71437"/>
                      <a:gd name="connsiteX2-5" fmla="*/ 54768 w 54768"/>
                      <a:gd name="connsiteY2-6" fmla="*/ 4762 h 71437"/>
                      <a:gd name="connsiteX3-7" fmla="*/ 0 w 54768"/>
                      <a:gd name="connsiteY3-8" fmla="*/ 0 h 71437"/>
                      <a:gd name="connsiteX0-9" fmla="*/ 0 w 61912"/>
                      <a:gd name="connsiteY0-10" fmla="*/ 4763 h 76200"/>
                      <a:gd name="connsiteX1-11" fmla="*/ 4762 w 61912"/>
                      <a:gd name="connsiteY1-12" fmla="*/ 76200 h 76200"/>
                      <a:gd name="connsiteX2-13" fmla="*/ 61912 w 61912"/>
                      <a:gd name="connsiteY2-14" fmla="*/ 0 h 76200"/>
                      <a:gd name="connsiteX3-15" fmla="*/ 0 w 61912"/>
                      <a:gd name="connsiteY3-16" fmla="*/ 4763 h 76200"/>
                      <a:gd name="connsiteX0-17" fmla="*/ 0 w 61912"/>
                      <a:gd name="connsiteY0-18" fmla="*/ 50015 h 121452"/>
                      <a:gd name="connsiteX1-19" fmla="*/ 4762 w 61912"/>
                      <a:gd name="connsiteY1-20" fmla="*/ 121452 h 121452"/>
                      <a:gd name="connsiteX2-21" fmla="*/ 61912 w 61912"/>
                      <a:gd name="connsiteY2-22" fmla="*/ 45252 h 121452"/>
                      <a:gd name="connsiteX3-23" fmla="*/ 7143 w 61912"/>
                      <a:gd name="connsiteY3-24" fmla="*/ 9 h 121452"/>
                      <a:gd name="connsiteX4" fmla="*/ 0 w 61912"/>
                      <a:gd name="connsiteY4" fmla="*/ 50015 h 121452"/>
                      <a:gd name="connsiteX0-25" fmla="*/ 30217 w 92129"/>
                      <a:gd name="connsiteY0-26" fmla="*/ 50015 h 121452"/>
                      <a:gd name="connsiteX1-27" fmla="*/ 34979 w 92129"/>
                      <a:gd name="connsiteY1-28" fmla="*/ 121452 h 121452"/>
                      <a:gd name="connsiteX2-29" fmla="*/ 92129 w 92129"/>
                      <a:gd name="connsiteY2-30" fmla="*/ 45252 h 121452"/>
                      <a:gd name="connsiteX3-31" fmla="*/ 37360 w 92129"/>
                      <a:gd name="connsiteY3-32" fmla="*/ 9 h 121452"/>
                      <a:gd name="connsiteX4-33" fmla="*/ 30217 w 92129"/>
                      <a:gd name="connsiteY4-34" fmla="*/ 50015 h 121452"/>
                      <a:gd name="connsiteX0-35" fmla="*/ 30217 w 92129"/>
                      <a:gd name="connsiteY0-36" fmla="*/ 50006 h 121443"/>
                      <a:gd name="connsiteX1-37" fmla="*/ 34979 w 92129"/>
                      <a:gd name="connsiteY1-38" fmla="*/ 121443 h 121443"/>
                      <a:gd name="connsiteX2-39" fmla="*/ 92129 w 92129"/>
                      <a:gd name="connsiteY2-40" fmla="*/ 45243 h 121443"/>
                      <a:gd name="connsiteX3-41" fmla="*/ 37360 w 92129"/>
                      <a:gd name="connsiteY3-42" fmla="*/ 0 h 121443"/>
                      <a:gd name="connsiteX4-43" fmla="*/ 30217 w 92129"/>
                      <a:gd name="connsiteY4-44" fmla="*/ 50006 h 121443"/>
                      <a:gd name="connsiteX0-45" fmla="*/ 30217 w 92490"/>
                      <a:gd name="connsiteY0-46" fmla="*/ 50006 h 121443"/>
                      <a:gd name="connsiteX1-47" fmla="*/ 34979 w 92490"/>
                      <a:gd name="connsiteY1-48" fmla="*/ 121443 h 121443"/>
                      <a:gd name="connsiteX2-49" fmla="*/ 92129 w 92490"/>
                      <a:gd name="connsiteY2-50" fmla="*/ 45243 h 121443"/>
                      <a:gd name="connsiteX3-51" fmla="*/ 37360 w 92490"/>
                      <a:gd name="connsiteY3-52" fmla="*/ 0 h 121443"/>
                      <a:gd name="connsiteX4-53" fmla="*/ 30217 w 92490"/>
                      <a:gd name="connsiteY4-54" fmla="*/ 50006 h 121443"/>
                      <a:gd name="connsiteX0-55" fmla="*/ 30217 w 80781"/>
                      <a:gd name="connsiteY0-56" fmla="*/ 50006 h 121443"/>
                      <a:gd name="connsiteX1-57" fmla="*/ 34979 w 80781"/>
                      <a:gd name="connsiteY1-58" fmla="*/ 121443 h 121443"/>
                      <a:gd name="connsiteX2-59" fmla="*/ 80222 w 80781"/>
                      <a:gd name="connsiteY2-60" fmla="*/ 52387 h 121443"/>
                      <a:gd name="connsiteX3-61" fmla="*/ 37360 w 80781"/>
                      <a:gd name="connsiteY3-62" fmla="*/ 0 h 121443"/>
                      <a:gd name="connsiteX4-63" fmla="*/ 30217 w 80781"/>
                      <a:gd name="connsiteY4-64" fmla="*/ 50006 h 12144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33" y="connsiteY4-3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Rechthoek: afgeronde hoeken 110"/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Vrije vorm: vorm 111"/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-1" fmla="*/ 0 w 52388"/>
                      <a:gd name="connsiteY0-2" fmla="*/ 76203 h 76203"/>
                      <a:gd name="connsiteX1-3" fmla="*/ 26194 w 52388"/>
                      <a:gd name="connsiteY1-4" fmla="*/ 3 h 76203"/>
                      <a:gd name="connsiteX2-5" fmla="*/ 52388 w 52388"/>
                      <a:gd name="connsiteY2-6" fmla="*/ 73822 h 76203"/>
                      <a:gd name="connsiteX0-7" fmla="*/ 0 w 46443"/>
                      <a:gd name="connsiteY0-8" fmla="*/ 78387 h 78387"/>
                      <a:gd name="connsiteX1-9" fmla="*/ 20249 w 46443"/>
                      <a:gd name="connsiteY1-10" fmla="*/ 11 h 78387"/>
                      <a:gd name="connsiteX2-11" fmla="*/ 46443 w 46443"/>
                      <a:gd name="connsiteY2-12" fmla="*/ 73830 h 78387"/>
                      <a:gd name="connsiteX0-13" fmla="*/ 135 w 46578"/>
                      <a:gd name="connsiteY0-14" fmla="*/ 78387 h 78387"/>
                      <a:gd name="connsiteX1-15" fmla="*/ 20384 w 46578"/>
                      <a:gd name="connsiteY1-16" fmla="*/ 11 h 78387"/>
                      <a:gd name="connsiteX2-17" fmla="*/ 46578 w 46578"/>
                      <a:gd name="connsiteY2-18" fmla="*/ 73830 h 78387"/>
                      <a:gd name="connsiteX0-19" fmla="*/ 295 w 46738"/>
                      <a:gd name="connsiteY0-20" fmla="*/ 78387 h 78387"/>
                      <a:gd name="connsiteX1-21" fmla="*/ 20544 w 46738"/>
                      <a:gd name="connsiteY1-22" fmla="*/ 11 h 78387"/>
                      <a:gd name="connsiteX2-23" fmla="*/ 46738 w 46738"/>
                      <a:gd name="connsiteY2-24" fmla="*/ 73830 h 78387"/>
                      <a:gd name="connsiteX0-25" fmla="*/ 127 w 39137"/>
                      <a:gd name="connsiteY0-26" fmla="*/ 78452 h 78452"/>
                      <a:gd name="connsiteX1-27" fmla="*/ 20376 w 39137"/>
                      <a:gd name="connsiteY1-28" fmla="*/ 76 h 78452"/>
                      <a:gd name="connsiteX2-29" fmla="*/ 39137 w 39137"/>
                      <a:gd name="connsiteY2-30" fmla="*/ 67366 h 78452"/>
                      <a:gd name="connsiteX0-31" fmla="*/ 127 w 39933"/>
                      <a:gd name="connsiteY0-32" fmla="*/ 78470 h 78470"/>
                      <a:gd name="connsiteX1-33" fmla="*/ 20376 w 39933"/>
                      <a:gd name="connsiteY1-34" fmla="*/ 94 h 78470"/>
                      <a:gd name="connsiteX2-35" fmla="*/ 39137 w 39933"/>
                      <a:gd name="connsiteY2-36" fmla="*/ 67384 h 78470"/>
                      <a:gd name="connsiteX0-37" fmla="*/ 219 w 40422"/>
                      <a:gd name="connsiteY0-38" fmla="*/ 78381 h 78381"/>
                      <a:gd name="connsiteX1-39" fmla="*/ 20468 w 40422"/>
                      <a:gd name="connsiteY1-40" fmla="*/ 5 h 78381"/>
                      <a:gd name="connsiteX2-41" fmla="*/ 39229 w 40422"/>
                      <a:gd name="connsiteY2-42" fmla="*/ 67295 h 78381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03" name="Gelijkbenige driehoek 102"/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Tekstvak 103"/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</a:p>
              </p:txBody>
            </p:sp>
            <p:sp>
              <p:nvSpPr>
                <p:cNvPr id="105" name="Gelijkbenige driehoek 104"/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ep 105"/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107" name="Rechthoek 106"/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cxnSp>
                <p:nvCxnSpPr>
                  <p:cNvPr id="108" name="Rechte verbindingslijn 107"/>
                  <p:cNvCxnSpPr>
                    <a:stCxn id="107" idx="0"/>
                    <a:endCxn id="107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09" name="Rechte verbindingslijn 108"/>
                  <p:cNvCxnSpPr>
                    <a:stCxn id="107" idx="1"/>
                    <a:endCxn id="107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20" name="Groep 19"/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21" name="Rechthoek 20"/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</a:p>
            </p:txBody>
          </p:sp>
          <p:sp>
            <p:nvSpPr>
              <p:cNvPr id="22" name="Ovaal 21"/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23" name="Rechthoek 22"/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24" name="Rechthoek 23"/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25" name="ICOON_info"/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89" name="Ovaal 88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0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6" name="Groep 25"/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84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86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87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8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85" name="Tekstvak 84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  <p:sp>
            <p:nvSpPr>
              <p:cNvPr id="27" name="Ovaal 26"/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28" name="Rechthoek 27"/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</a:p>
            </p:txBody>
          </p:sp>
          <p:grpSp>
            <p:nvGrpSpPr>
              <p:cNvPr id="29" name="Groep 28"/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30" name="Groep 29"/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75" name="Groep 74"/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77" name="Groep 76"/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79" name="Rechte verbindingslijn 78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Rechte verbindingslijn 79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Rechte verbindingslijn 80"/>
                      <p:cNvCxnSpPr/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Rechte verbindingslijn 81"/>
                      <p:cNvCxnSpPr/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3" name="Rechthoek 82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78" name="Vrije vorm: vorm 77"/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dirty="0" err="1"/>
                    </a:p>
                  </p:txBody>
                </p:sp>
              </p:grpSp>
              <p:sp>
                <p:nvSpPr>
                  <p:cNvPr id="76" name="Tekstvak 75"/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</a:p>
                </p:txBody>
              </p:sp>
            </p:grpSp>
            <p:grpSp>
              <p:nvGrpSpPr>
                <p:cNvPr id="31" name="Groep 30"/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65" name="Groep 64"/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67" name="Rechthoek 66"/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68" name="Groep 67"/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70" name="Rechte verbindingslijn 69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Rechte verbindingslijn 70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Rechte verbindingslijn 71"/>
                      <p:cNvCxnSpPr/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Rechte verbindingslijn 72"/>
                      <p:cNvCxnSpPr/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4" name="Rechthoek 73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69" name="Pijl: rechts 68"/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66" name="Tekstvak 65"/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</a:p>
                </p:txBody>
              </p:sp>
            </p:grpSp>
            <p:grpSp>
              <p:nvGrpSpPr>
                <p:cNvPr id="32" name="Groep 31"/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55" name="Groep 54"/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57" name="Rechthoek 56"/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58" name="Groep 57"/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60" name="Rechte verbindingslijn 59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Rechte verbindingslijn 60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Rechte verbindingslijn 61"/>
                      <p:cNvCxnSpPr/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Rechte verbindingslijn 62"/>
                      <p:cNvCxnSpPr/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4" name="Rechthoek 63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59" name="Pijl: rechts 58"/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6" name="Tekstvak 55"/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</a:p>
                </p:txBody>
              </p:sp>
            </p:grpSp>
            <p:grpSp>
              <p:nvGrpSpPr>
                <p:cNvPr id="33" name="Groep 32"/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45" name="Groep 44"/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48" name="Groep 47"/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50" name="Rechte verbindingslijn 49"/>
                      <p:cNvCxnSpPr/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Rechte verbindingslijn 50"/>
                      <p:cNvCxnSpPr/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Rechte verbindingslijn 51"/>
                      <p:cNvCxnSpPr/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Rechte verbindingslijn 52"/>
                      <p:cNvCxnSpPr/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4" name="Rechthoek 53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49" name="Pijl: rechts 48"/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46" name="Tekstvak 45"/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</a:p>
                </p:txBody>
              </p:sp>
            </p:grpSp>
            <p:grpSp>
              <p:nvGrpSpPr>
                <p:cNvPr id="34" name="Groep 33"/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35" name="Groep 34"/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37" name="Rechthoek 36"/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38" name="Groep 37"/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40" name="Rechte verbindingslijn 39"/>
                      <p:cNvCxnSpPr/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echte verbindingslijn 40"/>
                      <p:cNvCxnSpPr/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echte verbindingslijn 41"/>
                      <p:cNvCxnSpPr/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Rechte verbindingslijn 42"/>
                      <p:cNvCxnSpPr/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Rechthoek 43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39" name="Pijl: rechts 38"/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6" name="Tekstvak 35"/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</a:p>
                </p:txBody>
              </p:sp>
            </p:grpSp>
          </p:grpSp>
        </p:grpSp>
      </p:grpSp>
      <p:grpSp>
        <p:nvGrpSpPr>
          <p:cNvPr id="115" name="INSTRUCTION"/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16" name="Rechthoek 115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17" name="Rechthoek 116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8" name="Ovaal 117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9" name="Rechthoek 118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0" name="Ovaal 119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1" name="Rechthoek 120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2" name="Rechthoek 121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23" name="Ovaal 122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24" name="Rechthoek 123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25" name="Ovaal 124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6" name="Rechthoek 125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27" name="Ovaal 126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8" name="Rechthoek 127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29" name="Ovaal 128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30" name="Rechthoek 129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131" name="Ovaal 130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32" name="Rechthoek 131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133" name="Ovaal 132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34" name="Rechthoek 133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135" name="Ovaal 134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36" name="Rechthoek 135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37" name="Rechthoek 136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38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186" name="Ovaal 185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9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146" name="Rechthoek 145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47" name="Rechthoek 146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48" name="Groep 147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79" name="Groep 178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81" name="Rechte verbindingslijn 180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2" name="Rechte verbindingslijn 181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3" name="Rechte verbindingslijn 182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4" name="Rechte verbindingslijn 183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5" name="Rechte verbindingslijn 184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80" name="Pijl: rechts 179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9" name="Groep 148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72" name="Groep 171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74" name="Rechte verbindingslijn 173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5" name="Rechte verbindingslijn 174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6" name="Rechte verbindingslijn 175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" name="Rechte verbindingslijn 176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" name="Rechte verbindingslijn 177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73" name="Pijl: rechts 172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50" name="Rechte verbindingslijn 149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51" name="Rechte verbindingslijn 150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52" name="Rechthoek 151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153" name="Rechthoek 152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154" name="Groep 153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64" name="Rechthoek 163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65" name="Groep 164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67" name="Rechte verbindingslijn 166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8" name="Rechte verbindingslijn 167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9" name="Rechte verbindingslijn 168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0" name="Rechte verbindingslijn 169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1" name="Rechte verbindingslijn 170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66" name="Pijl: rechts 165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5" name="Groep 154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56" name="Rechthoek 155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7" name="Groep 156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59" name="Rechte verbindingslijn 158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0" name="Rechte verbindingslijn 159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1" name="Rechte verbindingslijn 160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2" name="Rechte verbindingslijn 161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63" name="Rechte verbindingslijn 162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58" name="Pijl: rechts 157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40" name="Groep 139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141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3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44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45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142" name="Tekstvak 141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17" name="Tijdelijke aanduiding voor tabel 16"/>
          <p:cNvSpPr>
            <a:spLocks noGrp="1"/>
          </p:cNvSpPr>
          <p:nvPr>
            <p:ph type="tbl" sz="quarter" idx="13" hasCustomPrompt="1"/>
          </p:nvPr>
        </p:nvSpPr>
        <p:spPr>
          <a:xfrm>
            <a:off x="723000" y="1565275"/>
            <a:ext cx="10746000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table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5856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Table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-3786437" y="-12068"/>
            <a:ext cx="3693386" cy="6705423"/>
            <a:chOff x="-3786437" y="-12068"/>
            <a:chExt cx="3693386" cy="6705423"/>
          </a:xfrm>
        </p:grpSpPr>
        <p:grpSp>
          <p:nvGrpSpPr>
            <p:cNvPr id="6" name="Groep 5"/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80" name="Rechthoek 79"/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</a:p>
            </p:txBody>
          </p:sp>
          <p:sp>
            <p:nvSpPr>
              <p:cNvPr id="81" name="Ovaal 80"/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82" name="Rechthoek 81"/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3" name="Groep 82"/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02" name="Rechthoek 101"/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noAutofit/>
                </a:bodyPr>
                <a:lstStyle/>
                <a:p>
                  <a:pPr algn="ctr"/>
                  <a:r>
                    <a:rPr lang="en-GB" sz="1050" b="1" noProof="0" dirty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03" name="Rechthoek 102"/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4" name="Ovaal 83"/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85" name="Rechthoek 84"/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</a:p>
            </p:txBody>
          </p:sp>
          <p:grpSp>
            <p:nvGrpSpPr>
              <p:cNvPr id="86" name="Groep 85"/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87" name="Rechthoek 86"/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8" name="Rechthoek 87"/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Tekstvak 88"/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</a:p>
              </p:txBody>
            </p:sp>
            <p:sp>
              <p:nvSpPr>
                <p:cNvPr id="90" name="Vrije vorm: vorm 89"/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-1" fmla="*/ 0 w 880280"/>
                    <a:gd name="connsiteY0-2" fmla="*/ 0 h 1624084"/>
                    <a:gd name="connsiteX1-3" fmla="*/ 0 w 880280"/>
                    <a:gd name="connsiteY1-4" fmla="*/ 1262418 h 1624084"/>
                    <a:gd name="connsiteX2-5" fmla="*/ 327546 w 880280"/>
                    <a:gd name="connsiteY2-6" fmla="*/ 975815 h 1624084"/>
                    <a:gd name="connsiteX3-7" fmla="*/ 620973 w 880280"/>
                    <a:gd name="connsiteY3-8" fmla="*/ 1624084 h 1624084"/>
                    <a:gd name="connsiteX4-9" fmla="*/ 839337 w 880280"/>
                    <a:gd name="connsiteY4-10" fmla="*/ 1480782 h 1624084"/>
                    <a:gd name="connsiteX5-11" fmla="*/ 525438 w 880280"/>
                    <a:gd name="connsiteY5-12" fmla="*/ 928048 h 1624084"/>
                    <a:gd name="connsiteX6-13" fmla="*/ 511791 w 880280"/>
                    <a:gd name="connsiteY6-14" fmla="*/ 900753 h 1624084"/>
                    <a:gd name="connsiteX7-15" fmla="*/ 880280 w 880280"/>
                    <a:gd name="connsiteY7-16" fmla="*/ 893929 h 1624084"/>
                    <a:gd name="connsiteX8-17" fmla="*/ 0 w 880280"/>
                    <a:gd name="connsiteY8-18" fmla="*/ 0 h 1624084"/>
                    <a:gd name="connsiteX0-19" fmla="*/ 0 w 880280"/>
                    <a:gd name="connsiteY0-20" fmla="*/ 0 h 1624084"/>
                    <a:gd name="connsiteX1-21" fmla="*/ 0 w 880280"/>
                    <a:gd name="connsiteY1-22" fmla="*/ 1262418 h 1624084"/>
                    <a:gd name="connsiteX2-23" fmla="*/ 300250 w 880280"/>
                    <a:gd name="connsiteY2-24" fmla="*/ 1003111 h 1624084"/>
                    <a:gd name="connsiteX3-25" fmla="*/ 620973 w 880280"/>
                    <a:gd name="connsiteY3-26" fmla="*/ 1624084 h 1624084"/>
                    <a:gd name="connsiteX4-27" fmla="*/ 839337 w 880280"/>
                    <a:gd name="connsiteY4-28" fmla="*/ 1480782 h 1624084"/>
                    <a:gd name="connsiteX5-29" fmla="*/ 525438 w 880280"/>
                    <a:gd name="connsiteY5-30" fmla="*/ 928048 h 1624084"/>
                    <a:gd name="connsiteX6-31" fmla="*/ 511791 w 880280"/>
                    <a:gd name="connsiteY6-32" fmla="*/ 900753 h 1624084"/>
                    <a:gd name="connsiteX7-33" fmla="*/ 880280 w 880280"/>
                    <a:gd name="connsiteY7-34" fmla="*/ 893929 h 1624084"/>
                    <a:gd name="connsiteX8-35" fmla="*/ 0 w 880280"/>
                    <a:gd name="connsiteY8-36" fmla="*/ 0 h 1624084"/>
                    <a:gd name="connsiteX0-37" fmla="*/ 0 w 880280"/>
                    <a:gd name="connsiteY0-38" fmla="*/ 0 h 1624084"/>
                    <a:gd name="connsiteX1-39" fmla="*/ 0 w 880280"/>
                    <a:gd name="connsiteY1-40" fmla="*/ 1262418 h 1624084"/>
                    <a:gd name="connsiteX2-41" fmla="*/ 313898 w 880280"/>
                    <a:gd name="connsiteY2-42" fmla="*/ 996287 h 1624084"/>
                    <a:gd name="connsiteX3-43" fmla="*/ 620973 w 880280"/>
                    <a:gd name="connsiteY3-44" fmla="*/ 1624084 h 1624084"/>
                    <a:gd name="connsiteX4-45" fmla="*/ 839337 w 880280"/>
                    <a:gd name="connsiteY4-46" fmla="*/ 1480782 h 1624084"/>
                    <a:gd name="connsiteX5-47" fmla="*/ 525438 w 880280"/>
                    <a:gd name="connsiteY5-48" fmla="*/ 928048 h 1624084"/>
                    <a:gd name="connsiteX6-49" fmla="*/ 511791 w 880280"/>
                    <a:gd name="connsiteY6-50" fmla="*/ 900753 h 1624084"/>
                    <a:gd name="connsiteX7-51" fmla="*/ 880280 w 880280"/>
                    <a:gd name="connsiteY7-52" fmla="*/ 893929 h 1624084"/>
                    <a:gd name="connsiteX8-53" fmla="*/ 0 w 880280"/>
                    <a:gd name="connsiteY8-54" fmla="*/ 0 h 1624084"/>
                    <a:gd name="connsiteX0-55" fmla="*/ 0 w 880280"/>
                    <a:gd name="connsiteY0-56" fmla="*/ 0 h 1624084"/>
                    <a:gd name="connsiteX1-57" fmla="*/ 0 w 880280"/>
                    <a:gd name="connsiteY1-58" fmla="*/ 1262418 h 1624084"/>
                    <a:gd name="connsiteX2-59" fmla="*/ 313898 w 880280"/>
                    <a:gd name="connsiteY2-60" fmla="*/ 996287 h 1624084"/>
                    <a:gd name="connsiteX3-61" fmla="*/ 620973 w 880280"/>
                    <a:gd name="connsiteY3-62" fmla="*/ 1624084 h 1624084"/>
                    <a:gd name="connsiteX4-63" fmla="*/ 839337 w 880280"/>
                    <a:gd name="connsiteY4-64" fmla="*/ 1480782 h 1624084"/>
                    <a:gd name="connsiteX5-65" fmla="*/ 511791 w 880280"/>
                    <a:gd name="connsiteY5-66" fmla="*/ 900753 h 1624084"/>
                    <a:gd name="connsiteX6-67" fmla="*/ 880280 w 880280"/>
                    <a:gd name="connsiteY6-68" fmla="*/ 893929 h 1624084"/>
                    <a:gd name="connsiteX7-69" fmla="*/ 0 w 880280"/>
                    <a:gd name="connsiteY7-70" fmla="*/ 0 h 1624084"/>
                    <a:gd name="connsiteX0-71" fmla="*/ 0 w 880280"/>
                    <a:gd name="connsiteY0-72" fmla="*/ 0 h 1624084"/>
                    <a:gd name="connsiteX1-73" fmla="*/ 0 w 880280"/>
                    <a:gd name="connsiteY1-74" fmla="*/ 1262418 h 1624084"/>
                    <a:gd name="connsiteX2-75" fmla="*/ 313898 w 880280"/>
                    <a:gd name="connsiteY2-76" fmla="*/ 996287 h 1624084"/>
                    <a:gd name="connsiteX3-77" fmla="*/ 620973 w 880280"/>
                    <a:gd name="connsiteY3-78" fmla="*/ 1624084 h 1624084"/>
                    <a:gd name="connsiteX4-79" fmla="*/ 839337 w 880280"/>
                    <a:gd name="connsiteY4-80" fmla="*/ 1480782 h 1624084"/>
                    <a:gd name="connsiteX5-81" fmla="*/ 498144 w 880280"/>
                    <a:gd name="connsiteY5-82" fmla="*/ 900753 h 1624084"/>
                    <a:gd name="connsiteX6-83" fmla="*/ 880280 w 880280"/>
                    <a:gd name="connsiteY6-84" fmla="*/ 893929 h 1624084"/>
                    <a:gd name="connsiteX7-85" fmla="*/ 0 w 880280"/>
                    <a:gd name="connsiteY7-86" fmla="*/ 0 h 162408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1" name="Groep 90"/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99" name="Vrije vorm: vorm 98"/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-1" fmla="*/ 0 w 54768"/>
                      <a:gd name="connsiteY0-2" fmla="*/ 0 h 71437"/>
                      <a:gd name="connsiteX1-3" fmla="*/ 4762 w 54768"/>
                      <a:gd name="connsiteY1-4" fmla="*/ 71437 h 71437"/>
                      <a:gd name="connsiteX2-5" fmla="*/ 54768 w 54768"/>
                      <a:gd name="connsiteY2-6" fmla="*/ 4762 h 71437"/>
                      <a:gd name="connsiteX3-7" fmla="*/ 0 w 54768"/>
                      <a:gd name="connsiteY3-8" fmla="*/ 0 h 71437"/>
                      <a:gd name="connsiteX0-9" fmla="*/ 0 w 61912"/>
                      <a:gd name="connsiteY0-10" fmla="*/ 4763 h 76200"/>
                      <a:gd name="connsiteX1-11" fmla="*/ 4762 w 61912"/>
                      <a:gd name="connsiteY1-12" fmla="*/ 76200 h 76200"/>
                      <a:gd name="connsiteX2-13" fmla="*/ 61912 w 61912"/>
                      <a:gd name="connsiteY2-14" fmla="*/ 0 h 76200"/>
                      <a:gd name="connsiteX3-15" fmla="*/ 0 w 61912"/>
                      <a:gd name="connsiteY3-16" fmla="*/ 4763 h 76200"/>
                      <a:gd name="connsiteX0-17" fmla="*/ 0 w 61912"/>
                      <a:gd name="connsiteY0-18" fmla="*/ 50015 h 121452"/>
                      <a:gd name="connsiteX1-19" fmla="*/ 4762 w 61912"/>
                      <a:gd name="connsiteY1-20" fmla="*/ 121452 h 121452"/>
                      <a:gd name="connsiteX2-21" fmla="*/ 61912 w 61912"/>
                      <a:gd name="connsiteY2-22" fmla="*/ 45252 h 121452"/>
                      <a:gd name="connsiteX3-23" fmla="*/ 7143 w 61912"/>
                      <a:gd name="connsiteY3-24" fmla="*/ 9 h 121452"/>
                      <a:gd name="connsiteX4" fmla="*/ 0 w 61912"/>
                      <a:gd name="connsiteY4" fmla="*/ 50015 h 121452"/>
                      <a:gd name="connsiteX0-25" fmla="*/ 30217 w 92129"/>
                      <a:gd name="connsiteY0-26" fmla="*/ 50015 h 121452"/>
                      <a:gd name="connsiteX1-27" fmla="*/ 34979 w 92129"/>
                      <a:gd name="connsiteY1-28" fmla="*/ 121452 h 121452"/>
                      <a:gd name="connsiteX2-29" fmla="*/ 92129 w 92129"/>
                      <a:gd name="connsiteY2-30" fmla="*/ 45252 h 121452"/>
                      <a:gd name="connsiteX3-31" fmla="*/ 37360 w 92129"/>
                      <a:gd name="connsiteY3-32" fmla="*/ 9 h 121452"/>
                      <a:gd name="connsiteX4-33" fmla="*/ 30217 w 92129"/>
                      <a:gd name="connsiteY4-34" fmla="*/ 50015 h 121452"/>
                      <a:gd name="connsiteX0-35" fmla="*/ 30217 w 92129"/>
                      <a:gd name="connsiteY0-36" fmla="*/ 50006 h 121443"/>
                      <a:gd name="connsiteX1-37" fmla="*/ 34979 w 92129"/>
                      <a:gd name="connsiteY1-38" fmla="*/ 121443 h 121443"/>
                      <a:gd name="connsiteX2-39" fmla="*/ 92129 w 92129"/>
                      <a:gd name="connsiteY2-40" fmla="*/ 45243 h 121443"/>
                      <a:gd name="connsiteX3-41" fmla="*/ 37360 w 92129"/>
                      <a:gd name="connsiteY3-42" fmla="*/ 0 h 121443"/>
                      <a:gd name="connsiteX4-43" fmla="*/ 30217 w 92129"/>
                      <a:gd name="connsiteY4-44" fmla="*/ 50006 h 121443"/>
                      <a:gd name="connsiteX0-45" fmla="*/ 30217 w 92490"/>
                      <a:gd name="connsiteY0-46" fmla="*/ 50006 h 121443"/>
                      <a:gd name="connsiteX1-47" fmla="*/ 34979 w 92490"/>
                      <a:gd name="connsiteY1-48" fmla="*/ 121443 h 121443"/>
                      <a:gd name="connsiteX2-49" fmla="*/ 92129 w 92490"/>
                      <a:gd name="connsiteY2-50" fmla="*/ 45243 h 121443"/>
                      <a:gd name="connsiteX3-51" fmla="*/ 37360 w 92490"/>
                      <a:gd name="connsiteY3-52" fmla="*/ 0 h 121443"/>
                      <a:gd name="connsiteX4-53" fmla="*/ 30217 w 92490"/>
                      <a:gd name="connsiteY4-54" fmla="*/ 50006 h 121443"/>
                      <a:gd name="connsiteX0-55" fmla="*/ 30217 w 80781"/>
                      <a:gd name="connsiteY0-56" fmla="*/ 50006 h 121443"/>
                      <a:gd name="connsiteX1-57" fmla="*/ 34979 w 80781"/>
                      <a:gd name="connsiteY1-58" fmla="*/ 121443 h 121443"/>
                      <a:gd name="connsiteX2-59" fmla="*/ 80222 w 80781"/>
                      <a:gd name="connsiteY2-60" fmla="*/ 52387 h 121443"/>
                      <a:gd name="connsiteX3-61" fmla="*/ 37360 w 80781"/>
                      <a:gd name="connsiteY3-62" fmla="*/ 0 h 121443"/>
                      <a:gd name="connsiteX4-63" fmla="*/ 30217 w 80781"/>
                      <a:gd name="connsiteY4-64" fmla="*/ 50006 h 12144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33" y="connsiteY4-3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9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Rechthoek: afgeronde hoeken 99"/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1" name="Vrije vorm: vorm 100"/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-1" fmla="*/ 0 w 52388"/>
                      <a:gd name="connsiteY0-2" fmla="*/ 76203 h 76203"/>
                      <a:gd name="connsiteX1-3" fmla="*/ 26194 w 52388"/>
                      <a:gd name="connsiteY1-4" fmla="*/ 3 h 76203"/>
                      <a:gd name="connsiteX2-5" fmla="*/ 52388 w 52388"/>
                      <a:gd name="connsiteY2-6" fmla="*/ 73822 h 76203"/>
                      <a:gd name="connsiteX0-7" fmla="*/ 0 w 46443"/>
                      <a:gd name="connsiteY0-8" fmla="*/ 78387 h 78387"/>
                      <a:gd name="connsiteX1-9" fmla="*/ 20249 w 46443"/>
                      <a:gd name="connsiteY1-10" fmla="*/ 11 h 78387"/>
                      <a:gd name="connsiteX2-11" fmla="*/ 46443 w 46443"/>
                      <a:gd name="connsiteY2-12" fmla="*/ 73830 h 78387"/>
                      <a:gd name="connsiteX0-13" fmla="*/ 135 w 46578"/>
                      <a:gd name="connsiteY0-14" fmla="*/ 78387 h 78387"/>
                      <a:gd name="connsiteX1-15" fmla="*/ 20384 w 46578"/>
                      <a:gd name="connsiteY1-16" fmla="*/ 11 h 78387"/>
                      <a:gd name="connsiteX2-17" fmla="*/ 46578 w 46578"/>
                      <a:gd name="connsiteY2-18" fmla="*/ 73830 h 78387"/>
                      <a:gd name="connsiteX0-19" fmla="*/ 295 w 46738"/>
                      <a:gd name="connsiteY0-20" fmla="*/ 78387 h 78387"/>
                      <a:gd name="connsiteX1-21" fmla="*/ 20544 w 46738"/>
                      <a:gd name="connsiteY1-22" fmla="*/ 11 h 78387"/>
                      <a:gd name="connsiteX2-23" fmla="*/ 46738 w 46738"/>
                      <a:gd name="connsiteY2-24" fmla="*/ 73830 h 78387"/>
                      <a:gd name="connsiteX0-25" fmla="*/ 127 w 39137"/>
                      <a:gd name="connsiteY0-26" fmla="*/ 78452 h 78452"/>
                      <a:gd name="connsiteX1-27" fmla="*/ 20376 w 39137"/>
                      <a:gd name="connsiteY1-28" fmla="*/ 76 h 78452"/>
                      <a:gd name="connsiteX2-29" fmla="*/ 39137 w 39137"/>
                      <a:gd name="connsiteY2-30" fmla="*/ 67366 h 78452"/>
                      <a:gd name="connsiteX0-31" fmla="*/ 127 w 39933"/>
                      <a:gd name="connsiteY0-32" fmla="*/ 78470 h 78470"/>
                      <a:gd name="connsiteX1-33" fmla="*/ 20376 w 39933"/>
                      <a:gd name="connsiteY1-34" fmla="*/ 94 h 78470"/>
                      <a:gd name="connsiteX2-35" fmla="*/ 39137 w 39933"/>
                      <a:gd name="connsiteY2-36" fmla="*/ 67384 h 78470"/>
                      <a:gd name="connsiteX0-37" fmla="*/ 219 w 40422"/>
                      <a:gd name="connsiteY0-38" fmla="*/ 78381 h 78381"/>
                      <a:gd name="connsiteX1-39" fmla="*/ 20468 w 40422"/>
                      <a:gd name="connsiteY1-40" fmla="*/ 5 h 78381"/>
                      <a:gd name="connsiteX2-41" fmla="*/ 39229 w 40422"/>
                      <a:gd name="connsiteY2-42" fmla="*/ 67295 h 78381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92" name="Gelijkbenige driehoek 91"/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kstvak 92"/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295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</a:p>
              </p:txBody>
            </p:sp>
            <p:sp>
              <p:nvSpPr>
                <p:cNvPr id="94" name="Gelijkbenige driehoek 93"/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95" name="Groep 94"/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96" name="Rechthoek 95"/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dirty="0" err="1">
                      <a:latin typeface="+mj-lt"/>
                    </a:endParaRPr>
                  </a:p>
                </p:txBody>
              </p:sp>
              <p:cxnSp>
                <p:nvCxnSpPr>
                  <p:cNvPr id="97" name="Rechte verbindingslijn 96"/>
                  <p:cNvCxnSpPr>
                    <a:stCxn id="96" idx="0"/>
                    <a:endCxn id="96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8" name="Rechte verbindingslijn 97"/>
                  <p:cNvCxnSpPr>
                    <a:stCxn id="96" idx="1"/>
                    <a:endCxn id="96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7" name="Groep 6"/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9" name="Rechthoek 8"/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</a:p>
            </p:txBody>
          </p:sp>
          <p:sp>
            <p:nvSpPr>
              <p:cNvPr id="10" name="Ovaal 9"/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Rechthoek 10"/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12" name="Rechthoek 11"/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3" name="ICOON_info"/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78" name="Ovaal 77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9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" name="Groep 13"/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73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75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6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7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74" name="Tekstvak 73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  <p:sp>
            <p:nvSpPr>
              <p:cNvPr id="15" name="Ovaal 14"/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6" name="Rechthoek 15"/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en-GB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</a:p>
            </p:txBody>
          </p:sp>
          <p:grpSp>
            <p:nvGrpSpPr>
              <p:cNvPr id="18" name="Groep 17"/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19" name="Groep 18"/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64" name="Groep 63"/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66" name="Groep 65"/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68" name="Rechte verbindingslijn 67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/>
                      <p:cNvCxnSpPr/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Rechte verbindingslijn 70"/>
                      <p:cNvCxnSpPr/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2" name="Rechthoek 71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67" name="Vrije vorm: vorm 66"/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dirty="0" err="1"/>
                    </a:p>
                  </p:txBody>
                </p:sp>
              </p:grpSp>
              <p:sp>
                <p:nvSpPr>
                  <p:cNvPr id="65" name="Tekstvak 64"/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</a:p>
                </p:txBody>
              </p:sp>
            </p:grpSp>
            <p:grpSp>
              <p:nvGrpSpPr>
                <p:cNvPr id="20" name="Groep 19"/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54" name="Groep 53"/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56" name="Rechthoek 55"/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57" name="Groep 56"/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59" name="Rechte verbindingslijn 58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Rechte verbindingslijn 59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Rechte verbindingslijn 60"/>
                      <p:cNvCxnSpPr/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Rechte verbindingslijn 61"/>
                      <p:cNvCxnSpPr/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Rechthoek 62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58" name="Pijl: rechts 57"/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5" name="Tekstvak 54"/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</a:p>
                </p:txBody>
              </p:sp>
            </p:grpSp>
            <p:grpSp>
              <p:nvGrpSpPr>
                <p:cNvPr id="21" name="Groep 20"/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46" name="Rechthoek 45"/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47" name="Groep 46"/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49" name="Rechte verbindingslijn 48"/>
                      <p:cNvCxnSpPr/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Rechte verbindingslijn 49"/>
                      <p:cNvCxnSpPr/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Rechte verbindingslijn 50"/>
                      <p:cNvCxnSpPr/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Rechte verbindingslijn 51"/>
                      <p:cNvCxnSpPr/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Rechthoek 52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48" name="Pijl: rechts 47"/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45" name="Tekstvak 44"/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</a:p>
                </p:txBody>
              </p:sp>
            </p:grpSp>
            <p:grpSp>
              <p:nvGrpSpPr>
                <p:cNvPr id="22" name="Groep 21"/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34" name="Groep 33"/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36" name="Rechthoek 35"/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37" name="Groep 36"/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39" name="Rechte verbindingslijn 38"/>
                      <p:cNvCxnSpPr/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Rechte verbindingslijn 39"/>
                      <p:cNvCxnSpPr/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echte verbindingslijn 40"/>
                      <p:cNvCxnSpPr/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echte verbindingslijn 41"/>
                      <p:cNvCxnSpPr/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Rechthoek 42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38" name="Pijl: rechts 37"/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5" name="Tekstvak 34"/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</a:p>
                </p:txBody>
              </p:sp>
            </p:grpSp>
            <p:grpSp>
              <p:nvGrpSpPr>
                <p:cNvPr id="23" name="Groep 22"/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24" name="Groep 23"/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26" name="Rechthoek 25"/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dirty="0" err="1">
                        <a:latin typeface="+mj-lt"/>
                      </a:endParaRPr>
                    </a:p>
                  </p:txBody>
                </p:sp>
                <p:grpSp>
                  <p:nvGrpSpPr>
                    <p:cNvPr id="27" name="Groep 26"/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29" name="Rechte verbindingslijn 28"/>
                      <p:cNvCxnSpPr/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Rechte verbindingslijn 29"/>
                      <p:cNvCxnSpPr/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Rechte verbindingslijn 30"/>
                      <p:cNvCxnSpPr/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Rechte verbindingslijn 31"/>
                      <p:cNvCxnSpPr/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" name="Rechthoek 32"/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28" name="Pijl: rechts 27"/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25" name="Tekstvak 24"/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295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symbol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rije vorm: vorm 2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2451633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symbol #2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grpSp>
        <p:nvGrpSpPr>
          <p:cNvPr id="21" name="Graphic 4"/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/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/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/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/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/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/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/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/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624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Video</a:t>
            </a:r>
          </a:p>
        </p:txBody>
      </p:sp>
      <p:sp>
        <p:nvSpPr>
          <p:cNvPr id="7" name="Tijdelijke aanduiding voor media 10"/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on the icon below</a:t>
            </a:r>
            <a:br>
              <a:rPr lang="en-GB" dirty="0"/>
            </a:br>
            <a:r>
              <a:rPr lang="en-GB" dirty="0"/>
              <a:t>to insert a video</a:t>
            </a:r>
          </a:p>
        </p:txBody>
      </p:sp>
      <p:sp>
        <p:nvSpPr>
          <p:cNvPr id="8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094329"/>
            <a:ext cx="12192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Tijdelijke aanduiding voor tekst 18"/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-3786165" y="0"/>
            <a:ext cx="3693114" cy="6680351"/>
            <a:chOff x="-3786165" y="0"/>
            <a:chExt cx="3693114" cy="6680351"/>
          </a:xfrm>
        </p:grpSpPr>
        <p:sp>
          <p:nvSpPr>
            <p:cNvPr id="4" name="Rechthoek 3"/>
            <p:cNvSpPr/>
            <p:nvPr userDrawn="1"/>
          </p:nvSpPr>
          <p:spPr>
            <a:xfrm>
              <a:off x="-3786165" y="0"/>
              <a:ext cx="3593091" cy="593677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video</a:t>
              </a:r>
            </a:p>
          </p:txBody>
        </p:sp>
        <p:sp>
          <p:nvSpPr>
            <p:cNvPr id="5" name="Ovaal 4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" name="Rechthoek 5"/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video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" name="Groep 13"/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73" name="Rechthoek 72"/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74" name="Rechte verbindingslijn 73"/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75" name="Gelijkbenige driehoek 74"/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" name="Ovaal 14"/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6" y="2553360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3587" y="414578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4145790"/>
              <a:ext cx="2944682" cy="7947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video, go to the tab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‘Video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video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video frame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9" name="Groep 18"/>
            <p:cNvGrpSpPr/>
            <p:nvPr userDrawn="1"/>
          </p:nvGrpSpPr>
          <p:grpSpPr>
            <a:xfrm>
              <a:off x="-3449237" y="5047414"/>
              <a:ext cx="622283" cy="612919"/>
              <a:chOff x="12617641" y="3403239"/>
              <a:chExt cx="752963" cy="741634"/>
            </a:xfrm>
          </p:grpSpPr>
          <p:grpSp>
            <p:nvGrpSpPr>
              <p:cNvPr id="57" name="Groep 56"/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67" name="Groep 66"/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70" name="Rechthoek 69"/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" name="Rechthoek 70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2" name="Ovaal 71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68" name="Afbeelding 67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69" name="Afbeelding 68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" name="Groep 60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5" name="Rechthoek 64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62" name="Groep 61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63" name="Rechthoek 6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4" name="Rechthoek 6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58" name="Rechthoek 57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59" name="Gelijkbenige driehoek 58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Rechthoek 19"/>
            <p:cNvSpPr/>
            <p:nvPr userDrawn="1"/>
          </p:nvSpPr>
          <p:spPr>
            <a:xfrm>
              <a:off x="-3316836" y="3119689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1" name="Groep 20"/>
            <p:cNvGrpSpPr/>
            <p:nvPr userDrawn="1"/>
          </p:nvGrpSpPr>
          <p:grpSpPr>
            <a:xfrm>
              <a:off x="-2485819" y="3399207"/>
              <a:ext cx="1222990" cy="563933"/>
              <a:chOff x="-2485819" y="3399207"/>
              <a:chExt cx="1222990" cy="563933"/>
            </a:xfrm>
          </p:grpSpPr>
          <p:sp>
            <p:nvSpPr>
              <p:cNvPr id="36" name="Rechthoek 35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Rechthoek 36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8" name="Groep 37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51" name="Rechthoek: afgeronde hoeken 50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" name="Rechthoek 51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" name="Rechthoek 52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Rechthoek 53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Rechthoek 54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6" name="Rechthoek 55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9" name="Groep 38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43" name="Groep 42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45" name="Rechthoek: afgeronde hoeken 44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4" name="Boog 43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0" name="Tekstvak 39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41" name="Tekstvak 40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42" name="Vrije vorm: vorm 41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ep 21"/>
            <p:cNvGrpSpPr/>
            <p:nvPr userDrawn="1"/>
          </p:nvGrpSpPr>
          <p:grpSpPr>
            <a:xfrm>
              <a:off x="-3310781" y="1231352"/>
              <a:ext cx="311450" cy="313414"/>
              <a:chOff x="-3310781" y="1231352"/>
              <a:chExt cx="311450" cy="313414"/>
            </a:xfrm>
          </p:grpSpPr>
          <p:sp>
            <p:nvSpPr>
              <p:cNvPr id="33" name="Rechthoek 32"/>
              <p:cNvSpPr/>
              <p:nvPr userDrawn="1"/>
            </p:nvSpPr>
            <p:spPr>
              <a:xfrm>
                <a:off x="-3310781" y="1231352"/>
                <a:ext cx="308978" cy="3089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Vrije vorm 112"/>
              <p:cNvSpPr/>
              <p:nvPr userDrawn="1"/>
            </p:nvSpPr>
            <p:spPr>
              <a:xfrm>
                <a:off x="-3308309" y="1231352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Vrije vorm 113"/>
              <p:cNvSpPr/>
              <p:nvPr userDrawn="1"/>
            </p:nvSpPr>
            <p:spPr>
              <a:xfrm>
                <a:off x="-3309640" y="1497801"/>
                <a:ext cx="308978" cy="46965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" name="Rechthoek 22"/>
            <p:cNvSpPr/>
            <p:nvPr userDrawn="1"/>
          </p:nvSpPr>
          <p:spPr>
            <a:xfrm>
              <a:off x="-3786164" y="5852351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4" name="ICOON_info"/>
            <p:cNvGrpSpPr/>
            <p:nvPr userDrawn="1"/>
          </p:nvGrpSpPr>
          <p:grpSpPr>
            <a:xfrm>
              <a:off x="-376736" y="5681302"/>
              <a:ext cx="283685" cy="283685"/>
              <a:chOff x="-510741" y="5913713"/>
              <a:chExt cx="267555" cy="267555"/>
            </a:xfrm>
          </p:grpSpPr>
          <p:sp>
            <p:nvSpPr>
              <p:cNvPr id="31" name="Ovaal 3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Groep 24"/>
            <p:cNvGrpSpPr/>
            <p:nvPr userDrawn="1"/>
          </p:nvGrpSpPr>
          <p:grpSpPr>
            <a:xfrm>
              <a:off x="-938434" y="5989728"/>
              <a:ext cx="627798" cy="576693"/>
              <a:chOff x="-938434" y="4570310"/>
              <a:chExt cx="627798" cy="576693"/>
            </a:xfrm>
          </p:grpSpPr>
          <p:grpSp>
            <p:nvGrpSpPr>
              <p:cNvPr id="2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2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7" name="Tekstvak 26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10089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Title only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 +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247285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Organogram + photos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37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5227021" y="1577038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38" name="Tijdelijke aanduiding voor afbeelding 16"/>
          <p:cNvSpPr>
            <a:spLocks noGrp="1"/>
          </p:cNvSpPr>
          <p:nvPr>
            <p:ph type="pic" sz="quarter" idx="21" hasCustomPrompt="1"/>
          </p:nvPr>
        </p:nvSpPr>
        <p:spPr>
          <a:xfrm>
            <a:off x="9758621" y="2778044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39" name="Tijdelijke aanduiding voor afbeelding 16"/>
          <p:cNvSpPr>
            <a:spLocks noGrp="1"/>
          </p:cNvSpPr>
          <p:nvPr>
            <p:ph type="pic" sz="quarter" idx="22" hasCustomPrompt="1"/>
          </p:nvPr>
        </p:nvSpPr>
        <p:spPr>
          <a:xfrm>
            <a:off x="9758621" y="3979046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0" name="Tijdelijke aanduiding voor afbeelding 16"/>
          <p:cNvSpPr>
            <a:spLocks noGrp="1"/>
          </p:cNvSpPr>
          <p:nvPr>
            <p:ph type="pic" sz="quarter" idx="23" hasCustomPrompt="1"/>
          </p:nvPr>
        </p:nvSpPr>
        <p:spPr>
          <a:xfrm>
            <a:off x="9758621" y="5180052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5" name="Tijdelijke aanduiding voor afbeelding 16"/>
          <p:cNvSpPr>
            <a:spLocks noGrp="1"/>
          </p:cNvSpPr>
          <p:nvPr>
            <p:ph type="pic" sz="quarter" idx="24" hasCustomPrompt="1"/>
          </p:nvPr>
        </p:nvSpPr>
        <p:spPr>
          <a:xfrm>
            <a:off x="7498630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6" name="Tijdelijke aanduiding voor afbeelding 16"/>
          <p:cNvSpPr>
            <a:spLocks noGrp="1"/>
          </p:cNvSpPr>
          <p:nvPr>
            <p:ph type="pic" sz="quarter" idx="25" hasCustomPrompt="1"/>
          </p:nvPr>
        </p:nvSpPr>
        <p:spPr>
          <a:xfrm>
            <a:off x="7498630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7" name="Tijdelijke aanduiding voor afbeelding 16"/>
          <p:cNvSpPr>
            <a:spLocks noGrp="1"/>
          </p:cNvSpPr>
          <p:nvPr>
            <p:ph type="pic" sz="quarter" idx="26" hasCustomPrompt="1"/>
          </p:nvPr>
        </p:nvSpPr>
        <p:spPr>
          <a:xfrm>
            <a:off x="7498630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8" name="Tijdelijke aanduiding voor afbeelding 16"/>
          <p:cNvSpPr>
            <a:spLocks noGrp="1"/>
          </p:cNvSpPr>
          <p:nvPr>
            <p:ph type="pic" sz="quarter" idx="27" hasCustomPrompt="1"/>
          </p:nvPr>
        </p:nvSpPr>
        <p:spPr>
          <a:xfrm>
            <a:off x="5227016" y="2778044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49" name="Tijdelijke aanduiding voor afbeelding 16"/>
          <p:cNvSpPr>
            <a:spLocks noGrp="1"/>
          </p:cNvSpPr>
          <p:nvPr>
            <p:ph type="pic" sz="quarter" idx="28" hasCustomPrompt="1"/>
          </p:nvPr>
        </p:nvSpPr>
        <p:spPr>
          <a:xfrm>
            <a:off x="5227016" y="3979046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0" name="Tijdelijke aanduiding voor afbeelding 16"/>
          <p:cNvSpPr>
            <a:spLocks noGrp="1"/>
          </p:cNvSpPr>
          <p:nvPr>
            <p:ph type="pic" sz="quarter" idx="29" hasCustomPrompt="1"/>
          </p:nvPr>
        </p:nvSpPr>
        <p:spPr>
          <a:xfrm>
            <a:off x="5227016" y="5180052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1" name="Tijdelijke aanduiding voor afbeelding 16"/>
          <p:cNvSpPr>
            <a:spLocks noGrp="1"/>
          </p:cNvSpPr>
          <p:nvPr>
            <p:ph type="pic" sz="quarter" idx="30" hasCustomPrompt="1"/>
          </p:nvPr>
        </p:nvSpPr>
        <p:spPr>
          <a:xfrm>
            <a:off x="2978653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2" name="Tijdelijke aanduiding voor afbeelding 16"/>
          <p:cNvSpPr>
            <a:spLocks noGrp="1"/>
          </p:cNvSpPr>
          <p:nvPr>
            <p:ph type="pic" sz="quarter" idx="31" hasCustomPrompt="1"/>
          </p:nvPr>
        </p:nvSpPr>
        <p:spPr>
          <a:xfrm>
            <a:off x="2978653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3" name="Tijdelijke aanduiding voor afbeelding 16"/>
          <p:cNvSpPr>
            <a:spLocks noGrp="1"/>
          </p:cNvSpPr>
          <p:nvPr>
            <p:ph type="pic" sz="quarter" idx="32" hasCustomPrompt="1"/>
          </p:nvPr>
        </p:nvSpPr>
        <p:spPr>
          <a:xfrm>
            <a:off x="2978653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4" name="Tijdelijke aanduiding voor afbeelding 16"/>
          <p:cNvSpPr>
            <a:spLocks noGrp="1"/>
          </p:cNvSpPr>
          <p:nvPr>
            <p:ph type="pic" sz="quarter" idx="33" hasCustomPrompt="1"/>
          </p:nvPr>
        </p:nvSpPr>
        <p:spPr>
          <a:xfrm>
            <a:off x="718664" y="2778041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5" name="Tijdelijke aanduiding voor afbeelding 16"/>
          <p:cNvSpPr>
            <a:spLocks noGrp="1"/>
          </p:cNvSpPr>
          <p:nvPr>
            <p:ph type="pic" sz="quarter" idx="34" hasCustomPrompt="1"/>
          </p:nvPr>
        </p:nvSpPr>
        <p:spPr>
          <a:xfrm>
            <a:off x="718664" y="3979043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  <p:sp>
        <p:nvSpPr>
          <p:cNvPr id="56" name="Tijdelijke aanduiding voor afbeelding 16"/>
          <p:cNvSpPr>
            <a:spLocks noGrp="1"/>
          </p:cNvSpPr>
          <p:nvPr>
            <p:ph type="pic" sz="quarter" idx="35" hasCustomPrompt="1"/>
          </p:nvPr>
        </p:nvSpPr>
        <p:spPr>
          <a:xfrm>
            <a:off x="718664" y="5180049"/>
            <a:ext cx="562648" cy="820698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25200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on the icon below to insert an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Vrije vorm: vorm 41"/>
          <p:cNvSpPr/>
          <p:nvPr/>
        </p:nvSpPr>
        <p:spPr>
          <a:xfrm>
            <a:off x="-10750" y="1"/>
            <a:ext cx="12202750" cy="6857999"/>
          </a:xfrm>
          <a:custGeom>
            <a:avLst/>
            <a:gdLst>
              <a:gd name="connsiteX0" fmla="*/ 12202750 w 12202750"/>
              <a:gd name="connsiteY0" fmla="*/ 3750218 h 6857999"/>
              <a:gd name="connsiteX1" fmla="*/ 12202750 w 12202750"/>
              <a:gd name="connsiteY1" fmla="*/ 6857999 h 6857999"/>
              <a:gd name="connsiteX2" fmla="*/ 11114530 w 12202750"/>
              <a:gd name="connsiteY2" fmla="*/ 6857999 h 6857999"/>
              <a:gd name="connsiteX3" fmla="*/ 11256844 w 12202750"/>
              <a:gd name="connsiteY3" fmla="*/ 6595461 h 6857999"/>
              <a:gd name="connsiteX4" fmla="*/ 12121807 w 12202750"/>
              <a:gd name="connsiteY4" fmla="*/ 4108853 h 6857999"/>
              <a:gd name="connsiteX5" fmla="*/ 7260002 w 12202750"/>
              <a:gd name="connsiteY5" fmla="*/ 0 h 6857999"/>
              <a:gd name="connsiteX6" fmla="*/ 12202750 w 12202750"/>
              <a:gd name="connsiteY6" fmla="*/ 0 h 6857999"/>
              <a:gd name="connsiteX7" fmla="*/ 12202750 w 12202750"/>
              <a:gd name="connsiteY7" fmla="*/ 1540137 h 6857999"/>
              <a:gd name="connsiteX8" fmla="*/ 12200549 w 12202750"/>
              <a:gd name="connsiteY8" fmla="*/ 1543414 h 6857999"/>
              <a:gd name="connsiteX9" fmla="*/ 11867141 w 12202750"/>
              <a:gd name="connsiteY9" fmla="*/ 2106148 h 6857999"/>
              <a:gd name="connsiteX10" fmla="*/ 6343721 w 12202750"/>
              <a:gd name="connsiteY10" fmla="*/ 3249151 h 6857999"/>
              <a:gd name="connsiteX11" fmla="*/ 7248419 w 12202750"/>
              <a:gd name="connsiteY11" fmla="*/ 17042 h 6857999"/>
              <a:gd name="connsiteX12" fmla="*/ 0 w 12202750"/>
              <a:gd name="connsiteY12" fmla="*/ 0 h 6857999"/>
              <a:gd name="connsiteX13" fmla="*/ 4336814 w 12202750"/>
              <a:gd name="connsiteY13" fmla="*/ 0 h 6857999"/>
              <a:gd name="connsiteX14" fmla="*/ 3953814 w 12202750"/>
              <a:gd name="connsiteY14" fmla="*/ 290459 h 6857999"/>
              <a:gd name="connsiteX15" fmla="*/ 34757 w 12202750"/>
              <a:gd name="connsiteY15" fmla="*/ 4907294 h 6857999"/>
              <a:gd name="connsiteX16" fmla="*/ 0 w 12202750"/>
              <a:gd name="connsiteY16" fmla="*/ 502206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7999">
                <a:moveTo>
                  <a:pt x="12202750" y="3750218"/>
                </a:moveTo>
                <a:lnTo>
                  <a:pt x="12202750" y="6857999"/>
                </a:lnTo>
                <a:lnTo>
                  <a:pt x="11114530" y="6857999"/>
                </a:lnTo>
                <a:lnTo>
                  <a:pt x="11256844" y="6595461"/>
                </a:lnTo>
                <a:cubicBezTo>
                  <a:pt x="11629965" y="5862402"/>
                  <a:pt x="11898764" y="5050891"/>
                  <a:pt x="12121807" y="4108853"/>
                </a:cubicBezTo>
                <a:close/>
                <a:moveTo>
                  <a:pt x="7260002" y="0"/>
                </a:moveTo>
                <a:lnTo>
                  <a:pt x="12202750" y="0"/>
                </a:lnTo>
                <a:lnTo>
                  <a:pt x="12202750" y="1540137"/>
                </a:lnTo>
                <a:lnTo>
                  <a:pt x="12200549" y="1543414"/>
                </a:lnTo>
                <a:cubicBezTo>
                  <a:pt x="12110526" y="1684115"/>
                  <a:pt x="12003525" y="1893029"/>
                  <a:pt x="11867141" y="2106148"/>
                </a:cubicBezTo>
                <a:cubicBezTo>
                  <a:pt x="10880238" y="3959252"/>
                  <a:pt x="7486531" y="6089453"/>
                  <a:pt x="6343721" y="3249151"/>
                </a:cubicBezTo>
                <a:cubicBezTo>
                  <a:pt x="5919494" y="2184051"/>
                  <a:pt x="6486561" y="1153587"/>
                  <a:pt x="7248419" y="17042"/>
                </a:cubicBezTo>
                <a:close/>
                <a:moveTo>
                  <a:pt x="0" y="0"/>
                </a:moveTo>
                <a:lnTo>
                  <a:pt x="4336814" y="0"/>
                </a:lnTo>
                <a:lnTo>
                  <a:pt x="3953814" y="290459"/>
                </a:lnTo>
                <a:cubicBezTo>
                  <a:pt x="2295623" y="1565228"/>
                  <a:pt x="719287" y="2947698"/>
                  <a:pt x="34757" y="4907294"/>
                </a:cubicBezTo>
                <a:lnTo>
                  <a:pt x="0" y="5022063"/>
                </a:lnTo>
                <a:close/>
              </a:path>
            </a:pathLst>
          </a:custGeom>
          <a:solidFill>
            <a:srgbClr val="00B8C8"/>
          </a:solidFill>
          <a:ln w="173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8592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Closure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950387"/>
            <a:ext cx="10752137" cy="1333698"/>
          </a:xfrm>
        </p:spPr>
        <p:txBody>
          <a:bodyPr wrap="square" anchor="b" anchorCtr="0">
            <a:spAutoFit/>
          </a:bodyPr>
          <a:lstStyle>
            <a:lvl1pPr marL="0" indent="0" algn="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2 lines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5404234"/>
            <a:ext cx="10763113" cy="332399"/>
          </a:xfrm>
        </p:spPr>
        <p:txBody>
          <a:bodyPr>
            <a:sp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2"/>
          </p:nvPr>
        </p:nvSpPr>
        <p:spPr>
          <a:xfrm>
            <a:off x="10705040" y="5813671"/>
            <a:ext cx="766235" cy="184666"/>
          </a:xfr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grpSp>
        <p:nvGrpSpPr>
          <p:cNvPr id="21" name="Graphic 4"/>
          <p:cNvGrpSpPr/>
          <p:nvPr userDrawn="1"/>
        </p:nvGrpSpPr>
        <p:grpSpPr>
          <a:xfrm>
            <a:off x="721114" y="437497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22" name="Vrije vorm: vorm 21"/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Vrije vorm: vorm 22"/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Vrije vorm: vorm 23"/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Vrije vorm: vorm 24"/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Vrije vorm: vorm 25"/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Vrije vorm: vorm 26"/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Vrije vorm: vorm 27"/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Vrije vorm: vorm 28"/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| 12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25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721079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17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718666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18" name="Tijdelijke aanduiding voor afbeelding 16"/>
          <p:cNvSpPr>
            <a:spLocks noGrp="1"/>
          </p:cNvSpPr>
          <p:nvPr>
            <p:ph type="pic" sz="quarter" idx="15" hasCustomPrompt="1"/>
          </p:nvPr>
        </p:nvSpPr>
        <p:spPr>
          <a:xfrm>
            <a:off x="2540885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19" name="Tijdelijke aanduiding voor tekst 5"/>
          <p:cNvSpPr>
            <a:spLocks noGrp="1"/>
          </p:cNvSpPr>
          <p:nvPr>
            <p:ph type="body" sz="quarter" idx="16" hasCustomPrompt="1"/>
          </p:nvPr>
        </p:nvSpPr>
        <p:spPr>
          <a:xfrm>
            <a:off x="2538943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0" name="Tijdelijke aanduiding voor tekst 5"/>
          <p:cNvSpPr>
            <a:spLocks noGrp="1"/>
          </p:cNvSpPr>
          <p:nvPr>
            <p:ph type="body" sz="quarter" idx="17" hasCustomPrompt="1"/>
          </p:nvPr>
        </p:nvSpPr>
        <p:spPr>
          <a:xfrm>
            <a:off x="2538472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1" name="Tijdelijke aanduiding voor afbeelding 16"/>
          <p:cNvSpPr>
            <a:spLocks noGrp="1"/>
          </p:cNvSpPr>
          <p:nvPr>
            <p:ph type="pic" sz="quarter" idx="18" hasCustomPrompt="1"/>
          </p:nvPr>
        </p:nvSpPr>
        <p:spPr>
          <a:xfrm>
            <a:off x="4360691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2" name="Tijdelijke aanduiding voor tekst 5"/>
          <p:cNvSpPr>
            <a:spLocks noGrp="1"/>
          </p:cNvSpPr>
          <p:nvPr>
            <p:ph type="body" sz="quarter" idx="19" hasCustomPrompt="1"/>
          </p:nvPr>
        </p:nvSpPr>
        <p:spPr>
          <a:xfrm>
            <a:off x="4358749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3" name="Tijdelijke aanduiding voor tekst 5"/>
          <p:cNvSpPr>
            <a:spLocks noGrp="1"/>
          </p:cNvSpPr>
          <p:nvPr>
            <p:ph type="body" sz="quarter" idx="20" hasCustomPrompt="1"/>
          </p:nvPr>
        </p:nvSpPr>
        <p:spPr>
          <a:xfrm>
            <a:off x="4358278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4" name="Tijdelijke aanduiding voor afbeelding 16"/>
          <p:cNvSpPr>
            <a:spLocks noGrp="1"/>
          </p:cNvSpPr>
          <p:nvPr>
            <p:ph type="pic" sz="quarter" idx="21" hasCustomPrompt="1"/>
          </p:nvPr>
        </p:nvSpPr>
        <p:spPr>
          <a:xfrm>
            <a:off x="6180497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6" name="Tijdelijke aanduiding voor tekst 5"/>
          <p:cNvSpPr>
            <a:spLocks noGrp="1"/>
          </p:cNvSpPr>
          <p:nvPr>
            <p:ph type="body" sz="quarter" idx="22" hasCustomPrompt="1"/>
          </p:nvPr>
        </p:nvSpPr>
        <p:spPr>
          <a:xfrm>
            <a:off x="6178555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27" name="Tijdelijke aanduiding voor tekst 5"/>
          <p:cNvSpPr>
            <a:spLocks noGrp="1"/>
          </p:cNvSpPr>
          <p:nvPr>
            <p:ph type="body" sz="quarter" idx="23" hasCustomPrompt="1"/>
          </p:nvPr>
        </p:nvSpPr>
        <p:spPr>
          <a:xfrm>
            <a:off x="6178084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28" name="Tijdelijke aanduiding voor afbeelding 16"/>
          <p:cNvSpPr>
            <a:spLocks noGrp="1"/>
          </p:cNvSpPr>
          <p:nvPr>
            <p:ph type="pic" sz="quarter" idx="24" hasCustomPrompt="1"/>
          </p:nvPr>
        </p:nvSpPr>
        <p:spPr>
          <a:xfrm>
            <a:off x="8000303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29" name="Tijdelijke aanduiding voor tekst 5"/>
          <p:cNvSpPr>
            <a:spLocks noGrp="1"/>
          </p:cNvSpPr>
          <p:nvPr>
            <p:ph type="body" sz="quarter" idx="25" hasCustomPrompt="1"/>
          </p:nvPr>
        </p:nvSpPr>
        <p:spPr>
          <a:xfrm>
            <a:off x="7998361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0" name="Tijdelijke aanduiding voor tekst 5"/>
          <p:cNvSpPr>
            <a:spLocks noGrp="1"/>
          </p:cNvSpPr>
          <p:nvPr>
            <p:ph type="body" sz="quarter" idx="26" hasCustomPrompt="1"/>
          </p:nvPr>
        </p:nvSpPr>
        <p:spPr>
          <a:xfrm>
            <a:off x="7997890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1" name="Tijdelijke aanduiding voor afbeelding 16"/>
          <p:cNvSpPr>
            <a:spLocks noGrp="1"/>
          </p:cNvSpPr>
          <p:nvPr>
            <p:ph type="pic" sz="quarter" idx="27" hasCustomPrompt="1"/>
          </p:nvPr>
        </p:nvSpPr>
        <p:spPr>
          <a:xfrm>
            <a:off x="9820109" y="1553213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2" name="Tijdelijke aanduiding voor tekst 5"/>
          <p:cNvSpPr>
            <a:spLocks noGrp="1"/>
          </p:cNvSpPr>
          <p:nvPr>
            <p:ph type="body" sz="quarter" idx="28" hasCustomPrompt="1"/>
          </p:nvPr>
        </p:nvSpPr>
        <p:spPr>
          <a:xfrm>
            <a:off x="9818167" y="2804304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3" name="Tijdelijke aanduiding voor tekst 5"/>
          <p:cNvSpPr>
            <a:spLocks noGrp="1"/>
          </p:cNvSpPr>
          <p:nvPr>
            <p:ph type="body" sz="quarter" idx="29" hasCustomPrompt="1"/>
          </p:nvPr>
        </p:nvSpPr>
        <p:spPr>
          <a:xfrm>
            <a:off x="9817696" y="3379465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4" name="Tijdelijke aanduiding voor afbeelding 16"/>
          <p:cNvSpPr>
            <a:spLocks noGrp="1"/>
          </p:cNvSpPr>
          <p:nvPr>
            <p:ph type="pic" sz="quarter" idx="30" hasCustomPrompt="1"/>
          </p:nvPr>
        </p:nvSpPr>
        <p:spPr>
          <a:xfrm>
            <a:off x="721079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5" name="Tijdelijke aanduiding voor tekst 5"/>
          <p:cNvSpPr>
            <a:spLocks noGrp="1"/>
          </p:cNvSpPr>
          <p:nvPr>
            <p:ph type="body" sz="quarter" idx="31" hasCustomPrompt="1"/>
          </p:nvPr>
        </p:nvSpPr>
        <p:spPr>
          <a:xfrm>
            <a:off x="719137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6" name="Tijdelijke aanduiding voor tekst 5"/>
          <p:cNvSpPr>
            <a:spLocks noGrp="1"/>
          </p:cNvSpPr>
          <p:nvPr>
            <p:ph type="body" sz="quarter" idx="32" hasCustomPrompt="1"/>
          </p:nvPr>
        </p:nvSpPr>
        <p:spPr>
          <a:xfrm>
            <a:off x="718666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37" name="Tijdelijke aanduiding voor afbeelding 16"/>
          <p:cNvSpPr>
            <a:spLocks noGrp="1"/>
          </p:cNvSpPr>
          <p:nvPr>
            <p:ph type="pic" sz="quarter" idx="33" hasCustomPrompt="1"/>
          </p:nvPr>
        </p:nvSpPr>
        <p:spPr>
          <a:xfrm>
            <a:off x="2540885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38" name="Tijdelijke aanduiding voor tekst 5"/>
          <p:cNvSpPr>
            <a:spLocks noGrp="1"/>
          </p:cNvSpPr>
          <p:nvPr>
            <p:ph type="body" sz="quarter" idx="34" hasCustomPrompt="1"/>
          </p:nvPr>
        </p:nvSpPr>
        <p:spPr>
          <a:xfrm>
            <a:off x="2538943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39" name="Tijdelijke aanduiding voor tekst 5"/>
          <p:cNvSpPr>
            <a:spLocks noGrp="1"/>
          </p:cNvSpPr>
          <p:nvPr>
            <p:ph type="body" sz="quarter" idx="35" hasCustomPrompt="1"/>
          </p:nvPr>
        </p:nvSpPr>
        <p:spPr>
          <a:xfrm>
            <a:off x="2538472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0" name="Tijdelijke aanduiding voor afbeelding 16"/>
          <p:cNvSpPr>
            <a:spLocks noGrp="1"/>
          </p:cNvSpPr>
          <p:nvPr>
            <p:ph type="pic" sz="quarter" idx="36" hasCustomPrompt="1"/>
          </p:nvPr>
        </p:nvSpPr>
        <p:spPr>
          <a:xfrm>
            <a:off x="4360691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1" name="Tijdelijke aanduiding voor tekst 5"/>
          <p:cNvSpPr>
            <a:spLocks noGrp="1"/>
          </p:cNvSpPr>
          <p:nvPr>
            <p:ph type="body" sz="quarter" idx="37" hasCustomPrompt="1"/>
          </p:nvPr>
        </p:nvSpPr>
        <p:spPr>
          <a:xfrm>
            <a:off x="4358749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2" name="Tijdelijke aanduiding voor tekst 5"/>
          <p:cNvSpPr>
            <a:spLocks noGrp="1"/>
          </p:cNvSpPr>
          <p:nvPr>
            <p:ph type="body" sz="quarter" idx="38" hasCustomPrompt="1"/>
          </p:nvPr>
        </p:nvSpPr>
        <p:spPr>
          <a:xfrm>
            <a:off x="4358278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3" name="Tijdelijke aanduiding voor afbeelding 16"/>
          <p:cNvSpPr>
            <a:spLocks noGrp="1"/>
          </p:cNvSpPr>
          <p:nvPr>
            <p:ph type="pic" sz="quarter" idx="39" hasCustomPrompt="1"/>
          </p:nvPr>
        </p:nvSpPr>
        <p:spPr>
          <a:xfrm>
            <a:off x="6180497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4" name="Tijdelijke aanduiding voor tekst 5"/>
          <p:cNvSpPr>
            <a:spLocks noGrp="1"/>
          </p:cNvSpPr>
          <p:nvPr>
            <p:ph type="body" sz="quarter" idx="40" hasCustomPrompt="1"/>
          </p:nvPr>
        </p:nvSpPr>
        <p:spPr>
          <a:xfrm>
            <a:off x="6178555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5" name="Tijdelijke aanduiding voor tekst 5"/>
          <p:cNvSpPr>
            <a:spLocks noGrp="1"/>
          </p:cNvSpPr>
          <p:nvPr>
            <p:ph type="body" sz="quarter" idx="41" hasCustomPrompt="1"/>
          </p:nvPr>
        </p:nvSpPr>
        <p:spPr>
          <a:xfrm>
            <a:off x="6178084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6" name="Tijdelijke aanduiding voor afbeelding 16"/>
          <p:cNvSpPr>
            <a:spLocks noGrp="1"/>
          </p:cNvSpPr>
          <p:nvPr>
            <p:ph type="pic" sz="quarter" idx="42" hasCustomPrompt="1"/>
          </p:nvPr>
        </p:nvSpPr>
        <p:spPr>
          <a:xfrm>
            <a:off x="8000303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47" name="Tijdelijke aanduiding voor tekst 5"/>
          <p:cNvSpPr>
            <a:spLocks noGrp="1"/>
          </p:cNvSpPr>
          <p:nvPr>
            <p:ph type="body" sz="quarter" idx="43" hasCustomPrompt="1"/>
          </p:nvPr>
        </p:nvSpPr>
        <p:spPr>
          <a:xfrm>
            <a:off x="7998361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48" name="Tijdelijke aanduiding voor tekst 5"/>
          <p:cNvSpPr>
            <a:spLocks noGrp="1"/>
          </p:cNvSpPr>
          <p:nvPr>
            <p:ph type="body" sz="quarter" idx="44" hasCustomPrompt="1"/>
          </p:nvPr>
        </p:nvSpPr>
        <p:spPr>
          <a:xfrm>
            <a:off x="7997890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49" name="Tijdelijke aanduiding voor afbeelding 16"/>
          <p:cNvSpPr>
            <a:spLocks noGrp="1"/>
          </p:cNvSpPr>
          <p:nvPr>
            <p:ph type="pic" sz="quarter" idx="45" hasCustomPrompt="1"/>
          </p:nvPr>
        </p:nvSpPr>
        <p:spPr>
          <a:xfrm>
            <a:off x="9820109" y="3926116"/>
            <a:ext cx="1643193" cy="1145017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sp>
        <p:nvSpPr>
          <p:cNvPr id="50" name="Tijdelijke aanduiding voor tekst 5"/>
          <p:cNvSpPr>
            <a:spLocks noGrp="1"/>
          </p:cNvSpPr>
          <p:nvPr>
            <p:ph type="body" sz="quarter" idx="46" hasCustomPrompt="1"/>
          </p:nvPr>
        </p:nvSpPr>
        <p:spPr>
          <a:xfrm>
            <a:off x="9818167" y="5177207"/>
            <a:ext cx="1643193" cy="564257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Name</a:t>
            </a:r>
            <a:br>
              <a:rPr lang="en-GB" noProof="0" dirty="0"/>
            </a:br>
            <a:r>
              <a:rPr lang="en-GB" noProof="0" dirty="0"/>
              <a:t>+ Surname</a:t>
            </a:r>
          </a:p>
        </p:txBody>
      </p:sp>
      <p:sp>
        <p:nvSpPr>
          <p:cNvPr id="51" name="Tijdelijke aanduiding voor tekst 5"/>
          <p:cNvSpPr>
            <a:spLocks noGrp="1"/>
          </p:cNvSpPr>
          <p:nvPr>
            <p:ph type="body" sz="quarter" idx="47" hasCustomPrompt="1"/>
          </p:nvPr>
        </p:nvSpPr>
        <p:spPr>
          <a:xfrm>
            <a:off x="9817696" y="5752368"/>
            <a:ext cx="1643193" cy="249299"/>
          </a:xfrm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Job function</a:t>
            </a:r>
          </a:p>
        </p:txBody>
      </p:sp>
      <p:sp>
        <p:nvSpPr>
          <p:cNvPr id="52" name="Rechthoek 51"/>
          <p:cNvSpPr/>
          <p:nvPr userDrawn="1"/>
        </p:nvSpPr>
        <p:spPr>
          <a:xfrm>
            <a:off x="0" y="-441330"/>
            <a:ext cx="192360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Introduction | 12x</a:t>
            </a:r>
          </a:p>
        </p:txBody>
      </p:sp>
      <p:grpSp>
        <p:nvGrpSpPr>
          <p:cNvPr id="5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5" name="Groep 14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69" name="Groep 68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72" name="Groep 71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79" name="Groep 78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82" name="Rechthoek 81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3" name="Rechthoek 82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4" name="Ovaal 83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80" name="Afbeelding 79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81" name="Afbeelding 80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3" name="Groep 72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7" name="Rechthoek 76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74" name="Groep 73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5" name="Rechthoek 74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0" name="Rechthoek 69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71" name="Gelijkbenige driehoek 70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3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67" name="Ovaal 66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4" name="Groep 53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62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64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5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66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63" name="Tekstvak 62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55" name="Groep 54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56" name="Groep 55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58" name="Vrije vorm: vorm 57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59" name="Groep 58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Vrije vorm: vorm 59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61" name="Vrije vorm: vorm 60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57" name="Tekstvak 56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3x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1" name="Tijdelijke aanduiding voor afbeelding 16"/>
          <p:cNvSpPr>
            <a:spLocks noGrp="1"/>
          </p:cNvSpPr>
          <p:nvPr>
            <p:ph type="pic" sz="quarter" idx="21" hasCustomPrompt="1"/>
          </p:nvPr>
        </p:nvSpPr>
        <p:spPr>
          <a:xfrm>
            <a:off x="4363196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2" name="Tijdelijke aanduiding voor afbeelding 16"/>
          <p:cNvSpPr>
            <a:spLocks noGrp="1"/>
          </p:cNvSpPr>
          <p:nvPr>
            <p:ph type="pic" sz="quarter" idx="22" hasCustomPrompt="1"/>
          </p:nvPr>
        </p:nvSpPr>
        <p:spPr>
          <a:xfrm>
            <a:off x="8007254" y="1565274"/>
            <a:ext cx="3465135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8" name="Groep 17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6" name="Groep 35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9" name="Groep 38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6" name="Groep 45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9" name="Rechthoek 48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0" name="Rechthoek 49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1" name="Ovaal 50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7" name="Afbeelding 46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8" name="Afbeelding 47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Groep 39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4" name="Rechthoek 43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Rechthoek 44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1" name="Groep 40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7" name="Rechthoek 36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8" name="Gelijkbenige driehoek 37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4" name="Ovaal 33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9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1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2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3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0" name="Tekstvak 29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2" name="Groep 21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3" name="Groep 22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5" name="Vrije vorm: vorm 24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6" name="Groep 25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7" name="Vrije vorm: vorm 26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8" name="Vrije vorm: vorm 27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4" name="Tekstvak 23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5x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1" name="Tijdelijke aanduiding voor afbeelding 16"/>
          <p:cNvSpPr>
            <a:spLocks noGrp="1"/>
          </p:cNvSpPr>
          <p:nvPr>
            <p:ph type="pic" sz="quarter" idx="21" hasCustomPrompt="1"/>
          </p:nvPr>
        </p:nvSpPr>
        <p:spPr>
          <a:xfrm>
            <a:off x="290478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2" name="Tijdelijke aanduiding voor afbeelding 16"/>
          <p:cNvSpPr>
            <a:spLocks noGrp="1"/>
          </p:cNvSpPr>
          <p:nvPr>
            <p:ph type="pic" sz="quarter" idx="22" hasCustomPrompt="1"/>
          </p:nvPr>
        </p:nvSpPr>
        <p:spPr>
          <a:xfrm>
            <a:off x="509043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4" name="Tijdelijke aanduiding voor afbeelding 16"/>
          <p:cNvSpPr>
            <a:spLocks noGrp="1"/>
          </p:cNvSpPr>
          <p:nvPr>
            <p:ph type="pic" sz="quarter" idx="23" hasCustomPrompt="1"/>
          </p:nvPr>
        </p:nvSpPr>
        <p:spPr>
          <a:xfrm>
            <a:off x="7276088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15" name="Tijdelijke aanduiding voor afbeelding 16"/>
          <p:cNvSpPr>
            <a:spLocks noGrp="1"/>
          </p:cNvSpPr>
          <p:nvPr>
            <p:ph type="pic" sz="quarter" idx="24" hasCustomPrompt="1"/>
          </p:nvPr>
        </p:nvSpPr>
        <p:spPr>
          <a:xfrm>
            <a:off x="9461739" y="1565274"/>
            <a:ext cx="2008023" cy="2401245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33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</a:t>
            </a:r>
            <a:br>
              <a:rPr lang="en-GB" noProof="0" dirty="0"/>
            </a:br>
            <a:r>
              <a:rPr lang="en-GB" noProof="0" dirty="0"/>
              <a:t>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" name="Rechthoek 18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0" name="Groep 19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8" name="Groep 37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1" name="Groep 40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8" name="Groep 47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1" name="Rechthoek 50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2" name="Rechthoek 51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Ovaal 52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9" name="Afbeelding 48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0" name="Afbeelding 49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2" name="Groep 41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3" name="Groep 42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4" name="Rechthoek 43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5" name="Rechthoek 44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9" name="Rechthoek 38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0" name="Gelijkbenige driehoek 39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3" name="Groep 22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31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3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4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2" name="Tekstvak 31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4" name="Groep 23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5" name="Groep 24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7" name="Vrije vorm: vorm 26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8" name="Groep 27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9" name="Vrije vorm: vorm 28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0" name="Vrije vorm: vorm 29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6" name="Tekstvak 25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| 8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18359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 + image | 8x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0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719138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1" name="Tijdelijke aanduiding voor afbeelding 16"/>
          <p:cNvSpPr>
            <a:spLocks noGrp="1"/>
          </p:cNvSpPr>
          <p:nvPr>
            <p:ph type="pic" sz="quarter" idx="21" hasCustomPrompt="1"/>
          </p:nvPr>
        </p:nvSpPr>
        <p:spPr>
          <a:xfrm>
            <a:off x="3452029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2" name="Tijdelijke aanduiding voor afbeelding 16"/>
          <p:cNvSpPr>
            <a:spLocks noGrp="1"/>
          </p:cNvSpPr>
          <p:nvPr>
            <p:ph type="pic" sz="quarter" idx="22" hasCustomPrompt="1"/>
          </p:nvPr>
        </p:nvSpPr>
        <p:spPr>
          <a:xfrm>
            <a:off x="6184920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6" name="Tijdelijke aanduiding voor afbeelding 16"/>
          <p:cNvSpPr>
            <a:spLocks noGrp="1"/>
          </p:cNvSpPr>
          <p:nvPr>
            <p:ph type="pic" sz="quarter" idx="23" hasCustomPrompt="1"/>
          </p:nvPr>
        </p:nvSpPr>
        <p:spPr>
          <a:xfrm>
            <a:off x="8917812" y="1565275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7" name="Tijdelijke aanduiding voor afbeelding 16"/>
          <p:cNvSpPr>
            <a:spLocks noGrp="1"/>
          </p:cNvSpPr>
          <p:nvPr>
            <p:ph type="pic" sz="quarter" idx="24" hasCustomPrompt="1"/>
          </p:nvPr>
        </p:nvSpPr>
        <p:spPr>
          <a:xfrm>
            <a:off x="719138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8" name="Tijdelijke aanduiding voor afbeelding 16"/>
          <p:cNvSpPr>
            <a:spLocks noGrp="1"/>
          </p:cNvSpPr>
          <p:nvPr>
            <p:ph type="pic" sz="quarter" idx="25" hasCustomPrompt="1"/>
          </p:nvPr>
        </p:nvSpPr>
        <p:spPr>
          <a:xfrm>
            <a:off x="3452029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19" name="Tijdelijke aanduiding voor afbeelding 16"/>
          <p:cNvSpPr>
            <a:spLocks noGrp="1"/>
          </p:cNvSpPr>
          <p:nvPr>
            <p:ph type="pic" sz="quarter" idx="26" hasCustomPrompt="1"/>
          </p:nvPr>
        </p:nvSpPr>
        <p:spPr>
          <a:xfrm>
            <a:off x="6184920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20" name="Tijdelijke aanduiding voor afbeelding 16"/>
          <p:cNvSpPr>
            <a:spLocks noGrp="1"/>
          </p:cNvSpPr>
          <p:nvPr>
            <p:ph type="pic" sz="quarter" idx="27" hasCustomPrompt="1"/>
          </p:nvPr>
        </p:nvSpPr>
        <p:spPr>
          <a:xfrm>
            <a:off x="8917812" y="3873957"/>
            <a:ext cx="2553463" cy="212976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</a:t>
            </a:r>
            <a:br>
              <a:rPr lang="en-GB" noProof="0" dirty="0"/>
            </a:br>
            <a:r>
              <a:rPr lang="en-GB" noProof="0" dirty="0"/>
              <a:t>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4" name="Groep 23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41" name="Groep 40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4" name="Groep 43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1" name="Groep 50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4" name="Rechthoek 53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Rechthoek 54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6" name="Ovaal 55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2" name="Afbeelding 51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3" name="Afbeelding 52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5" name="Groep 44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9" name="Rechthoek 48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Rechthoek 49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6" name="Groep 45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2" name="Rechthoek 41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3" name="Gelijkbenige driehoek 42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5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9" name="Ovaal 38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" name="Groep 25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34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6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7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5" name="Tekstvak 34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7" name="Groep 26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8" name="Groep 27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0" name="Vrije vorm: vorm 29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1" name="Groep 30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2" name="Vrije vorm: vorm 31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3" name="Vrije vorm: vorm 32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9" name="Tekstvak 28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/>
          <p:cNvSpPr/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#1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3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883643" cy="6858000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sp>
        <p:nvSpPr>
          <p:cNvPr id="6" name="Tijdelijke aanduiding voor tekst 18"/>
          <p:cNvSpPr>
            <a:spLocks noGrp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8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9" name="Rechthoek 8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6" name="Rechthoek 55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Rechthoek 56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8" name="Groep 57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1" name="Rechthoek: afgeronde hoeken 70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hthoek 71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hthoek 72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6" name="Rechthoek 75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9" name="Groep 58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3" name="Groep 62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5" name="Rechthoek: afgeronde hoeken 64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0" name="Rechthoek 69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4" name="Boog 63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kstvak 59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1" name="Tekstvak 60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2" name="Vrije vorm: vorm 61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6" name="Rechthoek 45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7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4" name="Ovaal 53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49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1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2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3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0" name="Tekstvak 49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9" name="Groep 18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0" name="Groep 29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3" name="Groep 32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0" name="Groep 39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3" name="Rechthoek 42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Rechthoek 43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5" name="Ovaal 44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1" name="Afbeelding 40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2" name="Afbeelding 41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" name="Groep 33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8" name="Rechthoek 37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Rechthoek 38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5" name="Groep 34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6" name="Rechthoek 35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7" name="Rechthoek 36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1" name="Rechthoek 30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2" name="Gelijkbenige driehoek 31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Ovaal 19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3" name="Groep 22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4" name="Groep 23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6" name="Vrije vorm: vorm 25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7" name="Groep 26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8" name="Vrije vorm: vorm 27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9" name="Vrije vorm: vorm 28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5" name="Tekstvak 24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+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rije vorm: vorm 19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989968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Title slide + image</a:t>
            </a:r>
          </a:p>
        </p:txBody>
      </p:sp>
      <p:grpSp>
        <p:nvGrpSpPr>
          <p:cNvPr id="8" name="Graphic 4"/>
          <p:cNvGrpSpPr/>
          <p:nvPr/>
        </p:nvGrpSpPr>
        <p:grpSpPr>
          <a:xfrm>
            <a:off x="721114" y="5413216"/>
            <a:ext cx="1530269" cy="594428"/>
            <a:chOff x="717019" y="5865846"/>
            <a:chExt cx="1413341" cy="549008"/>
          </a:xfrm>
          <a:solidFill>
            <a:srgbClr val="FFFFFF"/>
          </a:solidFill>
        </p:grpSpPr>
        <p:sp>
          <p:nvSpPr>
            <p:cNvPr id="9" name="Vrije vorm: vorm 8"/>
            <p:cNvSpPr/>
            <p:nvPr/>
          </p:nvSpPr>
          <p:spPr>
            <a:xfrm>
              <a:off x="998576" y="6136009"/>
              <a:ext cx="258644" cy="277455"/>
            </a:xfrm>
            <a:custGeom>
              <a:avLst/>
              <a:gdLst>
                <a:gd name="connsiteX0" fmla="*/ 129322 w 258644"/>
                <a:gd name="connsiteY0" fmla="*/ 224847 h 277455"/>
                <a:gd name="connsiteX1" fmla="*/ 183307 w 258644"/>
                <a:gd name="connsiteY1" fmla="*/ 167897 h 277455"/>
                <a:gd name="connsiteX2" fmla="*/ 183307 w 258644"/>
                <a:gd name="connsiteY2" fmla="*/ 0 h 277455"/>
                <a:gd name="connsiteX3" fmla="*/ 258644 w 258644"/>
                <a:gd name="connsiteY3" fmla="*/ 0 h 277455"/>
                <a:gd name="connsiteX4" fmla="*/ 258644 w 258644"/>
                <a:gd name="connsiteY4" fmla="*/ 172238 h 277455"/>
                <a:gd name="connsiteX5" fmla="*/ 129322 w 258644"/>
                <a:gd name="connsiteY5" fmla="*/ 277456 h 277455"/>
                <a:gd name="connsiteX6" fmla="*/ 0 w 258644"/>
                <a:gd name="connsiteY6" fmla="*/ 172238 h 277455"/>
                <a:gd name="connsiteX7" fmla="*/ 0 w 258644"/>
                <a:gd name="connsiteY7" fmla="*/ 174 h 277455"/>
                <a:gd name="connsiteX8" fmla="*/ 75337 w 258644"/>
                <a:gd name="connsiteY8" fmla="*/ 174 h 277455"/>
                <a:gd name="connsiteX9" fmla="*/ 75337 w 258644"/>
                <a:gd name="connsiteY9" fmla="*/ 168071 h 277455"/>
                <a:gd name="connsiteX10" fmla="*/ 129322 w 258644"/>
                <a:gd name="connsiteY10" fmla="*/ 224847 h 2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8644" h="277455">
                  <a:moveTo>
                    <a:pt x="129322" y="224847"/>
                  </a:moveTo>
                  <a:cubicBezTo>
                    <a:pt x="164907" y="224847"/>
                    <a:pt x="183307" y="200713"/>
                    <a:pt x="183307" y="167897"/>
                  </a:cubicBezTo>
                  <a:lnTo>
                    <a:pt x="183307" y="0"/>
                  </a:lnTo>
                  <a:lnTo>
                    <a:pt x="258644" y="0"/>
                  </a:lnTo>
                  <a:lnTo>
                    <a:pt x="258644" y="172238"/>
                  </a:lnTo>
                  <a:cubicBezTo>
                    <a:pt x="257255" y="247592"/>
                    <a:pt x="197542" y="277456"/>
                    <a:pt x="129322" y="277456"/>
                  </a:cubicBezTo>
                  <a:cubicBezTo>
                    <a:pt x="61102" y="277456"/>
                    <a:pt x="0" y="247592"/>
                    <a:pt x="0" y="172238"/>
                  </a:cubicBezTo>
                  <a:lnTo>
                    <a:pt x="0" y="174"/>
                  </a:lnTo>
                  <a:lnTo>
                    <a:pt x="75337" y="174"/>
                  </a:lnTo>
                  <a:lnTo>
                    <a:pt x="75337" y="168071"/>
                  </a:lnTo>
                  <a:cubicBezTo>
                    <a:pt x="73948" y="200713"/>
                    <a:pt x="93910" y="224847"/>
                    <a:pt x="129322" y="224847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Vrije vorm: vorm 9"/>
            <p:cNvSpPr/>
            <p:nvPr/>
          </p:nvSpPr>
          <p:spPr>
            <a:xfrm>
              <a:off x="717019" y="6136183"/>
              <a:ext cx="244583" cy="271726"/>
            </a:xfrm>
            <a:custGeom>
              <a:avLst/>
              <a:gdLst>
                <a:gd name="connsiteX0" fmla="*/ 85405 w 244583"/>
                <a:gd name="connsiteY0" fmla="*/ 271726 h 271726"/>
                <a:gd name="connsiteX1" fmla="*/ 160741 w 244583"/>
                <a:gd name="connsiteY1" fmla="*/ 271726 h 271726"/>
                <a:gd name="connsiteX2" fmla="*/ 160741 w 244583"/>
                <a:gd name="connsiteY2" fmla="*/ 52609 h 271726"/>
                <a:gd name="connsiteX3" fmla="*/ 244583 w 244583"/>
                <a:gd name="connsiteY3" fmla="*/ 52609 h 271726"/>
                <a:gd name="connsiteX4" fmla="*/ 244583 w 244583"/>
                <a:gd name="connsiteY4" fmla="*/ 0 h 271726"/>
                <a:gd name="connsiteX5" fmla="*/ 0 w 244583"/>
                <a:gd name="connsiteY5" fmla="*/ 0 h 271726"/>
                <a:gd name="connsiteX6" fmla="*/ 0 w 244583"/>
                <a:gd name="connsiteY6" fmla="*/ 52609 h 271726"/>
                <a:gd name="connsiteX7" fmla="*/ 85405 w 244583"/>
                <a:gd name="connsiteY7" fmla="*/ 52609 h 27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4583" h="271726">
                  <a:moveTo>
                    <a:pt x="85405" y="271726"/>
                  </a:moveTo>
                  <a:lnTo>
                    <a:pt x="160741" y="271726"/>
                  </a:lnTo>
                  <a:lnTo>
                    <a:pt x="160741" y="52609"/>
                  </a:lnTo>
                  <a:lnTo>
                    <a:pt x="244583" y="52609"/>
                  </a:lnTo>
                  <a:lnTo>
                    <a:pt x="244583" y="0"/>
                  </a:lnTo>
                  <a:lnTo>
                    <a:pt x="0" y="0"/>
                  </a:lnTo>
                  <a:lnTo>
                    <a:pt x="0" y="52609"/>
                  </a:lnTo>
                  <a:lnTo>
                    <a:pt x="85405" y="52609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Vrije vorm: vorm 10"/>
            <p:cNvSpPr/>
            <p:nvPr/>
          </p:nvSpPr>
          <p:spPr>
            <a:xfrm>
              <a:off x="792227" y="5865846"/>
              <a:ext cx="256862" cy="254189"/>
            </a:xfrm>
            <a:custGeom>
              <a:avLst/>
              <a:gdLst>
                <a:gd name="connsiteX0" fmla="*/ 190726 w 256862"/>
                <a:gd name="connsiteY0" fmla="*/ 138033 h 254189"/>
                <a:gd name="connsiteX1" fmla="*/ 153752 w 256862"/>
                <a:gd name="connsiteY1" fmla="*/ 115288 h 254189"/>
                <a:gd name="connsiteX2" fmla="*/ 254780 w 256862"/>
                <a:gd name="connsiteY2" fmla="*/ 14237 h 254189"/>
                <a:gd name="connsiteX3" fmla="*/ 254780 w 256862"/>
                <a:gd name="connsiteY3" fmla="*/ 0 h 254189"/>
                <a:gd name="connsiteX4" fmla="*/ 247663 w 256862"/>
                <a:gd name="connsiteY4" fmla="*/ 9897 h 254189"/>
                <a:gd name="connsiteX5" fmla="*/ 102718 w 256862"/>
                <a:gd name="connsiteY5" fmla="*/ 66846 h 254189"/>
                <a:gd name="connsiteX6" fmla="*/ 3253 w 256862"/>
                <a:gd name="connsiteY6" fmla="*/ 217555 h 254189"/>
                <a:gd name="connsiteX7" fmla="*/ 10370 w 256862"/>
                <a:gd name="connsiteY7" fmla="*/ 237522 h 254189"/>
                <a:gd name="connsiteX8" fmla="*/ 13147 w 256862"/>
                <a:gd name="connsiteY8" fmla="*/ 217555 h 254189"/>
                <a:gd name="connsiteX9" fmla="*/ 101329 w 256862"/>
                <a:gd name="connsiteY9" fmla="*/ 107996 h 254189"/>
                <a:gd name="connsiteX10" fmla="*/ 109835 w 256862"/>
                <a:gd name="connsiteY10" fmla="*/ 100877 h 254189"/>
                <a:gd name="connsiteX11" fmla="*/ 109835 w 256862"/>
                <a:gd name="connsiteY11" fmla="*/ 107996 h 254189"/>
                <a:gd name="connsiteX12" fmla="*/ 79978 w 256862"/>
                <a:gd name="connsiteY12" fmla="*/ 179183 h 254189"/>
                <a:gd name="connsiteX13" fmla="*/ 135352 w 256862"/>
                <a:gd name="connsiteY13" fmla="*/ 167724 h 254189"/>
                <a:gd name="connsiteX14" fmla="*/ 141081 w 256862"/>
                <a:gd name="connsiteY14" fmla="*/ 160605 h 254189"/>
                <a:gd name="connsiteX15" fmla="*/ 141081 w 256862"/>
                <a:gd name="connsiteY15" fmla="*/ 172064 h 254189"/>
                <a:gd name="connsiteX16" fmla="*/ 104107 w 256862"/>
                <a:gd name="connsiteY16" fmla="*/ 241689 h 254189"/>
                <a:gd name="connsiteX17" fmla="*/ 85706 w 256862"/>
                <a:gd name="connsiteY17" fmla="*/ 253148 h 254189"/>
                <a:gd name="connsiteX18" fmla="*/ 95601 w 256862"/>
                <a:gd name="connsiteY18" fmla="*/ 253148 h 254189"/>
                <a:gd name="connsiteX19" fmla="*/ 226485 w 256862"/>
                <a:gd name="connsiteY19" fmla="*/ 125185 h 254189"/>
                <a:gd name="connsiteX20" fmla="*/ 226485 w 256862"/>
                <a:gd name="connsiteY20" fmla="*/ 116677 h 254189"/>
                <a:gd name="connsiteX21" fmla="*/ 219368 w 256862"/>
                <a:gd name="connsiteY21" fmla="*/ 121018 h 254189"/>
                <a:gd name="connsiteX22" fmla="*/ 190726 w 256862"/>
                <a:gd name="connsiteY22" fmla="*/ 138033 h 254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6862" h="254189">
                  <a:moveTo>
                    <a:pt x="190726" y="138033"/>
                  </a:moveTo>
                  <a:cubicBezTo>
                    <a:pt x="172326" y="143763"/>
                    <a:pt x="153752" y="139422"/>
                    <a:pt x="153752" y="115288"/>
                  </a:cubicBezTo>
                  <a:cubicBezTo>
                    <a:pt x="153752" y="78306"/>
                    <a:pt x="241934" y="47053"/>
                    <a:pt x="254780" y="14237"/>
                  </a:cubicBezTo>
                  <a:cubicBezTo>
                    <a:pt x="257557" y="5730"/>
                    <a:pt x="257557" y="0"/>
                    <a:pt x="254780" y="0"/>
                  </a:cubicBezTo>
                  <a:cubicBezTo>
                    <a:pt x="252002" y="0"/>
                    <a:pt x="254780" y="4341"/>
                    <a:pt x="247663" y="9897"/>
                  </a:cubicBezTo>
                  <a:cubicBezTo>
                    <a:pt x="210689" y="46879"/>
                    <a:pt x="149586" y="46879"/>
                    <a:pt x="102718" y="66846"/>
                  </a:cubicBezTo>
                  <a:cubicBezTo>
                    <a:pt x="71472" y="81084"/>
                    <a:pt x="-18098" y="123796"/>
                    <a:pt x="3253" y="217555"/>
                  </a:cubicBezTo>
                  <a:cubicBezTo>
                    <a:pt x="4642" y="221895"/>
                    <a:pt x="7593" y="237522"/>
                    <a:pt x="10370" y="237522"/>
                  </a:cubicBezTo>
                  <a:cubicBezTo>
                    <a:pt x="13147" y="237522"/>
                    <a:pt x="13147" y="229014"/>
                    <a:pt x="13147" y="217555"/>
                  </a:cubicBezTo>
                  <a:cubicBezTo>
                    <a:pt x="13147" y="160605"/>
                    <a:pt x="78589" y="144978"/>
                    <a:pt x="101329" y="107996"/>
                  </a:cubicBezTo>
                  <a:cubicBezTo>
                    <a:pt x="104107" y="103655"/>
                    <a:pt x="108446" y="98099"/>
                    <a:pt x="109835" y="100877"/>
                  </a:cubicBezTo>
                  <a:cubicBezTo>
                    <a:pt x="109835" y="102266"/>
                    <a:pt x="109835" y="103655"/>
                    <a:pt x="109835" y="107996"/>
                  </a:cubicBezTo>
                  <a:cubicBezTo>
                    <a:pt x="102718" y="137860"/>
                    <a:pt x="71472" y="157827"/>
                    <a:pt x="79978" y="179183"/>
                  </a:cubicBezTo>
                  <a:cubicBezTo>
                    <a:pt x="91435" y="207658"/>
                    <a:pt x="125458" y="186302"/>
                    <a:pt x="135352" y="167724"/>
                  </a:cubicBezTo>
                  <a:cubicBezTo>
                    <a:pt x="138130" y="163383"/>
                    <a:pt x="139692" y="159216"/>
                    <a:pt x="141081" y="160605"/>
                  </a:cubicBezTo>
                  <a:cubicBezTo>
                    <a:pt x="142469" y="160605"/>
                    <a:pt x="142469" y="166335"/>
                    <a:pt x="141081" y="172064"/>
                  </a:cubicBezTo>
                  <a:cubicBezTo>
                    <a:pt x="135352" y="204706"/>
                    <a:pt x="128235" y="223284"/>
                    <a:pt x="104107" y="241689"/>
                  </a:cubicBezTo>
                  <a:cubicBezTo>
                    <a:pt x="96990" y="247418"/>
                    <a:pt x="84144" y="248807"/>
                    <a:pt x="85706" y="253148"/>
                  </a:cubicBezTo>
                  <a:cubicBezTo>
                    <a:pt x="85706" y="254537"/>
                    <a:pt x="91435" y="254537"/>
                    <a:pt x="95601" y="253148"/>
                  </a:cubicBezTo>
                  <a:cubicBezTo>
                    <a:pt x="159654" y="248807"/>
                    <a:pt x="212251" y="174842"/>
                    <a:pt x="226485" y="125185"/>
                  </a:cubicBezTo>
                  <a:cubicBezTo>
                    <a:pt x="227874" y="122407"/>
                    <a:pt x="227874" y="118066"/>
                    <a:pt x="226485" y="116677"/>
                  </a:cubicBezTo>
                  <a:cubicBezTo>
                    <a:pt x="225097" y="115288"/>
                    <a:pt x="222146" y="118066"/>
                    <a:pt x="219368" y="121018"/>
                  </a:cubicBezTo>
                  <a:cubicBezTo>
                    <a:pt x="209127" y="128137"/>
                    <a:pt x="200621" y="133866"/>
                    <a:pt x="190726" y="138033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Vrije vorm: vorm 11"/>
            <p:cNvSpPr/>
            <p:nvPr/>
          </p:nvSpPr>
          <p:spPr>
            <a:xfrm>
              <a:off x="1588597" y="6213099"/>
              <a:ext cx="172024" cy="200539"/>
            </a:xfrm>
            <a:custGeom>
              <a:avLst/>
              <a:gdLst>
                <a:gd name="connsiteX0" fmla="*/ 38363 w 172024"/>
                <a:gd name="connsiteY0" fmla="*/ 82299 h 200539"/>
                <a:gd name="connsiteX1" fmla="*/ 86620 w 172024"/>
                <a:gd name="connsiteY1" fmla="*/ 25350 h 200539"/>
                <a:gd name="connsiteX2" fmla="*/ 134877 w 172024"/>
                <a:gd name="connsiteY2" fmla="*/ 82299 h 200539"/>
                <a:gd name="connsiteX3" fmla="*/ 38363 w 172024"/>
                <a:gd name="connsiteY3" fmla="*/ 82299 h 200539"/>
                <a:gd name="connsiteX4" fmla="*/ 172024 w 172024"/>
                <a:gd name="connsiteY4" fmla="*/ 106607 h 200539"/>
                <a:gd name="connsiteX5" fmla="*/ 172024 w 172024"/>
                <a:gd name="connsiteY5" fmla="*/ 89591 h 200539"/>
                <a:gd name="connsiteX6" fmla="*/ 88182 w 172024"/>
                <a:gd name="connsiteY6" fmla="*/ 0 h 200539"/>
                <a:gd name="connsiteX7" fmla="*/ 0 w 172024"/>
                <a:gd name="connsiteY7" fmla="*/ 102440 h 200539"/>
                <a:gd name="connsiteX8" fmla="*/ 85231 w 172024"/>
                <a:gd name="connsiteY8" fmla="*/ 200539 h 200539"/>
                <a:gd name="connsiteX9" fmla="*/ 169073 w 172024"/>
                <a:gd name="connsiteY9" fmla="*/ 136471 h 200539"/>
                <a:gd name="connsiteX10" fmla="*/ 130711 w 172024"/>
                <a:gd name="connsiteY10" fmla="*/ 136471 h 200539"/>
                <a:gd name="connsiteX11" fmla="*/ 85231 w 172024"/>
                <a:gd name="connsiteY11" fmla="*/ 174842 h 200539"/>
                <a:gd name="connsiteX12" fmla="*/ 36974 w 172024"/>
                <a:gd name="connsiteY12" fmla="*/ 107996 h 200539"/>
                <a:gd name="connsiteX13" fmla="*/ 172024 w 172024"/>
                <a:gd name="connsiteY13" fmla="*/ 107996 h 200539"/>
                <a:gd name="connsiteX14" fmla="*/ 172024 w 172024"/>
                <a:gd name="connsiteY14" fmla="*/ 106607 h 2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2024" h="200539">
                  <a:moveTo>
                    <a:pt x="38363" y="82299"/>
                  </a:moveTo>
                  <a:cubicBezTo>
                    <a:pt x="38363" y="52435"/>
                    <a:pt x="56763" y="25350"/>
                    <a:pt x="86620" y="25350"/>
                  </a:cubicBezTo>
                  <a:cubicBezTo>
                    <a:pt x="120816" y="25350"/>
                    <a:pt x="134877" y="49484"/>
                    <a:pt x="134877" y="82299"/>
                  </a:cubicBezTo>
                  <a:lnTo>
                    <a:pt x="38363" y="82299"/>
                  </a:lnTo>
                  <a:close/>
                  <a:moveTo>
                    <a:pt x="172024" y="106607"/>
                  </a:moveTo>
                  <a:lnTo>
                    <a:pt x="172024" y="89591"/>
                  </a:lnTo>
                  <a:cubicBezTo>
                    <a:pt x="172024" y="36983"/>
                    <a:pt x="142167" y="0"/>
                    <a:pt x="88182" y="0"/>
                  </a:cubicBezTo>
                  <a:cubicBezTo>
                    <a:pt x="28468" y="0"/>
                    <a:pt x="0" y="46879"/>
                    <a:pt x="0" y="102440"/>
                  </a:cubicBezTo>
                  <a:cubicBezTo>
                    <a:pt x="0" y="158001"/>
                    <a:pt x="24128" y="200539"/>
                    <a:pt x="85231" y="200539"/>
                  </a:cubicBezTo>
                  <a:cubicBezTo>
                    <a:pt x="130711" y="200539"/>
                    <a:pt x="163518" y="179183"/>
                    <a:pt x="169073" y="136471"/>
                  </a:cubicBezTo>
                  <a:lnTo>
                    <a:pt x="130711" y="136471"/>
                  </a:lnTo>
                  <a:cubicBezTo>
                    <a:pt x="126371" y="163557"/>
                    <a:pt x="112310" y="174842"/>
                    <a:pt x="85231" y="174842"/>
                  </a:cubicBezTo>
                  <a:cubicBezTo>
                    <a:pt x="48257" y="174842"/>
                    <a:pt x="36974" y="142200"/>
                    <a:pt x="36974" y="107996"/>
                  </a:cubicBezTo>
                  <a:lnTo>
                    <a:pt x="172024" y="107996"/>
                  </a:lnTo>
                  <a:lnTo>
                    <a:pt x="172024" y="10660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Vrije vorm: vorm 12"/>
            <p:cNvSpPr/>
            <p:nvPr/>
          </p:nvSpPr>
          <p:spPr>
            <a:xfrm>
              <a:off x="1803323" y="6136183"/>
              <a:ext cx="35585" cy="271552"/>
            </a:xfrm>
            <a:custGeom>
              <a:avLst/>
              <a:gdLst>
                <a:gd name="connsiteX0" fmla="*/ 0 w 35585"/>
                <a:gd name="connsiteY0" fmla="*/ 0 h 271552"/>
                <a:gd name="connsiteX1" fmla="*/ 35585 w 35585"/>
                <a:gd name="connsiteY1" fmla="*/ 0 h 271552"/>
                <a:gd name="connsiteX2" fmla="*/ 35585 w 35585"/>
                <a:gd name="connsiteY2" fmla="*/ 271552 h 271552"/>
                <a:gd name="connsiteX3" fmla="*/ 0 w 35585"/>
                <a:gd name="connsiteY3" fmla="*/ 271552 h 2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85" h="271552">
                  <a:moveTo>
                    <a:pt x="0" y="0"/>
                  </a:moveTo>
                  <a:lnTo>
                    <a:pt x="35585" y="0"/>
                  </a:lnTo>
                  <a:lnTo>
                    <a:pt x="35585" y="271552"/>
                  </a:lnTo>
                  <a:lnTo>
                    <a:pt x="0" y="271552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Vrije vorm: vorm 13"/>
            <p:cNvSpPr/>
            <p:nvPr/>
          </p:nvSpPr>
          <p:spPr>
            <a:xfrm>
              <a:off x="1880049" y="6129238"/>
              <a:ext cx="122204" cy="278671"/>
            </a:xfrm>
            <a:custGeom>
              <a:avLst/>
              <a:gdLst>
                <a:gd name="connsiteX0" fmla="*/ 72559 w 122204"/>
                <a:gd name="connsiteY0" fmla="*/ 278671 h 278671"/>
                <a:gd name="connsiteX1" fmla="*/ 72559 w 122204"/>
                <a:gd name="connsiteY1" fmla="*/ 113726 h 278671"/>
                <a:gd name="connsiteX2" fmla="*/ 116650 w 122204"/>
                <a:gd name="connsiteY2" fmla="*/ 113726 h 278671"/>
                <a:gd name="connsiteX3" fmla="*/ 116650 w 122204"/>
                <a:gd name="connsiteY3" fmla="*/ 88202 h 278671"/>
                <a:gd name="connsiteX4" fmla="*/ 72559 w 122204"/>
                <a:gd name="connsiteY4" fmla="*/ 88202 h 278671"/>
                <a:gd name="connsiteX5" fmla="*/ 72559 w 122204"/>
                <a:gd name="connsiteY5" fmla="*/ 58339 h 278671"/>
                <a:gd name="connsiteX6" fmla="*/ 103805 w 122204"/>
                <a:gd name="connsiteY6" fmla="*/ 32816 h 278671"/>
                <a:gd name="connsiteX7" fmla="*/ 122205 w 122204"/>
                <a:gd name="connsiteY7" fmla="*/ 34205 h 278671"/>
                <a:gd name="connsiteX8" fmla="*/ 122205 w 122204"/>
                <a:gd name="connsiteY8" fmla="*/ 4341 h 278671"/>
                <a:gd name="connsiteX9" fmla="*/ 96688 w 122204"/>
                <a:gd name="connsiteY9" fmla="*/ 0 h 278671"/>
                <a:gd name="connsiteX10" fmla="*/ 36974 w 122204"/>
                <a:gd name="connsiteY10" fmla="*/ 52609 h 278671"/>
                <a:gd name="connsiteX11" fmla="*/ 36974 w 122204"/>
                <a:gd name="connsiteY11" fmla="*/ 88202 h 278671"/>
                <a:gd name="connsiteX12" fmla="*/ 0 w 122204"/>
                <a:gd name="connsiteY12" fmla="*/ 88202 h 278671"/>
                <a:gd name="connsiteX13" fmla="*/ 0 w 122204"/>
                <a:gd name="connsiteY13" fmla="*/ 113726 h 278671"/>
                <a:gd name="connsiteX14" fmla="*/ 36974 w 122204"/>
                <a:gd name="connsiteY14" fmla="*/ 113726 h 278671"/>
                <a:gd name="connsiteX15" fmla="*/ 36974 w 122204"/>
                <a:gd name="connsiteY15" fmla="*/ 278671 h 278671"/>
                <a:gd name="connsiteX16" fmla="*/ 72559 w 122204"/>
                <a:gd name="connsiteY16" fmla="*/ 278671 h 27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2204" h="278671">
                  <a:moveTo>
                    <a:pt x="72559" y="278671"/>
                  </a:moveTo>
                  <a:lnTo>
                    <a:pt x="72559" y="113726"/>
                  </a:lnTo>
                  <a:lnTo>
                    <a:pt x="116650" y="113726"/>
                  </a:lnTo>
                  <a:lnTo>
                    <a:pt x="116650" y="88202"/>
                  </a:lnTo>
                  <a:lnTo>
                    <a:pt x="72559" y="88202"/>
                  </a:lnTo>
                  <a:lnTo>
                    <a:pt x="72559" y="58339"/>
                  </a:lnTo>
                  <a:cubicBezTo>
                    <a:pt x="72559" y="36983"/>
                    <a:pt x="82454" y="32816"/>
                    <a:pt x="103805" y="32816"/>
                  </a:cubicBezTo>
                  <a:cubicBezTo>
                    <a:pt x="109533" y="32816"/>
                    <a:pt x="115262" y="34205"/>
                    <a:pt x="122205" y="34205"/>
                  </a:cubicBezTo>
                  <a:lnTo>
                    <a:pt x="122205" y="4341"/>
                  </a:lnTo>
                  <a:cubicBezTo>
                    <a:pt x="113699" y="2952"/>
                    <a:pt x="105194" y="0"/>
                    <a:pt x="96688" y="0"/>
                  </a:cubicBezTo>
                  <a:cubicBezTo>
                    <a:pt x="62491" y="0"/>
                    <a:pt x="36974" y="17015"/>
                    <a:pt x="36974" y="52609"/>
                  </a:cubicBezTo>
                  <a:lnTo>
                    <a:pt x="36974" y="88202"/>
                  </a:lnTo>
                  <a:lnTo>
                    <a:pt x="0" y="88202"/>
                  </a:lnTo>
                  <a:lnTo>
                    <a:pt x="0" y="113726"/>
                  </a:lnTo>
                  <a:lnTo>
                    <a:pt x="36974" y="113726"/>
                  </a:lnTo>
                  <a:lnTo>
                    <a:pt x="36974" y="278671"/>
                  </a:lnTo>
                  <a:lnTo>
                    <a:pt x="72559" y="278671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Vrije vorm: vorm 14"/>
            <p:cNvSpPr/>
            <p:nvPr/>
          </p:nvSpPr>
          <p:spPr>
            <a:xfrm>
              <a:off x="2016661" y="6168998"/>
              <a:ext cx="113699" cy="245855"/>
            </a:xfrm>
            <a:custGeom>
              <a:avLst/>
              <a:gdLst>
                <a:gd name="connsiteX0" fmla="*/ 0 w 113699"/>
                <a:gd name="connsiteY0" fmla="*/ 49657 h 245855"/>
                <a:gd name="connsiteX1" fmla="*/ 0 w 113699"/>
                <a:gd name="connsiteY1" fmla="*/ 75180 h 245855"/>
                <a:gd name="connsiteX2" fmla="*/ 32634 w 113699"/>
                <a:gd name="connsiteY2" fmla="*/ 75180 h 245855"/>
                <a:gd name="connsiteX3" fmla="*/ 32634 w 113699"/>
                <a:gd name="connsiteY3" fmla="*/ 196025 h 245855"/>
                <a:gd name="connsiteX4" fmla="*/ 86620 w 113699"/>
                <a:gd name="connsiteY4" fmla="*/ 245856 h 245855"/>
                <a:gd name="connsiteX5" fmla="*/ 110748 w 113699"/>
                <a:gd name="connsiteY5" fmla="*/ 243078 h 245855"/>
                <a:gd name="connsiteX6" fmla="*/ 110748 w 113699"/>
                <a:gd name="connsiteY6" fmla="*/ 215992 h 245855"/>
                <a:gd name="connsiteX7" fmla="*/ 92348 w 113699"/>
                <a:gd name="connsiteY7" fmla="*/ 218770 h 245855"/>
                <a:gd name="connsiteX8" fmla="*/ 69608 w 113699"/>
                <a:gd name="connsiteY8" fmla="*/ 198803 h 245855"/>
                <a:gd name="connsiteX9" fmla="*/ 69608 w 113699"/>
                <a:gd name="connsiteY9" fmla="*/ 76743 h 245855"/>
                <a:gd name="connsiteX10" fmla="*/ 113699 w 113699"/>
                <a:gd name="connsiteY10" fmla="*/ 76743 h 245855"/>
                <a:gd name="connsiteX11" fmla="*/ 113699 w 113699"/>
                <a:gd name="connsiteY11" fmla="*/ 51220 h 245855"/>
                <a:gd name="connsiteX12" fmla="*/ 69608 w 113699"/>
                <a:gd name="connsiteY12" fmla="*/ 51220 h 245855"/>
                <a:gd name="connsiteX13" fmla="*/ 69608 w 113699"/>
                <a:gd name="connsiteY13" fmla="*/ 0 h 245855"/>
                <a:gd name="connsiteX14" fmla="*/ 34023 w 113699"/>
                <a:gd name="connsiteY14" fmla="*/ 11459 h 245855"/>
                <a:gd name="connsiteX15" fmla="*/ 34023 w 113699"/>
                <a:gd name="connsiteY15" fmla="*/ 51220 h 245855"/>
                <a:gd name="connsiteX16" fmla="*/ 0 w 113699"/>
                <a:gd name="connsiteY16" fmla="*/ 49657 h 2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699" h="245855">
                  <a:moveTo>
                    <a:pt x="0" y="49657"/>
                  </a:moveTo>
                  <a:lnTo>
                    <a:pt x="0" y="75180"/>
                  </a:lnTo>
                  <a:lnTo>
                    <a:pt x="32634" y="75180"/>
                  </a:lnTo>
                  <a:lnTo>
                    <a:pt x="32634" y="196025"/>
                  </a:lnTo>
                  <a:cubicBezTo>
                    <a:pt x="32634" y="221548"/>
                    <a:pt x="32634" y="245856"/>
                    <a:pt x="86620" y="245856"/>
                  </a:cubicBezTo>
                  <a:cubicBezTo>
                    <a:pt x="95125" y="245856"/>
                    <a:pt x="102243" y="244467"/>
                    <a:pt x="110748" y="243078"/>
                  </a:cubicBezTo>
                  <a:lnTo>
                    <a:pt x="110748" y="215992"/>
                  </a:lnTo>
                  <a:cubicBezTo>
                    <a:pt x="105020" y="217381"/>
                    <a:pt x="97903" y="218770"/>
                    <a:pt x="92348" y="218770"/>
                  </a:cubicBezTo>
                  <a:cubicBezTo>
                    <a:pt x="79503" y="218770"/>
                    <a:pt x="69608" y="211651"/>
                    <a:pt x="69608" y="198803"/>
                  </a:cubicBezTo>
                  <a:lnTo>
                    <a:pt x="69608" y="76743"/>
                  </a:lnTo>
                  <a:lnTo>
                    <a:pt x="113699" y="76743"/>
                  </a:lnTo>
                  <a:lnTo>
                    <a:pt x="113699" y="51220"/>
                  </a:lnTo>
                  <a:lnTo>
                    <a:pt x="69608" y="51220"/>
                  </a:lnTo>
                  <a:lnTo>
                    <a:pt x="69608" y="0"/>
                  </a:lnTo>
                  <a:lnTo>
                    <a:pt x="34023" y="11459"/>
                  </a:lnTo>
                  <a:lnTo>
                    <a:pt x="34023" y="51220"/>
                  </a:lnTo>
                  <a:lnTo>
                    <a:pt x="0" y="49657"/>
                  </a:ln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Vrije vorm: vorm 15"/>
            <p:cNvSpPr/>
            <p:nvPr/>
          </p:nvSpPr>
          <p:spPr>
            <a:xfrm>
              <a:off x="1332730" y="6134967"/>
              <a:ext cx="221843" cy="272941"/>
            </a:xfrm>
            <a:custGeom>
              <a:avLst/>
              <a:gdLst>
                <a:gd name="connsiteX0" fmla="*/ 0 w 221843"/>
                <a:gd name="connsiteY0" fmla="*/ 272941 h 272941"/>
                <a:gd name="connsiteX1" fmla="*/ 93910 w 221843"/>
                <a:gd name="connsiteY1" fmla="*/ 272941 h 272941"/>
                <a:gd name="connsiteX2" fmla="*/ 221844 w 221843"/>
                <a:gd name="connsiteY2" fmla="*/ 136471 h 272941"/>
                <a:gd name="connsiteX3" fmla="*/ 93910 w 221843"/>
                <a:gd name="connsiteY3" fmla="*/ 0 h 272941"/>
                <a:gd name="connsiteX4" fmla="*/ 0 w 221843"/>
                <a:gd name="connsiteY4" fmla="*/ 0 h 272941"/>
                <a:gd name="connsiteX5" fmla="*/ 0 w 221843"/>
                <a:gd name="connsiteY5" fmla="*/ 272941 h 272941"/>
                <a:gd name="connsiteX6" fmla="*/ 38363 w 221843"/>
                <a:gd name="connsiteY6" fmla="*/ 32468 h 272941"/>
                <a:gd name="connsiteX7" fmla="*/ 93737 w 221843"/>
                <a:gd name="connsiteY7" fmla="*/ 32468 h 272941"/>
                <a:gd name="connsiteX8" fmla="*/ 183307 w 221843"/>
                <a:gd name="connsiteY8" fmla="*/ 136297 h 272941"/>
                <a:gd name="connsiteX9" fmla="*/ 93737 w 221843"/>
                <a:gd name="connsiteY9" fmla="*/ 240126 h 272941"/>
                <a:gd name="connsiteX10" fmla="*/ 38363 w 221843"/>
                <a:gd name="connsiteY10" fmla="*/ 240126 h 272941"/>
                <a:gd name="connsiteX11" fmla="*/ 38363 w 221843"/>
                <a:gd name="connsiteY11" fmla="*/ 32468 h 27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43" h="272941">
                  <a:moveTo>
                    <a:pt x="0" y="272941"/>
                  </a:moveTo>
                  <a:lnTo>
                    <a:pt x="93910" y="272941"/>
                  </a:lnTo>
                  <a:cubicBezTo>
                    <a:pt x="210561" y="272941"/>
                    <a:pt x="221844" y="174842"/>
                    <a:pt x="221844" y="136471"/>
                  </a:cubicBezTo>
                  <a:cubicBezTo>
                    <a:pt x="221844" y="99488"/>
                    <a:pt x="208998" y="0"/>
                    <a:pt x="93910" y="0"/>
                  </a:cubicBezTo>
                  <a:lnTo>
                    <a:pt x="0" y="0"/>
                  </a:lnTo>
                  <a:lnTo>
                    <a:pt x="0" y="272941"/>
                  </a:lnTo>
                  <a:close/>
                  <a:moveTo>
                    <a:pt x="38363" y="32468"/>
                  </a:moveTo>
                  <a:lnTo>
                    <a:pt x="93737" y="32468"/>
                  </a:lnTo>
                  <a:cubicBezTo>
                    <a:pt x="156228" y="32468"/>
                    <a:pt x="183307" y="79347"/>
                    <a:pt x="183307" y="136297"/>
                  </a:cubicBezTo>
                  <a:cubicBezTo>
                    <a:pt x="183307" y="193247"/>
                    <a:pt x="157790" y="240126"/>
                    <a:pt x="93737" y="240126"/>
                  </a:cubicBezTo>
                  <a:lnTo>
                    <a:pt x="38363" y="240126"/>
                  </a:lnTo>
                  <a:cubicBezTo>
                    <a:pt x="38363" y="240126"/>
                    <a:pt x="38363" y="32468"/>
                    <a:pt x="38363" y="32468"/>
                  </a:cubicBezTo>
                  <a:close/>
                </a:path>
              </a:pathLst>
            </a:custGeom>
            <a:solidFill>
              <a:srgbClr val="FFFFFF"/>
            </a:solidFill>
            <a:ln w="1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Tijdelijke aanduiding voor tekst 3"/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847689"/>
            <a:ext cx="5865553" cy="1333698"/>
          </a:xfrm>
        </p:spPr>
        <p:txBody>
          <a:bodyPr wrap="square" anchor="b" anchorCtr="0">
            <a:spAutoFit/>
          </a:bodyPr>
          <a:lstStyle>
            <a:lvl1pPr marL="0" indent="0"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  <a:defRPr sz="48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sz="4400" b="1" i="0">
                <a:solidFill>
                  <a:schemeClr val="bg1"/>
                </a:solidFill>
                <a:latin typeface="+mj-lt"/>
              </a:defRPr>
            </a:lvl2pPr>
            <a:lvl3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3pPr>
            <a:lvl4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4pPr>
            <a:lvl5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5pPr>
            <a:lvl6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6pPr>
            <a:lvl7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7pPr>
            <a:lvl8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8pPr>
            <a:lvl9pPr marL="0" indent="0" algn="r">
              <a:buFont typeface="Arial" panose="020B0604020202020204" pitchFamily="34" charset="0"/>
              <a:buNone/>
              <a:defRPr sz="4400" b="1" i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noProof="0" dirty="0"/>
              <a:t>Title slide</a:t>
            </a:r>
            <a:br>
              <a:rPr lang="en-GB" noProof="0" dirty="0"/>
            </a:br>
            <a:r>
              <a:rPr lang="en-GB" noProof="0" dirty="0"/>
              <a:t>max. 3 lines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1" hasCustomPrompt="1"/>
          </p:nvPr>
        </p:nvSpPr>
        <p:spPr>
          <a:xfrm>
            <a:off x="719137" y="2301536"/>
            <a:ext cx="5871541" cy="332399"/>
          </a:xfrm>
        </p:spPr>
        <p:txBody>
          <a:bodyPr wrap="square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>
                <a:solidFill>
                  <a:schemeClr val="tx2"/>
                </a:solidFill>
                <a:latin typeface="+mn-lt"/>
              </a:defRPr>
            </a:lvl1pPr>
            <a:lvl2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2pPr>
            <a:lvl3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3pPr>
            <a:lvl4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4pPr>
            <a:lvl5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5pPr>
            <a:lvl6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6pPr>
            <a:lvl7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7pPr>
            <a:lvl8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8pPr>
            <a:lvl9pPr marL="0" indent="0" algn="r">
              <a:buFont typeface="Arial" panose="020B0604020202020204" pitchFamily="34" charset="0"/>
              <a:buNone/>
              <a:defRPr sz="24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Subtitle | Name speaker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2"/>
          </p:nvPr>
        </p:nvSpPr>
        <p:spPr>
          <a:xfrm>
            <a:off x="719137" y="2710973"/>
            <a:ext cx="766235" cy="184666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afbeelding 16"/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7308357" y="0"/>
            <a:ext cx="4883643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</a:t>
            </a:r>
            <a:br>
              <a:rPr lang="en-GB" noProof="0" dirty="0"/>
            </a:br>
            <a:r>
              <a:rPr lang="en-GB" noProof="0" dirty="0"/>
              <a:t>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6" name="Groep 25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5" name="Rechthoek 64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Rechthoek 65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7" name="Groep 66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0" name="Rechthoek: afgeronde hoeken 79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1" name="Rechthoek 80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hthoek 81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hthoek 82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hthoek 83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8" name="Groep 67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2" name="Groep 71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4" name="Rechthoek: afgeronde hoeken 73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5" name="Rechthoek 74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3" name="Boog 72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kstvak 68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0" name="Tekstvak 69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1" name="Vrije vorm: vorm 70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" name="Groep 26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5" name="Rechthoek 54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56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3" name="Ovaal 62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4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ep 56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8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0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1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62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59" name="Tekstvak 58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8" name="Groep 27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39" name="Groep 38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2" name="Groep 41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9" name="Groep 48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2" name="Rechthoek 51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3" name="Rechthoek 52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Ovaal 53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0" name="Afbeelding 49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1" name="Afbeelding 50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3" name="Groep 42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7" name="Rechthoek 46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Rechthoek 47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4" name="Groep 43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5" name="Rechthoek 44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6" name="Rechthoek 45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0" name="Rechthoek 39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1" name="Gelijkbenige driehoek 40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Ovaal 28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0" name="Rechthoek 29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32" name="Groep 31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33" name="Groep 32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5" name="Vrije vorm: vorm 34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36" name="Groep 35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7" name="Vrije vorm: vorm 36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38" name="Vrije vorm: vorm 37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34" name="Tekstvak 33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/>
          <p:cNvSpPr/>
          <p:nvPr userDrawn="1"/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4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/>
              <a:t> </a:t>
            </a:r>
            <a:endParaRPr lang="en-GB" sz="160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#2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3" name="Rechthoek 2"/>
          <p:cNvSpPr/>
          <p:nvPr userDrawn="1"/>
        </p:nvSpPr>
        <p:spPr>
          <a:xfrm>
            <a:off x="-10751" y="3282846"/>
            <a:ext cx="12192000" cy="3575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5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721079" y="719138"/>
            <a:ext cx="3318867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and click on ‘Insert’.</a:t>
            </a:r>
          </a:p>
        </p:txBody>
      </p:sp>
      <p:grpSp>
        <p:nvGrpSpPr>
          <p:cNvPr id="77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78" name="Rechthoek 77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9" name="Rechthoek 78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80" name="Ovaal 7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1" name="Rechthoek 80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Ovaal 8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3" name="Rechthoek 8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4" name="Rechthoek 8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6" name="Rechthoek 8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87" name="Groep 8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102" name="Ovaal 10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9" name="Groep 8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9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9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0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10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98" name="Tekstvak 9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90" name="Groep 8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1" name="Groep 9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93" name="Vrije vorm: vorm 9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94" name="Groep 9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95" name="Vrije vorm: vorm 9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96" name="Vrije vorm: vorm 9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2" name="Tekstvak 9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179810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Custom #3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3818238" y="719138"/>
            <a:ext cx="7651524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6" name="Groep 15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3" name="Groep 32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6" name="Groep 35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3" name="Groep 42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6" name="Rechthoek 45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Ovaal 47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4" name="Afbeelding 43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1" name="Rechthoek 4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Rechthoek 4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8" name="Groep 37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9" name="Rechthoek 38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0" name="Rechthoek 39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4" name="Rechthoek 33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5" name="Gelijkbenige driehoek 34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1" name="Ovaal 3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ep 17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2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7" name="Tekstvak 26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0" name="Groep 19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2" name="Vrije vorm: vorm 21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3" name="Groep 22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4" name="Vrije vorm: vorm 23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1" name="Tekstvak 20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1204687" y="1814286"/>
            <a:ext cx="5863770" cy="3643085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Title </a:t>
            </a:r>
            <a:r>
              <a:rPr lang="nl-NL" dirty="0" err="1"/>
              <a:t>goes</a:t>
            </a:r>
            <a:r>
              <a:rPr lang="nl-NL" dirty="0"/>
              <a:t> here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#4</a:t>
            </a:r>
          </a:p>
        </p:txBody>
      </p:sp>
      <p:grpSp>
        <p:nvGrpSpPr>
          <p:cNvPr id="5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goes here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#5</a:t>
            </a:r>
          </a:p>
        </p:txBody>
      </p:sp>
      <p:sp>
        <p:nvSpPr>
          <p:cNvPr id="5" name="Tijdelijke aanduiding voor afbeelding 16"/>
          <p:cNvSpPr>
            <a:spLocks noGrp="1"/>
          </p:cNvSpPr>
          <p:nvPr>
            <p:ph type="pic" sz="quarter" idx="14" hasCustomPrompt="1"/>
          </p:nvPr>
        </p:nvSpPr>
        <p:spPr>
          <a:xfrm>
            <a:off x="5123543" y="1814286"/>
            <a:ext cx="5863770" cy="3643085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/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" name="Rechthoek 7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9" name="Ovaal 8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Afbeelding 7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029" y="591602"/>
            <a:ext cx="4964492" cy="62663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goes here</a:t>
            </a:r>
            <a:endParaRPr lang="en-GB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-441330"/>
            <a:ext cx="11798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Custom #6</a:t>
            </a:r>
          </a:p>
        </p:txBody>
      </p:sp>
      <p:grpSp>
        <p:nvGrpSpPr>
          <p:cNvPr id="5" name="INSTRUCTION"/>
          <p:cNvGrpSpPr/>
          <p:nvPr userDrawn="1"/>
        </p:nvGrpSpPr>
        <p:grpSpPr>
          <a:xfrm>
            <a:off x="12377595" y="-1"/>
            <a:ext cx="3693386" cy="6640349"/>
            <a:chOff x="-3786165" y="-1"/>
            <a:chExt cx="3693386" cy="6640349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" name="Ovaal 6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" name="Rechthoek 7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al 8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5" name="Groep 14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55" name="Rechthoek 54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Rechthoek 55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7" name="Groep 56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70" name="Rechthoek: afgeronde hoeken 69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" name="Rechthoek 70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chthoek 71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chthoek 72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Rechthoek 73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5" name="Rechthoek 74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62" name="Groep 61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64" name="Rechthoek: afgeronde hoeken 63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5" name="Rechthoek 64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Rechthoek 65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7" name="Rechthoek 66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8" name="Rechthoek 67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9" name="Rechthoek 68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63" name="Boog 62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9" name="Tekstvak 58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60" name="Tekstvak 59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61" name="Vrije vorm: vorm 60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ep 16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45" name="Rechthoek 44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46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53" name="Ovaal 52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7" name="Groep 46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48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50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1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52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49" name="Tekstvak 48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8" name="Groep 17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29" name="Groep 28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2" name="Groep 31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39" name="Groep 38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2" name="Rechthoek 41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3" name="Rechthoek 42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4" name="Ovaal 43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0" name="Afbeelding 39"/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1" name="Afbeelding 40"/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ep 32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7" name="Rechthoek 36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" name="Rechthoek 37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4" name="Groep 33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5" name="Rechthoek 34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6" name="Rechthoek 35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0" name="Rechthoek 29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1" name="Gelijkbenige driehoek 30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22" name="Groep 21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3" name="Groep 22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5" name="Vrije vorm: vorm 24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6" name="Groep 25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7" name="Vrije vorm: vorm 26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8" name="Vrije vorm: vorm 27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4" name="Tekstvak 23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sp>
        <p:nvSpPr>
          <p:cNvPr id="78" name="Tijdelijke aanduiding voor afbeelding 77"/>
          <p:cNvSpPr>
            <a:spLocks noGrp="1"/>
          </p:cNvSpPr>
          <p:nvPr>
            <p:ph type="pic" sz="quarter" idx="14" hasCustomPrompt="1"/>
          </p:nvPr>
        </p:nvSpPr>
        <p:spPr>
          <a:xfrm>
            <a:off x="7841304" y="904637"/>
            <a:ext cx="2426050" cy="5267563"/>
          </a:xfrm>
          <a:custGeom>
            <a:avLst/>
            <a:gdLst>
              <a:gd name="connsiteX0" fmla="*/ 243624 w 2426050"/>
              <a:gd name="connsiteY0" fmla="*/ 0 h 5267563"/>
              <a:gd name="connsiteX1" fmla="*/ 541127 w 2426050"/>
              <a:gd name="connsiteY1" fmla="*/ 0 h 5267563"/>
              <a:gd name="connsiteX2" fmla="*/ 541127 w 2426050"/>
              <a:gd name="connsiteY2" fmla="*/ 57271 h 5267563"/>
              <a:gd name="connsiteX3" fmla="*/ 678732 w 2426050"/>
              <a:gd name="connsiteY3" fmla="*/ 195049 h 5267563"/>
              <a:gd name="connsiteX4" fmla="*/ 1744312 w 2426050"/>
              <a:gd name="connsiteY4" fmla="*/ 195049 h 5267563"/>
              <a:gd name="connsiteX5" fmla="*/ 1881918 w 2426050"/>
              <a:gd name="connsiteY5" fmla="*/ 57271 h 5267563"/>
              <a:gd name="connsiteX6" fmla="*/ 1881918 w 2426050"/>
              <a:gd name="connsiteY6" fmla="*/ 0 h 5267563"/>
              <a:gd name="connsiteX7" fmla="*/ 2182426 w 2426050"/>
              <a:gd name="connsiteY7" fmla="*/ 0 h 5267563"/>
              <a:gd name="connsiteX8" fmla="*/ 2426050 w 2426050"/>
              <a:gd name="connsiteY8" fmla="*/ 243930 h 5267563"/>
              <a:gd name="connsiteX9" fmla="*/ 2426050 w 2426050"/>
              <a:gd name="connsiteY9" fmla="*/ 5023633 h 5267563"/>
              <a:gd name="connsiteX10" fmla="*/ 2182426 w 2426050"/>
              <a:gd name="connsiteY10" fmla="*/ 5267563 h 5267563"/>
              <a:gd name="connsiteX11" fmla="*/ 243624 w 2426050"/>
              <a:gd name="connsiteY11" fmla="*/ 5267563 h 5267563"/>
              <a:gd name="connsiteX12" fmla="*/ 0 w 2426050"/>
              <a:gd name="connsiteY12" fmla="*/ 5023633 h 5267563"/>
              <a:gd name="connsiteX13" fmla="*/ 0 w 2426050"/>
              <a:gd name="connsiteY13" fmla="*/ 243930 h 5267563"/>
              <a:gd name="connsiteX14" fmla="*/ 243624 w 2426050"/>
              <a:gd name="connsiteY14" fmla="*/ 0 h 526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26050" h="5267563">
                <a:moveTo>
                  <a:pt x="243624" y="0"/>
                </a:moveTo>
                <a:lnTo>
                  <a:pt x="541127" y="0"/>
                </a:lnTo>
                <a:lnTo>
                  <a:pt x="541127" y="57271"/>
                </a:lnTo>
                <a:cubicBezTo>
                  <a:pt x="541127" y="133363"/>
                  <a:pt x="602735" y="195049"/>
                  <a:pt x="678732" y="195049"/>
                </a:cubicBezTo>
                <a:lnTo>
                  <a:pt x="1744312" y="195049"/>
                </a:lnTo>
                <a:cubicBezTo>
                  <a:pt x="1820309" y="195049"/>
                  <a:pt x="1881918" y="133363"/>
                  <a:pt x="1881918" y="57271"/>
                </a:cubicBezTo>
                <a:lnTo>
                  <a:pt x="1881918" y="0"/>
                </a:lnTo>
                <a:lnTo>
                  <a:pt x="2182426" y="0"/>
                </a:lnTo>
                <a:cubicBezTo>
                  <a:pt x="2316976" y="0"/>
                  <a:pt x="2426050" y="109211"/>
                  <a:pt x="2426050" y="243930"/>
                </a:cubicBezTo>
                <a:lnTo>
                  <a:pt x="2426050" y="5023633"/>
                </a:lnTo>
                <a:cubicBezTo>
                  <a:pt x="2426050" y="5158352"/>
                  <a:pt x="2316976" y="5267563"/>
                  <a:pt x="2182426" y="5267563"/>
                </a:cubicBezTo>
                <a:lnTo>
                  <a:pt x="243624" y="5267563"/>
                </a:lnTo>
                <a:cubicBezTo>
                  <a:pt x="109074" y="5267563"/>
                  <a:pt x="0" y="5158352"/>
                  <a:pt x="0" y="5023633"/>
                </a:cubicBezTo>
                <a:lnTo>
                  <a:pt x="0" y="243930"/>
                </a:lnTo>
                <a:cubicBezTo>
                  <a:pt x="0" y="109211"/>
                  <a:pt x="109074" y="0"/>
                  <a:pt x="243624" y="0"/>
                </a:cubicBezTo>
                <a:close/>
              </a:path>
            </a:pathLst>
          </a:cu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wrap="square" t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jdelijke aanduiding voor afbeelding 15"/>
          <p:cNvSpPr>
            <a:spLocks noGrp="1"/>
          </p:cNvSpPr>
          <p:nvPr>
            <p:ph type="pic" sz="quarter" idx="14" hasCustomPrompt="1"/>
          </p:nvPr>
        </p:nvSpPr>
        <p:spPr>
          <a:xfrm>
            <a:off x="5242839" y="785399"/>
            <a:ext cx="1706322" cy="1706010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 w="127000">
            <a:solidFill>
              <a:schemeClr val="bg2"/>
            </a:solidFill>
            <a:miter lim="800000"/>
          </a:ln>
        </p:spPr>
        <p:txBody>
          <a:bodyPr wrap="square" t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select the preferred image </a:t>
            </a:r>
            <a:br>
              <a:rPr lang="en-GB" noProof="0" dirty="0"/>
            </a:br>
            <a:r>
              <a:rPr lang="en-GB" noProof="0" dirty="0"/>
              <a:t>and click on ‘Insert’.</a:t>
            </a:r>
          </a:p>
        </p:txBody>
      </p:sp>
      <p:grpSp>
        <p:nvGrpSpPr>
          <p:cNvPr id="6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3" name="Tijdelijke aanduiding voor afbeelding 1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00074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3" name="Tijdelijke aanduiding voor afbeelding 16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6096000" cy="342899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5" name="Tijdelijke aanduiding voor afbeelding 16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"/>
            <a:ext cx="6096000" cy="3428999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6" name="INSTRUCTION"/>
          <p:cNvGrpSpPr/>
          <p:nvPr userDrawn="1"/>
        </p:nvGrpSpPr>
        <p:grpSpPr>
          <a:xfrm>
            <a:off x="-3786164" y="0"/>
            <a:ext cx="3693113" cy="5054643"/>
            <a:chOff x="-3786164" y="0"/>
            <a:chExt cx="3693113" cy="5054643"/>
          </a:xfrm>
        </p:grpSpPr>
        <p:sp>
          <p:nvSpPr>
            <p:cNvPr id="8" name="Rechthoek 7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7" name="Groep 16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4" name="Groep 3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7" name="Groep 3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4" name="Groep 4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7" name="Rechthoek 4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Ovaal 4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5" name="Afbeelding 44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2" name="Rechthoek 4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3" name="Rechthoek 4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9" name="Groep 3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0" name="Rechthoek 3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Rechthoek 4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5" name="Rechthoek 3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6" name="Gelijkbenige driehoek 3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2" name="Ovaal 31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Groep 18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7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0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8" name="Tekstvak 27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1" name="Groep 20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3" name="Vrije vorm: vorm 22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4" name="Groep 23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5" name="Vrije vorm: vorm 24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2" name="Tekstvak 21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5" name="Tijdelijke aanduiding voor afbeelding 16"/>
          <p:cNvSpPr>
            <a:spLocks noGrp="1"/>
          </p:cNvSpPr>
          <p:nvPr>
            <p:ph type="pic" sz="quarter" idx="15" hasCustomPrompt="1"/>
          </p:nvPr>
        </p:nvSpPr>
        <p:spPr>
          <a:xfrm>
            <a:off x="3818238" y="719138"/>
            <a:ext cx="7651524" cy="5281612"/>
          </a:xfrm>
          <a:prstGeom prst="rect">
            <a:avLst/>
          </a:prstGeo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 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grpSp>
        <p:nvGrpSpPr>
          <p:cNvPr id="8" name="INSTRUCTION"/>
          <p:cNvGrpSpPr/>
          <p:nvPr userDrawn="1"/>
        </p:nvGrpSpPr>
        <p:grpSpPr>
          <a:xfrm>
            <a:off x="12377595" y="0"/>
            <a:ext cx="3693113" cy="5054643"/>
            <a:chOff x="-3786164" y="0"/>
            <a:chExt cx="3693113" cy="5054643"/>
          </a:xfrm>
        </p:grpSpPr>
        <p:sp>
          <p:nvSpPr>
            <p:cNvPr id="9" name="Rechthoek 8"/>
            <p:cNvSpPr/>
            <p:nvPr userDrawn="1"/>
          </p:nvSpPr>
          <p:spPr>
            <a:xfrm>
              <a:off x="-3786164" y="0"/>
              <a:ext cx="3593091" cy="43915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786164" y="4226643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6" y="465323"/>
              <a:ext cx="3008779" cy="66185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3587" y="263483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634835"/>
              <a:ext cx="2944682" cy="79416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8" name="Groep 17"/>
            <p:cNvGrpSpPr/>
            <p:nvPr userDrawn="1"/>
          </p:nvGrpSpPr>
          <p:grpSpPr>
            <a:xfrm>
              <a:off x="-3414453" y="3534339"/>
              <a:ext cx="514284" cy="506545"/>
              <a:chOff x="12617641" y="3403239"/>
              <a:chExt cx="752963" cy="741634"/>
            </a:xfrm>
          </p:grpSpPr>
          <p:grpSp>
            <p:nvGrpSpPr>
              <p:cNvPr id="35" name="Groep 34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38" name="Groep 37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45" name="Groep 44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48" name="Rechthoek 47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9" name="Rechthoek 48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0" name="Ovaal 49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46" name="Afbeelding 45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47" name="Afbeelding 46"/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" name="Groep 38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3" name="Rechthoek 4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4" name="Rechthoek 4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0" name="Groep 39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1" name="Rechthoek 4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Rechthoek 4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6" name="Rechthoek 35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7" name="Gelijkbenige driehoek 36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ICOON_info"/>
            <p:cNvGrpSpPr/>
            <p:nvPr userDrawn="1"/>
          </p:nvGrpSpPr>
          <p:grpSpPr>
            <a:xfrm>
              <a:off x="-376736" y="4055594"/>
              <a:ext cx="283685" cy="283685"/>
              <a:chOff x="-510741" y="5913713"/>
              <a:chExt cx="267555" cy="267555"/>
            </a:xfrm>
          </p:grpSpPr>
          <p:sp>
            <p:nvSpPr>
              <p:cNvPr id="33" name="Ovaal 32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ep 19"/>
            <p:cNvGrpSpPr/>
            <p:nvPr userDrawn="1"/>
          </p:nvGrpSpPr>
          <p:grpSpPr>
            <a:xfrm>
              <a:off x="-938434" y="4364020"/>
              <a:ext cx="627798" cy="576693"/>
              <a:chOff x="-938434" y="4570310"/>
              <a:chExt cx="627798" cy="576693"/>
            </a:xfrm>
          </p:grpSpPr>
          <p:grpSp>
            <p:nvGrpSpPr>
              <p:cNvPr id="28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0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1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2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29" name="Tekstvak 28"/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  <p:grpSp>
          <p:nvGrpSpPr>
            <p:cNvPr id="21" name="Groep 20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22" name="Groep 21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24" name="Vrije vorm: vorm 23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25" name="Groep 24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26" name="Vrije vorm: vorm 25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27" name="Vrije vorm: vorm 26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23" name="Tekstvak 22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#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0" y="-429019"/>
            <a:ext cx="1782539" cy="27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>
            <a:lvl1pPr>
              <a:lnSpc>
                <a:spcPct val="100000"/>
              </a:lnSpc>
              <a:defRPr lang="nl-NL" sz="1800" b="1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marL="0" lvl="0"/>
            <a:r>
              <a:rPr lang="en-GB" dirty="0"/>
              <a:t>!Place title here!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/>
          <p:cNvSpPr/>
          <p:nvPr userDrawn="1"/>
        </p:nvSpPr>
        <p:spPr>
          <a:xfrm>
            <a:off x="0" y="-441330"/>
            <a:ext cx="45736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Text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21" hasCustomPrompt="1"/>
          </p:nvPr>
        </p:nvSpPr>
        <p:spPr>
          <a:xfrm>
            <a:off x="719139" y="1565274"/>
            <a:ext cx="10752136" cy="4435476"/>
          </a:xfrm>
        </p:spPr>
        <p:txBody>
          <a:bodyPr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grpSp>
        <p:nvGrpSpPr>
          <p:cNvPr id="3" name="INSTRUCTION"/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6" name="Rechthoek 5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" name="Ovaal 7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9" name="Ovaal 18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0" name="Rechthoek 19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8" name="Rechthoek 27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9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7" name="Ovaal 76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0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7" name="Rechthoek 36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8" name="Rechthoek 37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9" name="Groep 38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0" name="Groep 69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4" name="Rechte verbindingslijn 73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1" name="Pijl: rechts 70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0" name="Groep 39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3" name="Groep 62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7" name="Rechte verbindingslijn 66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4" name="Pijl: rechts 63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1" name="Rechte verbindingslijn 40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2" name="Rechte verbindingslijn 41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3" name="Rechthoek 42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4" name="Rechthoek 43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5" name="Groep 44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5" name="Rechthoek 54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6" name="Groep 55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" name="Rechte verbindingslijn 58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0" name="Rechte verbindingslijn 59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" name="Pijl: rechts 56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6" name="Groep 45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7" name="Rechthoek 46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8" name="Groep 47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0" name="Rechte verbindingslijn 49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1" name="Rechte verbindingslijn 50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2" name="Rechte verbindingslijn 51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49" name="Pijl: rechts 48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1" name="Groep 30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2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4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5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6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3" name="Tekstvak 32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453622" y="1569104"/>
            <a:ext cx="7016140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(S) + text | light mode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454057" y="722454"/>
            <a:ext cx="7015484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54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155" name="Rechthoek 154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56" name="Ovaal 155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7" name="Rechthoek 156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Ovaal 157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9" name="Rechthoek 158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0" name="Ovaal 159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1" name="Rechthoek 160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2" name="Rechthoek 161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3" name="Groep 162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202" name="Rechthoek 201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Rechthoek 202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4" name="Groep 203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217" name="Rechthoek: afgeronde hoeken 216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8" name="Rechthoek 217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9" name="Rechthoek 218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Rechthoek 220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221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5" name="Groep 204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209" name="Groep 208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211" name="Rechthoek: afgeronde hoeken 210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2" name="Rechthoek 211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3" name="Rechthoek 212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Rechthoek 213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Rechthoek 214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Rechthoek 215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10" name="Boog 209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06" name="Tekstvak 205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207" name="Tekstvak 206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208" name="Vrije vorm: vorm 207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4" name="Groep 163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92" name="Rechthoek 191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3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200" name="Ovaal 199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1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4" name="Groep 193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5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7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8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99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6" name="Tekstvak 195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5" name="Groep 164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76" name="Groep 175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79" name="Groep 178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86" name="Groep 185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89" name="Rechthoek 188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0" name="Rechthoek 189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1" name="Ovaal 190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87" name="Afbeelding 186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88" name="Afbeelding 187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0" name="Groep 179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184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1" name="Groep 180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2" name="Rechthoek 18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3" name="Rechthoek 18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7" name="Rechthoek 176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78" name="Gelijkbenige driehoek 177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6" name="Ovaal 165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7" name="Rechthoek 166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8" name="Rechthoek 167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169" name="Groep 168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170" name="Groep 169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72" name="Vrije vorm: vorm 171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73" name="Groep 172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74" name="Vrije vorm: vorm 173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5" name="Vrije vorm: vorm 174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71" name="Tekstvak 170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7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453623" y="1569104"/>
            <a:ext cx="7016140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(S) + text | blue mode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453622" y="722454"/>
            <a:ext cx="7016140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9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10" name="Rechthoek 9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2" name="Rechthoek 81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0" name="Rechthoek 19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S) + text | dark mo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16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3735859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</a:t>
            </a:r>
            <a:br>
              <a:rPr lang="en-GB" noProof="0" dirty="0"/>
            </a:br>
            <a:r>
              <a:rPr lang="en-GB" noProof="0" dirty="0"/>
              <a:t>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</a:t>
            </a:r>
            <a:r>
              <a:rPr lang="en-GB" noProof="0" dirty="0" err="1"/>
              <a:t>Images’,select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/>
              <a:t>the preferred image and click on ‘Insert’.</a:t>
            </a:r>
          </a:p>
        </p:txBody>
      </p:sp>
      <p:sp>
        <p:nvSpPr>
          <p:cNvPr id="10" name="Tijdelijke aanduiding voor tekst 18"/>
          <p:cNvSpPr>
            <a:spLocks noGrp="1"/>
          </p:cNvSpPr>
          <p:nvPr>
            <p:ph type="body" sz="quarter" idx="18" hasCustomPrompt="1"/>
          </p:nvPr>
        </p:nvSpPr>
        <p:spPr>
          <a:xfrm>
            <a:off x="-1" y="4094329"/>
            <a:ext cx="3735859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453623" y="1569104"/>
            <a:ext cx="7016140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 b="0">
                <a:solidFill>
                  <a:schemeClr val="bg1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fr-FR" sz="1800" b="1" cap="none" baseline="0" noProof="0" dirty="0">
                <a:solidFill>
                  <a:schemeClr val="accent1"/>
                </a:solidFill>
                <a:latin typeface="+mj-lt"/>
              </a:rPr>
              <a:t>Image (S) + text | dark mode</a:t>
            </a:r>
            <a:endParaRPr lang="en-GB" sz="1800" b="1" cap="none" baseline="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453622" y="722454"/>
            <a:ext cx="7016140" cy="323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9" name="Rechthoek 8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4" name="Ovaal 13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0" name="Ovaal 19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56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157" name="Rechthoek 156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58" name="Ovaal 157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hthoek 158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Ovaal 159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1" name="Rechthoek 160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62" name="Ovaal 161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3" name="Rechthoek 162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164" name="Rechthoek 163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5" name="Groep 164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204" name="Rechthoek 203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Rechthoek 204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06" name="Groep 205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219" name="Rechthoek: afgeronde hoeken 218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Rechthoek 220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221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3" name="Rechthoek 222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4" name="Rechthoek 223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7" name="Groep 206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211" name="Groep 210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213" name="Rechthoek: afgeronde hoeken 212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4" name="Rechthoek 213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5" name="Rechthoek 214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6" name="Rechthoek 215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7" name="Rechthoek 216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8" name="Rechthoek 217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212" name="Boog 211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08" name="Tekstvak 207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209" name="Tekstvak 208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210" name="Vrije vorm: vorm 209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6" name="Groep 165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94" name="Rechthoek 193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95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202" name="Ovaal 201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3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6" name="Groep 195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97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99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200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201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98" name="Tekstvak 197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67" name="Groep 166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78" name="Groep 177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81" name="Groep 180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88" name="Groep 187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91" name="Rechthoek 190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2" name="Rechthoek 191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3" name="Ovaal 192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89" name="Afbeelding 188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Afbeelding 189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ep 181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6" name="Rechthoek 185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7" name="Rechthoek 186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3" name="Groep 182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84" name="Rechthoek 183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85" name="Rechthoek 184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79" name="Rechthoek 178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80" name="Gelijkbenige driehoek 179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8" name="Ovaal 167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9" name="Rechthoek 168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0" name="Rechthoek 169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171" name="Groep 170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172" name="Groep 171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74" name="Vrije vorm: vorm 173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75" name="Groep 174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76" name="Vrije vorm: vorm 175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7" name="Vrije vorm: vorm 176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73" name="Tekstvak 172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light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  <a:p>
            <a:pPr lvl="8"/>
            <a:endParaRPr lang="en-GB" noProof="0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1098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(M) + text | light mode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/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2" name="Ovaal 11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" name="Ovaal 14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7" name="Ovaal 16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1" name="Ovaal 20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3" name="Ovaal 22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5" name="Ovaal 24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7" name="Ovaal 26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" name="Rechthoek 27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9" name="Ovaal 28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0" name="Rechthoek 29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2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3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7" name="Rechthoek 46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8" name="Groep 47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4" name="Groep 33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5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8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6" name="Tekstvak 35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2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3" name="Rechthoek 82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Ovaal 83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7" name="Rechthoek 86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8" name="Ovaal 87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9" name="Rechthoek 88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5" name="Tekstvak 134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6" name="Vrije vorm: vorm 135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1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6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4" name="Tekstvak 123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3" name="Groep 92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7" name="Groep 96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1" name="Groep 100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99" name="Tekstvak 98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M) + text | blue mo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afbeelding 16"/>
          <p:cNvSpPr>
            <a:spLocks noGrp="1" noRot="1" noMove="1" noResize="1" noEditPoints="1" noAdjustHandles="1" noChangeArrowheads="1" noChangeShapeType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attFill prst="pct60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Select this placeholder, go to the tab ‘</a:t>
            </a:r>
            <a:r>
              <a:rPr lang="en-GB" noProof="0" dirty="0" err="1"/>
              <a:t>Slidebuilder</a:t>
            </a:r>
            <a:r>
              <a:rPr lang="en-GB" noProof="0" dirty="0"/>
              <a:t>’, click on ‘Images’,</a:t>
            </a:r>
            <a:br>
              <a:rPr lang="en-GB" noProof="0" dirty="0"/>
            </a:br>
            <a:r>
              <a:rPr lang="en-GB" noProof="0" dirty="0"/>
              <a:t>select the preferred image and click on ‘Insert’.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3763" y="1569104"/>
            <a:ext cx="4655999" cy="4431646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="0">
                <a:solidFill>
                  <a:schemeClr val="tx2"/>
                </a:solidFill>
              </a:defRPr>
            </a:lvl5pPr>
            <a:lvl6pPr>
              <a:defRPr b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2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-441330"/>
            <a:ext cx="309700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GB" sz="1800" b="1" cap="none" baseline="0" noProof="0" dirty="0">
                <a:solidFill>
                  <a:schemeClr val="accent1"/>
                </a:solidFill>
                <a:latin typeface="+mj-lt"/>
              </a:rPr>
              <a:t>Image (M) + text | blue mode</a:t>
            </a:r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6814198" y="722454"/>
            <a:ext cx="4655564" cy="32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Title goes here</a:t>
            </a:r>
            <a:endParaRPr lang="en-GB" dirty="0"/>
          </a:p>
        </p:txBody>
      </p:sp>
      <p:sp>
        <p:nvSpPr>
          <p:cNvPr id="20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8" hasCustomPrompt="1"/>
          </p:nvPr>
        </p:nvSpPr>
        <p:spPr>
          <a:xfrm>
            <a:off x="0" y="4094329"/>
            <a:ext cx="6096000" cy="2763672"/>
          </a:xfrm>
          <a:gradFill flip="none" rotWithShape="1">
            <a:gsLst>
              <a:gs pos="0">
                <a:schemeClr val="tx1">
                  <a:alpha val="29000"/>
                </a:schemeClr>
              </a:gs>
              <a:gs pos="48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9" name="Tijdelijke aanduiding voor tekst 18"/>
          <p:cNvSpPr>
            <a:spLocks noGrp="1" noRot="1" noMove="1" noResize="1" noEditPoints="1" noAdjustHandles="1" noChangeArrowheads="1" noChangeShapeType="1"/>
          </p:cNvSpPr>
          <p:nvPr>
            <p:ph type="body" sz="quarter" idx="17" hasCustomPrompt="1"/>
          </p:nvPr>
        </p:nvSpPr>
        <p:spPr>
          <a:xfrm>
            <a:off x="720362" y="6216736"/>
            <a:ext cx="961200" cy="381600"/>
          </a:xfrm>
          <a:blipFill>
            <a:blip r:embed="rId2">
              <a:lum bright="10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53" b="53"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2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grpSp>
        <p:nvGrpSpPr>
          <p:cNvPr id="4" name="INSTRUCTION"/>
          <p:cNvGrpSpPr/>
          <p:nvPr userDrawn="1"/>
        </p:nvGrpSpPr>
        <p:grpSpPr>
          <a:xfrm>
            <a:off x="12377595" y="0"/>
            <a:ext cx="3693386" cy="5359349"/>
            <a:chOff x="-3786437" y="0"/>
            <a:chExt cx="3693386" cy="5359349"/>
          </a:xfrm>
        </p:grpSpPr>
        <p:sp>
          <p:nvSpPr>
            <p:cNvPr id="7" name="Rechthoek 6"/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Rechthoek 9"/>
            <p:cNvSpPr/>
            <p:nvPr userDrawn="1"/>
          </p:nvSpPr>
          <p:spPr>
            <a:xfrm>
              <a:off x="-3786165" y="1707400"/>
              <a:ext cx="3593091" cy="283601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  <p:sp>
          <p:nvSpPr>
            <p:cNvPr id="11" name="Ovaal 10"/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/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/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716280" marR="0" lvl="0" indent="-35877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Calibri" panose="020F0502020204030204" pitchFamily="34" charset="0"/>
                <a:buChar char="•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/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/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" name="Rechthoek 20"/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Title/Quote</a:t>
              </a:r>
            </a:p>
          </p:txBody>
        </p:sp>
        <p:sp>
          <p:nvSpPr>
            <p:cNvPr id="22" name="Ovaal 21"/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24" name="Ovaal 23"/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57505" marR="0" lvl="0" indent="-35750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rabi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" name="Ovaal 25"/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+mj-lt"/>
                <a:buAutoNum type="alphaLcPeriod"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Alphabetical bullet</a:t>
              </a:r>
            </a:p>
          </p:txBody>
        </p:sp>
        <p:sp>
          <p:nvSpPr>
            <p:cNvPr id="28" name="Ovaal 27"/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9" name="Rechthoek 28"/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200" b="0" i="1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0" name="Ovaal 29"/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en-GB" sz="1200" kern="1200" cap="none" baseline="0" noProof="0" dirty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en-GB" sz="1200" b="1" cap="all" baseline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3" name="ICOON_info"/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/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/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" name="VOORBEELD"/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1" name="Rechthoek 40"/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noAutofit/>
              </a:bodyPr>
              <a:lstStyle/>
              <a:p>
                <a:pPr algn="ctr"/>
                <a:r>
                  <a:rPr lang="en-GB" sz="9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2" name="Rechthoek 41"/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3" name="Groep 42"/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4" name="Groep 73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6" name="Rechte verbindingslijn 75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0" name="Rechte verbindingslijn 79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5" name="Pijl: rechts 74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4" name="Groep 43"/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7" name="Groep 66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9" name="Rechte verbindingslijn 68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3" name="Rechte verbindingslijn 72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8" name="Pijl: rechts 67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5" name="Rechte verbindingslijn 44"/>
              <p:cNvCxnSpPr/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6" name="Rechte verbindingslijn 45"/>
              <p:cNvCxnSpPr/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7" name="Rechthoek 46"/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sp>
            <p:nvSpPr>
              <p:cNvPr id="48" name="Rechthoek 47"/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1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grpSp>
            <p:nvGrpSpPr>
              <p:cNvPr id="49" name="Groep 48"/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9" name="Rechthoek 58"/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0" name="Groep 59"/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2" name="Rechte verbindingslijn 61"/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/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/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/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6" name="Rechte verbindingslijn 65"/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1" name="Pijl: rechts 60"/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ep 49"/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1" name="Rechthoek 50"/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GB" sz="105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2" name="Groep 51"/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4" name="Rechte verbindingslijn 53"/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/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/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/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8" name="Rechte verbindingslijn 57"/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" name="Pijl: rechts 52"/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5" name="Groep 34"/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6" name="Inspireren"/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8" name="Freeform 12"/>
                <p:cNvSpPr/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39" name="Freeform 13"/>
                <p:cNvSpPr/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  <p:sp>
              <p:nvSpPr>
                <p:cNvPr id="40" name="Freeform 14"/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9568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GB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+mn-lt"/>
                  </a:endParaRPr>
                </a:p>
              </p:txBody>
            </p:sp>
          </p:grpSp>
          <p:sp>
            <p:nvSpPr>
              <p:cNvPr id="37" name="Tekstvak 36"/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83" name="INSTRUCTION"/>
          <p:cNvGrpSpPr/>
          <p:nvPr userDrawn="1"/>
        </p:nvGrpSpPr>
        <p:grpSpPr>
          <a:xfrm>
            <a:off x="-3786165" y="-1"/>
            <a:ext cx="3693386" cy="6640349"/>
            <a:chOff x="-3786165" y="-1"/>
            <a:chExt cx="3693386" cy="6640349"/>
          </a:xfrm>
        </p:grpSpPr>
        <p:sp>
          <p:nvSpPr>
            <p:cNvPr id="84" name="Rechthoek 83"/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5" name="Ovaal 84"/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/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</a:t>
              </a:r>
              <a:r>
                <a:rPr kumimoji="0" lang="en-GB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Slidebuilder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Ovaal 86"/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9" name="Ovaal 88"/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0" name="Rechthoek 89"/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1" name="Rechthoek 90"/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noAutofit/>
            </a:bodyPr>
            <a:lstStyle/>
            <a:p>
              <a:pPr algn="l"/>
              <a:endParaRPr lang="en-GB" sz="1000" b="0" i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Groep 91"/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1" name="Rechthoek 130"/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Rechthoek 131"/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3" name="Groep 132"/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6" name="Rechthoek: afgeronde hoeken 145"/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/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8" name="Rechthoek 147"/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/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0" name="Rechthoek 149"/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/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4" name="Groep 133"/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8" name="Groep 137"/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40" name="Rechthoek: afgeronde hoeken 139"/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800" b="0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/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/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/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/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5" name="Rechthoek 144"/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9" name="Boog 138"/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en-GB" sz="24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5" name="Tekstvak 134"/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6" name="Tekstvak 135"/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295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7" name="Vrije vorm: vorm 136"/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-1" fmla="*/ 0 w 880280"/>
                  <a:gd name="connsiteY0-2" fmla="*/ 0 h 1624084"/>
                  <a:gd name="connsiteX1-3" fmla="*/ 0 w 880280"/>
                  <a:gd name="connsiteY1-4" fmla="*/ 1262418 h 1624084"/>
                  <a:gd name="connsiteX2-5" fmla="*/ 327546 w 880280"/>
                  <a:gd name="connsiteY2-6" fmla="*/ 975815 h 1624084"/>
                  <a:gd name="connsiteX3-7" fmla="*/ 620973 w 880280"/>
                  <a:gd name="connsiteY3-8" fmla="*/ 1624084 h 1624084"/>
                  <a:gd name="connsiteX4-9" fmla="*/ 839337 w 880280"/>
                  <a:gd name="connsiteY4-10" fmla="*/ 1480782 h 1624084"/>
                  <a:gd name="connsiteX5-11" fmla="*/ 525438 w 880280"/>
                  <a:gd name="connsiteY5-12" fmla="*/ 928048 h 1624084"/>
                  <a:gd name="connsiteX6-13" fmla="*/ 511791 w 880280"/>
                  <a:gd name="connsiteY6-14" fmla="*/ 900753 h 1624084"/>
                  <a:gd name="connsiteX7-15" fmla="*/ 880280 w 880280"/>
                  <a:gd name="connsiteY7-16" fmla="*/ 893929 h 1624084"/>
                  <a:gd name="connsiteX8-17" fmla="*/ 0 w 880280"/>
                  <a:gd name="connsiteY8-18" fmla="*/ 0 h 1624084"/>
                  <a:gd name="connsiteX0-19" fmla="*/ 0 w 880280"/>
                  <a:gd name="connsiteY0-20" fmla="*/ 0 h 1624084"/>
                  <a:gd name="connsiteX1-21" fmla="*/ 0 w 880280"/>
                  <a:gd name="connsiteY1-22" fmla="*/ 1262418 h 1624084"/>
                  <a:gd name="connsiteX2-23" fmla="*/ 300250 w 880280"/>
                  <a:gd name="connsiteY2-24" fmla="*/ 1003111 h 1624084"/>
                  <a:gd name="connsiteX3-25" fmla="*/ 620973 w 880280"/>
                  <a:gd name="connsiteY3-26" fmla="*/ 1624084 h 1624084"/>
                  <a:gd name="connsiteX4-27" fmla="*/ 839337 w 880280"/>
                  <a:gd name="connsiteY4-28" fmla="*/ 1480782 h 1624084"/>
                  <a:gd name="connsiteX5-29" fmla="*/ 525438 w 880280"/>
                  <a:gd name="connsiteY5-30" fmla="*/ 928048 h 1624084"/>
                  <a:gd name="connsiteX6-31" fmla="*/ 511791 w 880280"/>
                  <a:gd name="connsiteY6-32" fmla="*/ 900753 h 1624084"/>
                  <a:gd name="connsiteX7-33" fmla="*/ 880280 w 880280"/>
                  <a:gd name="connsiteY7-34" fmla="*/ 893929 h 1624084"/>
                  <a:gd name="connsiteX8-35" fmla="*/ 0 w 880280"/>
                  <a:gd name="connsiteY8-36" fmla="*/ 0 h 1624084"/>
                  <a:gd name="connsiteX0-37" fmla="*/ 0 w 880280"/>
                  <a:gd name="connsiteY0-38" fmla="*/ 0 h 1624084"/>
                  <a:gd name="connsiteX1-39" fmla="*/ 0 w 880280"/>
                  <a:gd name="connsiteY1-40" fmla="*/ 1262418 h 1624084"/>
                  <a:gd name="connsiteX2-41" fmla="*/ 313898 w 880280"/>
                  <a:gd name="connsiteY2-42" fmla="*/ 996287 h 1624084"/>
                  <a:gd name="connsiteX3-43" fmla="*/ 620973 w 880280"/>
                  <a:gd name="connsiteY3-44" fmla="*/ 1624084 h 1624084"/>
                  <a:gd name="connsiteX4-45" fmla="*/ 839337 w 880280"/>
                  <a:gd name="connsiteY4-46" fmla="*/ 1480782 h 1624084"/>
                  <a:gd name="connsiteX5-47" fmla="*/ 525438 w 880280"/>
                  <a:gd name="connsiteY5-48" fmla="*/ 928048 h 1624084"/>
                  <a:gd name="connsiteX6-49" fmla="*/ 511791 w 880280"/>
                  <a:gd name="connsiteY6-50" fmla="*/ 900753 h 1624084"/>
                  <a:gd name="connsiteX7-51" fmla="*/ 880280 w 880280"/>
                  <a:gd name="connsiteY7-52" fmla="*/ 893929 h 1624084"/>
                  <a:gd name="connsiteX8-53" fmla="*/ 0 w 880280"/>
                  <a:gd name="connsiteY8-54" fmla="*/ 0 h 1624084"/>
                  <a:gd name="connsiteX0-55" fmla="*/ 0 w 880280"/>
                  <a:gd name="connsiteY0-56" fmla="*/ 0 h 1624084"/>
                  <a:gd name="connsiteX1-57" fmla="*/ 0 w 880280"/>
                  <a:gd name="connsiteY1-58" fmla="*/ 1262418 h 1624084"/>
                  <a:gd name="connsiteX2-59" fmla="*/ 313898 w 880280"/>
                  <a:gd name="connsiteY2-60" fmla="*/ 996287 h 1624084"/>
                  <a:gd name="connsiteX3-61" fmla="*/ 620973 w 880280"/>
                  <a:gd name="connsiteY3-62" fmla="*/ 1624084 h 1624084"/>
                  <a:gd name="connsiteX4-63" fmla="*/ 839337 w 880280"/>
                  <a:gd name="connsiteY4-64" fmla="*/ 1480782 h 1624084"/>
                  <a:gd name="connsiteX5-65" fmla="*/ 511791 w 880280"/>
                  <a:gd name="connsiteY5-66" fmla="*/ 900753 h 1624084"/>
                  <a:gd name="connsiteX6-67" fmla="*/ 880280 w 880280"/>
                  <a:gd name="connsiteY6-68" fmla="*/ 893929 h 1624084"/>
                  <a:gd name="connsiteX7-69" fmla="*/ 0 w 880280"/>
                  <a:gd name="connsiteY7-70" fmla="*/ 0 h 1624084"/>
                  <a:gd name="connsiteX0-71" fmla="*/ 0 w 880280"/>
                  <a:gd name="connsiteY0-72" fmla="*/ 0 h 1624084"/>
                  <a:gd name="connsiteX1-73" fmla="*/ 0 w 880280"/>
                  <a:gd name="connsiteY1-74" fmla="*/ 1262418 h 1624084"/>
                  <a:gd name="connsiteX2-75" fmla="*/ 313898 w 880280"/>
                  <a:gd name="connsiteY2-76" fmla="*/ 996287 h 1624084"/>
                  <a:gd name="connsiteX3-77" fmla="*/ 620973 w 880280"/>
                  <a:gd name="connsiteY3-78" fmla="*/ 1624084 h 1624084"/>
                  <a:gd name="connsiteX4-79" fmla="*/ 839337 w 880280"/>
                  <a:gd name="connsiteY4-80" fmla="*/ 1480782 h 1624084"/>
                  <a:gd name="connsiteX5-81" fmla="*/ 498144 w 880280"/>
                  <a:gd name="connsiteY5-82" fmla="*/ 900753 h 1624084"/>
                  <a:gd name="connsiteX6-83" fmla="*/ 880280 w 880280"/>
                  <a:gd name="connsiteY6-84" fmla="*/ 893929 h 1624084"/>
                  <a:gd name="connsiteX7-85" fmla="*/ 0 w 880280"/>
                  <a:gd name="connsiteY7-86" fmla="*/ 0 h 16240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Groep 92"/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1" name="Rechthoek 120"/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2" name="ICOON_info"/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9" name="Ovaal 128"/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0" name="Graphic 163" descr="Informatie"/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3" name="Groep 122"/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4" name="Inspireren"/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6" name="Freeform 12"/>
                  <p:cNvSpPr/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7" name="Freeform 13"/>
                  <p:cNvSpPr/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128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defTabSz="99568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GB" sz="3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125" name="Tekstvak 124"/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GB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4" name="Groep 93"/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5" name="Groep 104"/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8" name="Groep 107"/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5" name="Groep 114"/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8" name="Rechthoek 117"/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Rechthoek 118"/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0" name="Ovaal 119"/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noAutofit/>
                    </a:bodyPr>
                    <a:lstStyle/>
                    <a:p>
                      <a:pPr algn="l"/>
                      <a:endParaRPr lang="en-GB" sz="1000" b="1" noProof="0" dirty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6" name="Afbeelding 115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7" name="Afbeelding 116"/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" name="Groep 108"/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3" name="Rechthoek 112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4" name="Rechthoek 113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0" name="Groep 109"/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1" name="Rechthoek 110"/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2" name="Rechthoek 111"/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Autofit/>
                  </a:bodyPr>
                  <a:lstStyle/>
                  <a:p>
                    <a:pPr algn="l"/>
                    <a:endParaRPr lang="en-GB" sz="1000" b="1" noProof="0" dirty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6" name="Rechthoek 105"/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7" name="Gelijkbenige driehoek 106"/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5" name="Ovaal 94"/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GB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7" name="Rechthoek 96"/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8" name="Groep 97"/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9" name="Groep 98"/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1" name="Vrije vorm: vorm 100"/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95680"/>
                  <a:endParaRPr lang="en-GB" sz="7200" noProof="0" dirty="0">
                    <a:solidFill>
                      <a:srgbClr val="211F26"/>
                    </a:solidFill>
                    <a:latin typeface="+mn-lt"/>
                  </a:endParaRPr>
                </a:p>
              </p:txBody>
            </p:sp>
            <p:grpSp>
              <p:nvGrpSpPr>
                <p:cNvPr id="102" name="Groep 101"/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3" name="Vrije vorm: vorm 102"/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04" name="Vrije vorm: vorm 103"/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95680"/>
                    <a:endParaRPr lang="en-GB" sz="7200" noProof="0" dirty="0">
                      <a:solidFill>
                        <a:srgbClr val="211F26"/>
                      </a:solidFill>
                      <a:latin typeface="+mn-lt"/>
                    </a:endParaRPr>
                  </a:p>
                </p:txBody>
              </p:sp>
            </p:grpSp>
          </p:grpSp>
          <p:sp>
            <p:nvSpPr>
              <p:cNvPr id="100" name="Tekstvak 99"/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/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/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/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3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4" name="Tekstvak 3"/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/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/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/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/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/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/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/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/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/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/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/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/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/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/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/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13105" indent="-35115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470" algn="l"/>
        </a:tabLst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3"/>
        </a:buClr>
        <a:buFont typeface="Segoe UI Light" panose="020B0502040204020203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20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lphaL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  <a:prstGeom prst="rect">
            <a:avLst/>
          </a:prstGeom>
        </p:spPr>
        <p:txBody>
          <a:bodyPr vert="horz" lIns="0" tIns="0" rIns="0" bIns="378000" rtlCol="0" anchor="t">
            <a:noAutofit/>
          </a:bodyPr>
          <a:lstStyle/>
          <a:p>
            <a:r>
              <a:rPr lang="en-GB" noProof="0" dirty="0"/>
              <a:t>Title goes here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138" y="1563938"/>
            <a:ext cx="10752137" cy="44334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</a:t>
            </a:r>
          </a:p>
          <a:p>
            <a:pPr lvl="2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3"/>
            <a:r>
              <a:rPr lang="en-GB" noProof="0" dirty="0"/>
              <a:t>Title/Quote</a:t>
            </a:r>
          </a:p>
          <a:p>
            <a:pPr lvl="4"/>
            <a:r>
              <a:rPr lang="en-GB" noProof="0" dirty="0"/>
              <a:t>Subtitle</a:t>
            </a:r>
          </a:p>
          <a:p>
            <a:pPr lvl="5"/>
            <a:r>
              <a:rPr lang="en-GB" noProof="0" dirty="0"/>
              <a:t>Default text</a:t>
            </a:r>
            <a:br>
              <a:rPr lang="en-GB" noProof="0" dirty="0"/>
            </a:br>
            <a:endParaRPr lang="en-GB" noProof="0" dirty="0"/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grpSp>
        <p:nvGrpSpPr>
          <p:cNvPr id="15" name="GRID" hidden="1"/>
          <p:cNvGrpSpPr/>
          <p:nvPr userDrawn="1"/>
        </p:nvGrpSpPr>
        <p:grpSpPr>
          <a:xfrm>
            <a:off x="-12032" y="0"/>
            <a:ext cx="12204032" cy="6858000"/>
            <a:chOff x="-12032" y="0"/>
            <a:chExt cx="12204032" cy="6858000"/>
          </a:xfrm>
        </p:grpSpPr>
        <p:sp>
          <p:nvSpPr>
            <p:cNvPr id="8" name="Rechthoek 7"/>
            <p:cNvSpPr/>
            <p:nvPr userDrawn="1"/>
          </p:nvSpPr>
          <p:spPr>
            <a:xfrm>
              <a:off x="-12032" y="0"/>
              <a:ext cx="12192000" cy="72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2" name="Rechthoek 11"/>
            <p:cNvSpPr/>
            <p:nvPr userDrawn="1"/>
          </p:nvSpPr>
          <p:spPr>
            <a:xfrm>
              <a:off x="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3" name="Rechthoek 12"/>
            <p:cNvSpPr/>
            <p:nvPr userDrawn="1"/>
          </p:nvSpPr>
          <p:spPr>
            <a:xfrm>
              <a:off x="11472000" y="0"/>
              <a:ext cx="720000" cy="68579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Rechthoek 15"/>
            <p:cNvSpPr/>
            <p:nvPr userDrawn="1"/>
          </p:nvSpPr>
          <p:spPr>
            <a:xfrm>
              <a:off x="0" y="1064525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Rechthoek 16"/>
            <p:cNvSpPr/>
            <p:nvPr userDrawn="1"/>
          </p:nvSpPr>
          <p:spPr>
            <a:xfrm>
              <a:off x="0" y="6498000"/>
              <a:ext cx="12192000" cy="36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8" name="Rechthoek 17"/>
            <p:cNvSpPr/>
            <p:nvPr userDrawn="1"/>
          </p:nvSpPr>
          <p:spPr>
            <a:xfrm>
              <a:off x="0" y="5806208"/>
              <a:ext cx="12192000" cy="54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20" name="Tekstvak 19"/>
          <p:cNvSpPr txBox="1"/>
          <p:nvPr userDrawn="1"/>
        </p:nvSpPr>
        <p:spPr>
          <a:xfrm>
            <a:off x="0" y="-637132"/>
            <a:ext cx="56586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l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layout</a:t>
            </a:r>
          </a:p>
        </p:txBody>
      </p:sp>
      <p:sp>
        <p:nvSpPr>
          <p:cNvPr id="2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146569" y="6405669"/>
            <a:ext cx="76623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nl-NL"/>
              <a:t>11/08/2023</a:t>
            </a:r>
            <a:endParaRPr lang="en-GB" dirty="0"/>
          </a:p>
        </p:txBody>
      </p:sp>
      <p:sp>
        <p:nvSpPr>
          <p:cNvPr id="3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9E843DB9-9987-4157-AB9C-CEA8D7D910B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4" name="Tekstvak 3"/>
          <p:cNvSpPr txBox="1"/>
          <p:nvPr userDrawn="1"/>
        </p:nvSpPr>
        <p:spPr>
          <a:xfrm>
            <a:off x="10912804" y="-1278897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Primary colors</a:t>
            </a:r>
          </a:p>
        </p:txBody>
      </p:sp>
      <p:grpSp>
        <p:nvGrpSpPr>
          <p:cNvPr id="34" name="Groep 33"/>
          <p:cNvGrpSpPr/>
          <p:nvPr userDrawn="1"/>
        </p:nvGrpSpPr>
        <p:grpSpPr>
          <a:xfrm>
            <a:off x="11552188" y="-1016102"/>
            <a:ext cx="639812" cy="180000"/>
            <a:chOff x="11552188" y="-1016102"/>
            <a:chExt cx="639812" cy="180000"/>
          </a:xfrm>
        </p:grpSpPr>
        <p:sp>
          <p:nvSpPr>
            <p:cNvPr id="5" name="Rechthoek 4"/>
            <p:cNvSpPr/>
            <p:nvPr userDrawn="1"/>
          </p:nvSpPr>
          <p:spPr>
            <a:xfrm>
              <a:off x="12012000" y="-1016102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7" name="Rechthoek 6"/>
            <p:cNvSpPr/>
            <p:nvPr userDrawn="1"/>
          </p:nvSpPr>
          <p:spPr>
            <a:xfrm>
              <a:off x="11782094" y="-101610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9" name="Rechthoek 8"/>
            <p:cNvSpPr/>
            <p:nvPr userDrawn="1"/>
          </p:nvSpPr>
          <p:spPr>
            <a:xfrm>
              <a:off x="11552188" y="-10161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sp>
        <p:nvSpPr>
          <p:cNvPr id="10" name="Tekstvak 9"/>
          <p:cNvSpPr txBox="1"/>
          <p:nvPr userDrawn="1"/>
        </p:nvSpPr>
        <p:spPr>
          <a:xfrm>
            <a:off x="10659528" y="-674002"/>
            <a:ext cx="1532472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r>
              <a:rPr lang="en-GB" sz="1100" b="0" cap="all" baseline="0" noProof="0" dirty="0">
                <a:solidFill>
                  <a:schemeClr val="accent1"/>
                </a:solidFill>
                <a:latin typeface="+mn-lt"/>
              </a:rPr>
              <a:t>secondary colors</a:t>
            </a:r>
          </a:p>
        </p:txBody>
      </p:sp>
      <p:grpSp>
        <p:nvGrpSpPr>
          <p:cNvPr id="33" name="Groep 32"/>
          <p:cNvGrpSpPr/>
          <p:nvPr userDrawn="1"/>
        </p:nvGrpSpPr>
        <p:grpSpPr>
          <a:xfrm>
            <a:off x="9687884" y="-411207"/>
            <a:ext cx="2504116" cy="180000"/>
            <a:chOff x="9687884" y="-411207"/>
            <a:chExt cx="2504116" cy="180000"/>
          </a:xfrm>
        </p:grpSpPr>
        <p:sp>
          <p:nvSpPr>
            <p:cNvPr id="11" name="Rechthoek 10"/>
            <p:cNvSpPr/>
            <p:nvPr userDrawn="1"/>
          </p:nvSpPr>
          <p:spPr>
            <a:xfrm>
              <a:off x="12012000" y="-411207"/>
              <a:ext cx="180000" cy="180000"/>
            </a:xfrm>
            <a:prstGeom prst="rect">
              <a:avLst/>
            </a:prstGeom>
            <a:solidFill>
              <a:srgbClr val="009B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11782094" y="-411207"/>
              <a:ext cx="180000" cy="180000"/>
            </a:xfrm>
            <a:prstGeom prst="rect">
              <a:avLst/>
            </a:prstGeom>
            <a:solidFill>
              <a:srgbClr val="6CC24A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19" name="Rechthoek 18"/>
            <p:cNvSpPr/>
            <p:nvPr userDrawn="1"/>
          </p:nvSpPr>
          <p:spPr>
            <a:xfrm>
              <a:off x="11552188" y="-411207"/>
              <a:ext cx="180000" cy="180000"/>
            </a:xfrm>
            <a:prstGeom prst="rect">
              <a:avLst/>
            </a:prstGeom>
            <a:solidFill>
              <a:srgbClr val="FFB81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2" name="Rechthoek 21"/>
            <p:cNvSpPr/>
            <p:nvPr userDrawn="1"/>
          </p:nvSpPr>
          <p:spPr>
            <a:xfrm>
              <a:off x="11316018" y="-411207"/>
              <a:ext cx="180000" cy="180000"/>
            </a:xfrm>
            <a:prstGeom prst="rect">
              <a:avLst/>
            </a:prstGeom>
            <a:solidFill>
              <a:srgbClr val="EC684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3" name="Rechthoek 22"/>
            <p:cNvSpPr/>
            <p:nvPr userDrawn="1"/>
          </p:nvSpPr>
          <p:spPr>
            <a:xfrm>
              <a:off x="11086112" y="-411207"/>
              <a:ext cx="180000" cy="180000"/>
            </a:xfrm>
            <a:prstGeom prst="rect">
              <a:avLst/>
            </a:prstGeom>
            <a:solidFill>
              <a:srgbClr val="E03C3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4" name="Rechthoek 23"/>
            <p:cNvSpPr/>
            <p:nvPr userDrawn="1"/>
          </p:nvSpPr>
          <p:spPr>
            <a:xfrm>
              <a:off x="10856206" y="-411207"/>
              <a:ext cx="180000" cy="180000"/>
            </a:xfrm>
            <a:prstGeom prst="rect">
              <a:avLst/>
            </a:prstGeom>
            <a:solidFill>
              <a:srgbClr val="A5003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5" name="Rechthoek 24"/>
            <p:cNvSpPr/>
            <p:nvPr userDrawn="1"/>
          </p:nvSpPr>
          <p:spPr>
            <a:xfrm>
              <a:off x="10620036" y="-411207"/>
              <a:ext cx="180000" cy="180000"/>
            </a:xfrm>
            <a:prstGeom prst="rect">
              <a:avLst/>
            </a:prstGeom>
            <a:solidFill>
              <a:srgbClr val="EF60A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6" name="Rechthoek 25"/>
            <p:cNvSpPr/>
            <p:nvPr userDrawn="1"/>
          </p:nvSpPr>
          <p:spPr>
            <a:xfrm>
              <a:off x="10383866" y="-411207"/>
              <a:ext cx="180000" cy="180000"/>
            </a:xfrm>
            <a:prstGeom prst="rect">
              <a:avLst/>
            </a:prstGeom>
            <a:solidFill>
              <a:srgbClr val="6F1D77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27" name="Rechthoek 26"/>
            <p:cNvSpPr/>
            <p:nvPr userDrawn="1"/>
          </p:nvSpPr>
          <p:spPr>
            <a:xfrm>
              <a:off x="10153960" y="-411207"/>
              <a:ext cx="180000" cy="180000"/>
            </a:xfrm>
            <a:prstGeom prst="rect">
              <a:avLst/>
            </a:prstGeom>
            <a:solidFill>
              <a:srgbClr val="0076C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1" name="Rechthoek 30"/>
            <p:cNvSpPr/>
            <p:nvPr userDrawn="1"/>
          </p:nvSpPr>
          <p:spPr>
            <a:xfrm>
              <a:off x="9924054" y="-411207"/>
              <a:ext cx="180000" cy="180000"/>
            </a:xfrm>
            <a:prstGeom prst="rect">
              <a:avLst/>
            </a:prstGeom>
            <a:solidFill>
              <a:srgbClr val="00B8C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sp>
          <p:nvSpPr>
            <p:cNvPr id="32" name="Rechthoek 31"/>
            <p:cNvSpPr/>
            <p:nvPr userDrawn="1"/>
          </p:nvSpPr>
          <p:spPr>
            <a:xfrm>
              <a:off x="9687884" y="-411207"/>
              <a:ext cx="180000" cy="180000"/>
            </a:xfrm>
            <a:prstGeom prst="rect">
              <a:avLst/>
            </a:prstGeom>
            <a:solidFill>
              <a:srgbClr val="0C234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</p:grpSp>
      <p:grpSp>
        <p:nvGrpSpPr>
          <p:cNvPr id="51" name="Groep 50"/>
          <p:cNvGrpSpPr/>
          <p:nvPr userDrawn="1"/>
        </p:nvGrpSpPr>
        <p:grpSpPr>
          <a:xfrm>
            <a:off x="721079" y="6216736"/>
            <a:ext cx="961200" cy="381600"/>
            <a:chOff x="2807303" y="2354764"/>
            <a:chExt cx="944974" cy="368527"/>
          </a:xfrm>
        </p:grpSpPr>
        <p:sp>
          <p:nvSpPr>
            <p:cNvPr id="43" name="Vrije vorm: vorm 42"/>
            <p:cNvSpPr/>
            <p:nvPr/>
          </p:nvSpPr>
          <p:spPr>
            <a:xfrm>
              <a:off x="2994660" y="2537173"/>
              <a:ext cx="174307" cy="186023"/>
            </a:xfrm>
            <a:custGeom>
              <a:avLst/>
              <a:gdLst>
                <a:gd name="connsiteX0" fmla="*/ 87154 w 174307"/>
                <a:gd name="connsiteY0" fmla="*/ 150686 h 186023"/>
                <a:gd name="connsiteX1" fmla="*/ 123825 w 174307"/>
                <a:gd name="connsiteY1" fmla="*/ 112776 h 186023"/>
                <a:gd name="connsiteX2" fmla="*/ 123825 w 174307"/>
                <a:gd name="connsiteY2" fmla="*/ 0 h 186023"/>
                <a:gd name="connsiteX3" fmla="*/ 174307 w 174307"/>
                <a:gd name="connsiteY3" fmla="*/ 0 h 186023"/>
                <a:gd name="connsiteX4" fmla="*/ 174307 w 174307"/>
                <a:gd name="connsiteY4" fmla="*/ 115348 h 186023"/>
                <a:gd name="connsiteX5" fmla="*/ 87154 w 174307"/>
                <a:gd name="connsiteY5" fmla="*/ 186023 h 186023"/>
                <a:gd name="connsiteX6" fmla="*/ 0 w 174307"/>
                <a:gd name="connsiteY6" fmla="*/ 115348 h 186023"/>
                <a:gd name="connsiteX7" fmla="*/ 0 w 174307"/>
                <a:gd name="connsiteY7" fmla="*/ 0 h 186023"/>
                <a:gd name="connsiteX8" fmla="*/ 50482 w 174307"/>
                <a:gd name="connsiteY8" fmla="*/ 0 h 186023"/>
                <a:gd name="connsiteX9" fmla="*/ 50482 w 174307"/>
                <a:gd name="connsiteY9" fmla="*/ 112776 h 186023"/>
                <a:gd name="connsiteX10" fmla="*/ 87154 w 174307"/>
                <a:gd name="connsiteY10" fmla="*/ 150686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307" h="186023">
                  <a:moveTo>
                    <a:pt x="87154" y="150686"/>
                  </a:moveTo>
                  <a:cubicBezTo>
                    <a:pt x="110871" y="150686"/>
                    <a:pt x="123825" y="134874"/>
                    <a:pt x="123825" y="112776"/>
                  </a:cubicBezTo>
                  <a:lnTo>
                    <a:pt x="123825" y="0"/>
                  </a:lnTo>
                  <a:lnTo>
                    <a:pt x="174307" y="0"/>
                  </a:lnTo>
                  <a:lnTo>
                    <a:pt x="174307" y="115348"/>
                  </a:lnTo>
                  <a:cubicBezTo>
                    <a:pt x="173831" y="166116"/>
                    <a:pt x="133159" y="186023"/>
                    <a:pt x="87154" y="186023"/>
                  </a:cubicBezTo>
                  <a:cubicBezTo>
                    <a:pt x="41148" y="186023"/>
                    <a:pt x="571" y="166116"/>
                    <a:pt x="0" y="115348"/>
                  </a:cubicBezTo>
                  <a:lnTo>
                    <a:pt x="0" y="0"/>
                  </a:lnTo>
                  <a:lnTo>
                    <a:pt x="50482" y="0"/>
                  </a:lnTo>
                  <a:lnTo>
                    <a:pt x="50482" y="112776"/>
                  </a:lnTo>
                  <a:cubicBezTo>
                    <a:pt x="50578" y="134874"/>
                    <a:pt x="63436" y="150686"/>
                    <a:pt x="87154" y="150686"/>
                  </a:cubicBezTo>
                  <a:close/>
                </a:path>
              </a:pathLst>
            </a:custGeom>
            <a:solidFill>
              <a:srgbClr val="00A6D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Vrije vorm: vorm 43"/>
            <p:cNvSpPr/>
            <p:nvPr/>
          </p:nvSpPr>
          <p:spPr>
            <a:xfrm>
              <a:off x="2807303" y="2537173"/>
              <a:ext cx="163639" cy="182213"/>
            </a:xfrm>
            <a:custGeom>
              <a:avLst/>
              <a:gdLst>
                <a:gd name="connsiteX0" fmla="*/ 56578 w 163639"/>
                <a:gd name="connsiteY0" fmla="*/ 182213 h 182213"/>
                <a:gd name="connsiteX1" fmla="*/ 107061 w 163639"/>
                <a:gd name="connsiteY1" fmla="*/ 182213 h 182213"/>
                <a:gd name="connsiteX2" fmla="*/ 107061 w 163639"/>
                <a:gd name="connsiteY2" fmla="*/ 35338 h 182213"/>
                <a:gd name="connsiteX3" fmla="*/ 163640 w 163639"/>
                <a:gd name="connsiteY3" fmla="*/ 35338 h 182213"/>
                <a:gd name="connsiteX4" fmla="*/ 163640 w 163639"/>
                <a:gd name="connsiteY4" fmla="*/ 0 h 182213"/>
                <a:gd name="connsiteX5" fmla="*/ 0 w 163639"/>
                <a:gd name="connsiteY5" fmla="*/ 0 h 182213"/>
                <a:gd name="connsiteX6" fmla="*/ 0 w 163639"/>
                <a:gd name="connsiteY6" fmla="*/ 35338 h 182213"/>
                <a:gd name="connsiteX7" fmla="*/ 56578 w 163639"/>
                <a:gd name="connsiteY7" fmla="*/ 35338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39" h="182213">
                  <a:moveTo>
                    <a:pt x="56578" y="182213"/>
                  </a:moveTo>
                  <a:lnTo>
                    <a:pt x="107061" y="182213"/>
                  </a:lnTo>
                  <a:lnTo>
                    <a:pt x="107061" y="35338"/>
                  </a:lnTo>
                  <a:lnTo>
                    <a:pt x="163640" y="35338"/>
                  </a:lnTo>
                  <a:lnTo>
                    <a:pt x="163640" y="0"/>
                  </a:lnTo>
                  <a:lnTo>
                    <a:pt x="0" y="0"/>
                  </a:lnTo>
                  <a:lnTo>
                    <a:pt x="0" y="35338"/>
                  </a:lnTo>
                  <a:lnTo>
                    <a:pt x="56578" y="3533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Vrije vorm: vorm 44"/>
            <p:cNvSpPr/>
            <p:nvPr/>
          </p:nvSpPr>
          <p:spPr>
            <a:xfrm>
              <a:off x="2856490" y="2354764"/>
              <a:ext cx="172449" cy="170903"/>
            </a:xfrm>
            <a:custGeom>
              <a:avLst/>
              <a:gdLst>
                <a:gd name="connsiteX0" fmla="*/ 128740 w 172449"/>
                <a:gd name="connsiteY0" fmla="*/ 93637 h 170903"/>
                <a:gd name="connsiteX1" fmla="*/ 103785 w 172449"/>
                <a:gd name="connsiteY1" fmla="*/ 77920 h 170903"/>
                <a:gd name="connsiteX2" fmla="*/ 170936 w 172449"/>
                <a:gd name="connsiteY2" fmla="*/ 9816 h 170903"/>
                <a:gd name="connsiteX3" fmla="*/ 170460 w 172449"/>
                <a:gd name="connsiteY3" fmla="*/ 6 h 170903"/>
                <a:gd name="connsiteX4" fmla="*/ 165888 w 172449"/>
                <a:gd name="connsiteY4" fmla="*/ 6959 h 170903"/>
                <a:gd name="connsiteX5" fmla="*/ 69114 w 172449"/>
                <a:gd name="connsiteY5" fmla="*/ 45440 h 170903"/>
                <a:gd name="connsiteX6" fmla="*/ 2058 w 172449"/>
                <a:gd name="connsiteY6" fmla="*/ 146405 h 170903"/>
                <a:gd name="connsiteX7" fmla="*/ 6344 w 172449"/>
                <a:gd name="connsiteY7" fmla="*/ 159454 h 170903"/>
                <a:gd name="connsiteX8" fmla="*/ 8439 w 172449"/>
                <a:gd name="connsiteY8" fmla="*/ 146215 h 170903"/>
                <a:gd name="connsiteX9" fmla="*/ 67209 w 172449"/>
                <a:gd name="connsiteY9" fmla="*/ 73348 h 170903"/>
                <a:gd name="connsiteX10" fmla="*/ 72638 w 172449"/>
                <a:gd name="connsiteY10" fmla="*/ 68205 h 170903"/>
                <a:gd name="connsiteX11" fmla="*/ 72162 w 172449"/>
                <a:gd name="connsiteY11" fmla="*/ 73158 h 170903"/>
                <a:gd name="connsiteX12" fmla="*/ 52445 w 172449"/>
                <a:gd name="connsiteY12" fmla="*/ 120878 h 170903"/>
                <a:gd name="connsiteX13" fmla="*/ 89592 w 172449"/>
                <a:gd name="connsiteY13" fmla="*/ 113544 h 170903"/>
                <a:gd name="connsiteX14" fmla="*/ 93688 w 172449"/>
                <a:gd name="connsiteY14" fmla="*/ 108495 h 170903"/>
                <a:gd name="connsiteX15" fmla="*/ 93974 w 172449"/>
                <a:gd name="connsiteY15" fmla="*/ 116020 h 170903"/>
                <a:gd name="connsiteX16" fmla="*/ 69304 w 172449"/>
                <a:gd name="connsiteY16" fmla="*/ 162502 h 170903"/>
                <a:gd name="connsiteX17" fmla="*/ 57207 w 172449"/>
                <a:gd name="connsiteY17" fmla="*/ 170313 h 170903"/>
                <a:gd name="connsiteX18" fmla="*/ 63684 w 172449"/>
                <a:gd name="connsiteY18" fmla="*/ 170694 h 170903"/>
                <a:gd name="connsiteX19" fmla="*/ 151124 w 172449"/>
                <a:gd name="connsiteY19" fmla="*/ 85159 h 170903"/>
                <a:gd name="connsiteX20" fmla="*/ 151410 w 172449"/>
                <a:gd name="connsiteY20" fmla="*/ 79920 h 170903"/>
                <a:gd name="connsiteX21" fmla="*/ 146361 w 172449"/>
                <a:gd name="connsiteY21" fmla="*/ 82873 h 170903"/>
                <a:gd name="connsiteX22" fmla="*/ 128740 w 172449"/>
                <a:gd name="connsiteY22" fmla="*/ 93637 h 1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49" h="170903">
                  <a:moveTo>
                    <a:pt x="128740" y="93637"/>
                  </a:moveTo>
                  <a:cubicBezTo>
                    <a:pt x="116453" y="97542"/>
                    <a:pt x="103689" y="94399"/>
                    <a:pt x="103785" y="77920"/>
                  </a:cubicBezTo>
                  <a:cubicBezTo>
                    <a:pt x="103785" y="52774"/>
                    <a:pt x="162744" y="31724"/>
                    <a:pt x="170936" y="9816"/>
                  </a:cubicBezTo>
                  <a:cubicBezTo>
                    <a:pt x="172936" y="4387"/>
                    <a:pt x="173127" y="-185"/>
                    <a:pt x="170460" y="6"/>
                  </a:cubicBezTo>
                  <a:cubicBezTo>
                    <a:pt x="168555" y="101"/>
                    <a:pt x="170079" y="2863"/>
                    <a:pt x="165888" y="6959"/>
                  </a:cubicBezTo>
                  <a:cubicBezTo>
                    <a:pt x="141504" y="31438"/>
                    <a:pt x="100546" y="31343"/>
                    <a:pt x="69114" y="45440"/>
                  </a:cubicBezTo>
                  <a:cubicBezTo>
                    <a:pt x="48540" y="54679"/>
                    <a:pt x="-11849" y="83064"/>
                    <a:pt x="2058" y="146405"/>
                  </a:cubicBezTo>
                  <a:cubicBezTo>
                    <a:pt x="2724" y="149453"/>
                    <a:pt x="4534" y="159454"/>
                    <a:pt x="6344" y="159454"/>
                  </a:cubicBezTo>
                  <a:cubicBezTo>
                    <a:pt x="8439" y="159454"/>
                    <a:pt x="8439" y="153454"/>
                    <a:pt x="8439" y="146215"/>
                  </a:cubicBezTo>
                  <a:cubicBezTo>
                    <a:pt x="7963" y="108495"/>
                    <a:pt x="52635" y="98018"/>
                    <a:pt x="67209" y="73348"/>
                  </a:cubicBezTo>
                  <a:cubicBezTo>
                    <a:pt x="68923" y="70395"/>
                    <a:pt x="71971" y="66300"/>
                    <a:pt x="72638" y="68205"/>
                  </a:cubicBezTo>
                  <a:cubicBezTo>
                    <a:pt x="73019" y="69157"/>
                    <a:pt x="72733" y="70491"/>
                    <a:pt x="72162" y="73158"/>
                  </a:cubicBezTo>
                  <a:cubicBezTo>
                    <a:pt x="67590" y="93446"/>
                    <a:pt x="46444" y="106400"/>
                    <a:pt x="52445" y="120878"/>
                  </a:cubicBezTo>
                  <a:cubicBezTo>
                    <a:pt x="60255" y="139642"/>
                    <a:pt x="82639" y="125641"/>
                    <a:pt x="89592" y="113544"/>
                  </a:cubicBezTo>
                  <a:cubicBezTo>
                    <a:pt x="91402" y="110210"/>
                    <a:pt x="92450" y="108115"/>
                    <a:pt x="93688" y="108495"/>
                  </a:cubicBezTo>
                  <a:cubicBezTo>
                    <a:pt x="94641" y="108781"/>
                    <a:pt x="94545" y="112591"/>
                    <a:pt x="93974" y="116020"/>
                  </a:cubicBezTo>
                  <a:cubicBezTo>
                    <a:pt x="90259" y="137833"/>
                    <a:pt x="85306" y="150025"/>
                    <a:pt x="69304" y="162502"/>
                  </a:cubicBezTo>
                  <a:cubicBezTo>
                    <a:pt x="64161" y="166503"/>
                    <a:pt x="56160" y="167265"/>
                    <a:pt x="57207" y="170313"/>
                  </a:cubicBezTo>
                  <a:cubicBezTo>
                    <a:pt x="57493" y="171075"/>
                    <a:pt x="60922" y="170979"/>
                    <a:pt x="63684" y="170694"/>
                  </a:cubicBezTo>
                  <a:cubicBezTo>
                    <a:pt x="106166" y="167932"/>
                    <a:pt x="141694" y="117925"/>
                    <a:pt x="151124" y="85159"/>
                  </a:cubicBezTo>
                  <a:cubicBezTo>
                    <a:pt x="152076" y="82873"/>
                    <a:pt x="152362" y="80683"/>
                    <a:pt x="151410" y="79920"/>
                  </a:cubicBezTo>
                  <a:cubicBezTo>
                    <a:pt x="150171" y="78968"/>
                    <a:pt x="148266" y="81159"/>
                    <a:pt x="146361" y="82873"/>
                  </a:cubicBezTo>
                  <a:cubicBezTo>
                    <a:pt x="141504" y="87255"/>
                    <a:pt x="134836" y="91732"/>
                    <a:pt x="128740" y="936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Vrije vorm: vorm 45"/>
            <p:cNvSpPr/>
            <p:nvPr/>
          </p:nvSpPr>
          <p:spPr>
            <a:xfrm>
              <a:off x="3391376" y="2588894"/>
              <a:ext cx="114680" cy="134397"/>
            </a:xfrm>
            <a:custGeom>
              <a:avLst/>
              <a:gdLst>
                <a:gd name="connsiteX0" fmla="*/ 24955 w 114680"/>
                <a:gd name="connsiteY0" fmla="*/ 55054 h 134397"/>
                <a:gd name="connsiteX1" fmla="*/ 57055 w 114680"/>
                <a:gd name="connsiteY1" fmla="*/ 17431 h 134397"/>
                <a:gd name="connsiteX2" fmla="*/ 89344 w 114680"/>
                <a:gd name="connsiteY2" fmla="*/ 55054 h 134397"/>
                <a:gd name="connsiteX3" fmla="*/ 24955 w 114680"/>
                <a:gd name="connsiteY3" fmla="*/ 55054 h 134397"/>
                <a:gd name="connsiteX4" fmla="*/ 114681 w 114680"/>
                <a:gd name="connsiteY4" fmla="*/ 71723 h 134397"/>
                <a:gd name="connsiteX5" fmla="*/ 114681 w 114680"/>
                <a:gd name="connsiteY5" fmla="*/ 59817 h 134397"/>
                <a:gd name="connsiteX6" fmla="*/ 58864 w 114680"/>
                <a:gd name="connsiteY6" fmla="*/ 0 h 134397"/>
                <a:gd name="connsiteX7" fmla="*/ 0 w 114680"/>
                <a:gd name="connsiteY7" fmla="*/ 68199 h 134397"/>
                <a:gd name="connsiteX8" fmla="*/ 56864 w 114680"/>
                <a:gd name="connsiteY8" fmla="*/ 134398 h 134397"/>
                <a:gd name="connsiteX9" fmla="*/ 113157 w 114680"/>
                <a:gd name="connsiteY9" fmla="*/ 91250 h 134397"/>
                <a:gd name="connsiteX10" fmla="*/ 87916 w 114680"/>
                <a:gd name="connsiteY10" fmla="*/ 91250 h 134397"/>
                <a:gd name="connsiteX11" fmla="*/ 57150 w 114680"/>
                <a:gd name="connsiteY11" fmla="*/ 116967 h 134397"/>
                <a:gd name="connsiteX12" fmla="*/ 24479 w 114680"/>
                <a:gd name="connsiteY12" fmla="*/ 71818 h 134397"/>
                <a:gd name="connsiteX13" fmla="*/ 114681 w 114680"/>
                <a:gd name="connsiteY13" fmla="*/ 71818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680" h="134397">
                  <a:moveTo>
                    <a:pt x="24955" y="55054"/>
                  </a:moveTo>
                  <a:cubicBezTo>
                    <a:pt x="25146" y="35242"/>
                    <a:pt x="37052" y="17431"/>
                    <a:pt x="57055" y="17431"/>
                  </a:cubicBezTo>
                  <a:cubicBezTo>
                    <a:pt x="80296" y="17431"/>
                    <a:pt x="89344" y="33338"/>
                    <a:pt x="89344" y="55054"/>
                  </a:cubicBezTo>
                  <a:lnTo>
                    <a:pt x="24955" y="55054"/>
                  </a:lnTo>
                  <a:close/>
                  <a:moveTo>
                    <a:pt x="114681" y="71723"/>
                  </a:moveTo>
                  <a:lnTo>
                    <a:pt x="114681" y="59817"/>
                  </a:lnTo>
                  <a:cubicBezTo>
                    <a:pt x="114681" y="24765"/>
                    <a:pt x="94774" y="0"/>
                    <a:pt x="58864" y="0"/>
                  </a:cubicBezTo>
                  <a:cubicBezTo>
                    <a:pt x="18764" y="0"/>
                    <a:pt x="0" y="31051"/>
                    <a:pt x="0" y="68199"/>
                  </a:cubicBezTo>
                  <a:cubicBezTo>
                    <a:pt x="0" y="105537"/>
                    <a:pt x="16192" y="134398"/>
                    <a:pt x="56864" y="134398"/>
                  </a:cubicBezTo>
                  <a:cubicBezTo>
                    <a:pt x="87154" y="134398"/>
                    <a:pt x="109347" y="120015"/>
                    <a:pt x="113157" y="91250"/>
                  </a:cubicBezTo>
                  <a:lnTo>
                    <a:pt x="87916" y="91250"/>
                  </a:lnTo>
                  <a:cubicBezTo>
                    <a:pt x="85154" y="109633"/>
                    <a:pt x="75819" y="116967"/>
                    <a:pt x="57150" y="116967"/>
                  </a:cubicBezTo>
                  <a:cubicBezTo>
                    <a:pt x="32671" y="116967"/>
                    <a:pt x="24479" y="95155"/>
                    <a:pt x="24479" y="71818"/>
                  </a:cubicBezTo>
                  <a:lnTo>
                    <a:pt x="114681" y="7181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Vrije vorm: vorm 46"/>
            <p:cNvSpPr/>
            <p:nvPr/>
          </p:nvSpPr>
          <p:spPr>
            <a:xfrm>
              <a:off x="3535108" y="2537173"/>
              <a:ext cx="24003" cy="182213"/>
            </a:xfrm>
            <a:custGeom>
              <a:avLst/>
              <a:gdLst>
                <a:gd name="connsiteX0" fmla="*/ 0 w 24003"/>
                <a:gd name="connsiteY0" fmla="*/ 0 h 182213"/>
                <a:gd name="connsiteX1" fmla="*/ 24003 w 24003"/>
                <a:gd name="connsiteY1" fmla="*/ 0 h 182213"/>
                <a:gd name="connsiteX2" fmla="*/ 24003 w 24003"/>
                <a:gd name="connsiteY2" fmla="*/ 182213 h 182213"/>
                <a:gd name="connsiteX3" fmla="*/ 0 w 24003"/>
                <a:gd name="connsiteY3" fmla="*/ 182213 h 18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03" h="182213">
                  <a:moveTo>
                    <a:pt x="0" y="0"/>
                  </a:moveTo>
                  <a:lnTo>
                    <a:pt x="24003" y="0"/>
                  </a:lnTo>
                  <a:lnTo>
                    <a:pt x="24003" y="182213"/>
                  </a:lnTo>
                  <a:lnTo>
                    <a:pt x="0" y="18221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Vrije vorm: vorm 47"/>
            <p:cNvSpPr/>
            <p:nvPr/>
          </p:nvSpPr>
          <p:spPr>
            <a:xfrm>
              <a:off x="3585591" y="2533363"/>
              <a:ext cx="81533" cy="186023"/>
            </a:xfrm>
            <a:custGeom>
              <a:avLst/>
              <a:gdLst>
                <a:gd name="connsiteX0" fmla="*/ 48768 w 81533"/>
                <a:gd name="connsiteY0" fmla="*/ 186023 h 186023"/>
                <a:gd name="connsiteX1" fmla="*/ 48768 w 81533"/>
                <a:gd name="connsiteY1" fmla="*/ 76009 h 186023"/>
                <a:gd name="connsiteX2" fmla="*/ 78010 w 81533"/>
                <a:gd name="connsiteY2" fmla="*/ 76009 h 186023"/>
                <a:gd name="connsiteX3" fmla="*/ 78010 w 81533"/>
                <a:gd name="connsiteY3" fmla="*/ 59341 h 186023"/>
                <a:gd name="connsiteX4" fmla="*/ 48768 w 81533"/>
                <a:gd name="connsiteY4" fmla="*/ 59341 h 186023"/>
                <a:gd name="connsiteX5" fmla="*/ 48768 w 81533"/>
                <a:gd name="connsiteY5" fmla="*/ 38862 h 186023"/>
                <a:gd name="connsiteX6" fmla="*/ 69437 w 81533"/>
                <a:gd name="connsiteY6" fmla="*/ 21717 h 186023"/>
                <a:gd name="connsiteX7" fmla="*/ 81534 w 81533"/>
                <a:gd name="connsiteY7" fmla="*/ 22479 h 186023"/>
                <a:gd name="connsiteX8" fmla="*/ 81534 w 81533"/>
                <a:gd name="connsiteY8" fmla="*/ 2572 h 186023"/>
                <a:gd name="connsiteX9" fmla="*/ 64389 w 81533"/>
                <a:gd name="connsiteY9" fmla="*/ 0 h 186023"/>
                <a:gd name="connsiteX10" fmla="*/ 24765 w 81533"/>
                <a:gd name="connsiteY10" fmla="*/ 35624 h 186023"/>
                <a:gd name="connsiteX11" fmla="*/ 24765 w 81533"/>
                <a:gd name="connsiteY11" fmla="*/ 59341 h 186023"/>
                <a:gd name="connsiteX12" fmla="*/ 0 w 81533"/>
                <a:gd name="connsiteY12" fmla="*/ 59341 h 186023"/>
                <a:gd name="connsiteX13" fmla="*/ 0 w 81533"/>
                <a:gd name="connsiteY13" fmla="*/ 76009 h 186023"/>
                <a:gd name="connsiteX14" fmla="*/ 24765 w 81533"/>
                <a:gd name="connsiteY14" fmla="*/ 76009 h 186023"/>
                <a:gd name="connsiteX15" fmla="*/ 24765 w 81533"/>
                <a:gd name="connsiteY15" fmla="*/ 186023 h 186023"/>
                <a:gd name="connsiteX16" fmla="*/ 48768 w 81533"/>
                <a:gd name="connsiteY16" fmla="*/ 186023 h 1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33" h="186023">
                  <a:moveTo>
                    <a:pt x="48768" y="186023"/>
                  </a:moveTo>
                  <a:lnTo>
                    <a:pt x="48768" y="76009"/>
                  </a:lnTo>
                  <a:lnTo>
                    <a:pt x="78010" y="76009"/>
                  </a:lnTo>
                  <a:lnTo>
                    <a:pt x="78010" y="59341"/>
                  </a:lnTo>
                  <a:lnTo>
                    <a:pt x="48768" y="59341"/>
                  </a:lnTo>
                  <a:lnTo>
                    <a:pt x="48768" y="38862"/>
                  </a:lnTo>
                  <a:cubicBezTo>
                    <a:pt x="48768" y="24193"/>
                    <a:pt x="55817" y="21717"/>
                    <a:pt x="69437" y="21717"/>
                  </a:cubicBezTo>
                  <a:cubicBezTo>
                    <a:pt x="73438" y="21717"/>
                    <a:pt x="77533" y="22193"/>
                    <a:pt x="81534" y="22479"/>
                  </a:cubicBezTo>
                  <a:lnTo>
                    <a:pt x="81534" y="2572"/>
                  </a:lnTo>
                  <a:cubicBezTo>
                    <a:pt x="75914" y="1333"/>
                    <a:pt x="70199" y="0"/>
                    <a:pt x="64389" y="0"/>
                  </a:cubicBezTo>
                  <a:cubicBezTo>
                    <a:pt x="41720" y="0"/>
                    <a:pt x="24765" y="11430"/>
                    <a:pt x="24765" y="35624"/>
                  </a:cubicBezTo>
                  <a:lnTo>
                    <a:pt x="24765" y="59341"/>
                  </a:lnTo>
                  <a:lnTo>
                    <a:pt x="0" y="59341"/>
                  </a:lnTo>
                  <a:lnTo>
                    <a:pt x="0" y="76009"/>
                  </a:lnTo>
                  <a:lnTo>
                    <a:pt x="24765" y="76009"/>
                  </a:lnTo>
                  <a:lnTo>
                    <a:pt x="24765" y="186023"/>
                  </a:lnTo>
                  <a:lnTo>
                    <a:pt x="48768" y="18602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Vrije vorm: vorm 48"/>
            <p:cNvSpPr/>
            <p:nvPr/>
          </p:nvSpPr>
          <p:spPr>
            <a:xfrm>
              <a:off x="3677316" y="2558224"/>
              <a:ext cx="74961" cy="164972"/>
            </a:xfrm>
            <a:custGeom>
              <a:avLst/>
              <a:gdLst>
                <a:gd name="connsiteX0" fmla="*/ 0 w 74961"/>
                <a:gd name="connsiteY0" fmla="*/ 34480 h 164972"/>
                <a:gd name="connsiteX1" fmla="*/ 0 w 74961"/>
                <a:gd name="connsiteY1" fmla="*/ 51149 h 164972"/>
                <a:gd name="connsiteX2" fmla="*/ 21717 w 74961"/>
                <a:gd name="connsiteY2" fmla="*/ 51149 h 164972"/>
                <a:gd name="connsiteX3" fmla="*/ 21717 w 74961"/>
                <a:gd name="connsiteY3" fmla="*/ 131921 h 164972"/>
                <a:gd name="connsiteX4" fmla="*/ 57626 w 74961"/>
                <a:gd name="connsiteY4" fmla="*/ 164973 h 164972"/>
                <a:gd name="connsiteX5" fmla="*/ 74009 w 74961"/>
                <a:gd name="connsiteY5" fmla="*/ 163449 h 164972"/>
                <a:gd name="connsiteX6" fmla="*/ 74009 w 74961"/>
                <a:gd name="connsiteY6" fmla="*/ 145066 h 164972"/>
                <a:gd name="connsiteX7" fmla="*/ 61341 w 74961"/>
                <a:gd name="connsiteY7" fmla="*/ 146590 h 164972"/>
                <a:gd name="connsiteX8" fmla="*/ 45720 w 74961"/>
                <a:gd name="connsiteY8" fmla="*/ 133255 h 164972"/>
                <a:gd name="connsiteX9" fmla="*/ 45720 w 74961"/>
                <a:gd name="connsiteY9" fmla="*/ 51245 h 164972"/>
                <a:gd name="connsiteX10" fmla="*/ 74962 w 74961"/>
                <a:gd name="connsiteY10" fmla="*/ 51245 h 164972"/>
                <a:gd name="connsiteX11" fmla="*/ 74962 w 74961"/>
                <a:gd name="connsiteY11" fmla="*/ 34576 h 164972"/>
                <a:gd name="connsiteX12" fmla="*/ 45720 w 74961"/>
                <a:gd name="connsiteY12" fmla="*/ 34576 h 164972"/>
                <a:gd name="connsiteX13" fmla="*/ 45720 w 74961"/>
                <a:gd name="connsiteY13" fmla="*/ 0 h 164972"/>
                <a:gd name="connsiteX14" fmla="*/ 21717 w 74961"/>
                <a:gd name="connsiteY14" fmla="*/ 7525 h 164972"/>
                <a:gd name="connsiteX15" fmla="*/ 21717 w 74961"/>
                <a:gd name="connsiteY15" fmla="*/ 34576 h 164972"/>
                <a:gd name="connsiteX16" fmla="*/ 0 w 74961"/>
                <a:gd name="connsiteY16" fmla="*/ 34480 h 16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961" h="164972">
                  <a:moveTo>
                    <a:pt x="0" y="34480"/>
                  </a:moveTo>
                  <a:lnTo>
                    <a:pt x="0" y="51149"/>
                  </a:lnTo>
                  <a:lnTo>
                    <a:pt x="21717" y="51149"/>
                  </a:lnTo>
                  <a:lnTo>
                    <a:pt x="21717" y="131921"/>
                  </a:lnTo>
                  <a:cubicBezTo>
                    <a:pt x="21717" y="148780"/>
                    <a:pt x="22003" y="164973"/>
                    <a:pt x="57626" y="164973"/>
                  </a:cubicBezTo>
                  <a:cubicBezTo>
                    <a:pt x="63151" y="164973"/>
                    <a:pt x="68389" y="164497"/>
                    <a:pt x="74009" y="163449"/>
                  </a:cubicBezTo>
                  <a:lnTo>
                    <a:pt x="74009" y="145066"/>
                  </a:lnTo>
                  <a:cubicBezTo>
                    <a:pt x="70104" y="146018"/>
                    <a:pt x="65151" y="146590"/>
                    <a:pt x="61341" y="146590"/>
                  </a:cubicBezTo>
                  <a:cubicBezTo>
                    <a:pt x="52768" y="146590"/>
                    <a:pt x="45720" y="142304"/>
                    <a:pt x="45720" y="133255"/>
                  </a:cubicBezTo>
                  <a:lnTo>
                    <a:pt x="45720" y="51245"/>
                  </a:lnTo>
                  <a:lnTo>
                    <a:pt x="74962" y="51245"/>
                  </a:lnTo>
                  <a:lnTo>
                    <a:pt x="74962" y="34576"/>
                  </a:lnTo>
                  <a:lnTo>
                    <a:pt x="45720" y="34576"/>
                  </a:lnTo>
                  <a:lnTo>
                    <a:pt x="45720" y="0"/>
                  </a:lnTo>
                  <a:lnTo>
                    <a:pt x="21717" y="7525"/>
                  </a:lnTo>
                  <a:lnTo>
                    <a:pt x="21717" y="34576"/>
                  </a:lnTo>
                  <a:lnTo>
                    <a:pt x="0" y="344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Vrije vorm: vorm 49"/>
            <p:cNvSpPr/>
            <p:nvPr/>
          </p:nvSpPr>
          <p:spPr>
            <a:xfrm>
              <a:off x="3219450" y="2537078"/>
              <a:ext cx="148685" cy="182308"/>
            </a:xfrm>
            <a:custGeom>
              <a:avLst/>
              <a:gdLst>
                <a:gd name="connsiteX0" fmla="*/ 0 w 148685"/>
                <a:gd name="connsiteY0" fmla="*/ 182309 h 182308"/>
                <a:gd name="connsiteX1" fmla="*/ 62579 w 148685"/>
                <a:gd name="connsiteY1" fmla="*/ 182309 h 182308"/>
                <a:gd name="connsiteX2" fmla="*/ 148685 w 148685"/>
                <a:gd name="connsiteY2" fmla="*/ 91154 h 182308"/>
                <a:gd name="connsiteX3" fmla="*/ 62579 w 148685"/>
                <a:gd name="connsiteY3" fmla="*/ 0 h 182308"/>
                <a:gd name="connsiteX4" fmla="*/ 0 w 148685"/>
                <a:gd name="connsiteY4" fmla="*/ 0 h 182308"/>
                <a:gd name="connsiteX5" fmla="*/ 0 w 148685"/>
                <a:gd name="connsiteY5" fmla="*/ 182309 h 182308"/>
                <a:gd name="connsiteX6" fmla="*/ 25241 w 148685"/>
                <a:gd name="connsiteY6" fmla="*/ 21812 h 182308"/>
                <a:gd name="connsiteX7" fmla="*/ 62579 w 148685"/>
                <a:gd name="connsiteY7" fmla="*/ 21812 h 182308"/>
                <a:gd name="connsiteX8" fmla="*/ 122206 w 148685"/>
                <a:gd name="connsiteY8" fmla="*/ 91250 h 182308"/>
                <a:gd name="connsiteX9" fmla="*/ 62579 w 148685"/>
                <a:gd name="connsiteY9" fmla="*/ 160687 h 182308"/>
                <a:gd name="connsiteX10" fmla="*/ 25241 w 148685"/>
                <a:gd name="connsiteY10" fmla="*/ 160687 h 182308"/>
                <a:gd name="connsiteX11" fmla="*/ 25241 w 148685"/>
                <a:gd name="connsiteY11" fmla="*/ 21812 h 1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685" h="182308">
                  <a:moveTo>
                    <a:pt x="0" y="182309"/>
                  </a:moveTo>
                  <a:lnTo>
                    <a:pt x="62579" y="182309"/>
                  </a:lnTo>
                  <a:cubicBezTo>
                    <a:pt x="140494" y="182309"/>
                    <a:pt x="148685" y="116300"/>
                    <a:pt x="148685" y="91154"/>
                  </a:cubicBezTo>
                  <a:cubicBezTo>
                    <a:pt x="148685" y="66008"/>
                    <a:pt x="140494" y="0"/>
                    <a:pt x="62579" y="0"/>
                  </a:cubicBezTo>
                  <a:lnTo>
                    <a:pt x="0" y="0"/>
                  </a:lnTo>
                  <a:lnTo>
                    <a:pt x="0" y="182309"/>
                  </a:lnTo>
                  <a:close/>
                  <a:moveTo>
                    <a:pt x="25241" y="21812"/>
                  </a:moveTo>
                  <a:lnTo>
                    <a:pt x="62579" y="21812"/>
                  </a:lnTo>
                  <a:cubicBezTo>
                    <a:pt x="104680" y="21812"/>
                    <a:pt x="122206" y="53626"/>
                    <a:pt x="122206" y="91250"/>
                  </a:cubicBezTo>
                  <a:cubicBezTo>
                    <a:pt x="122206" y="128873"/>
                    <a:pt x="104680" y="160687"/>
                    <a:pt x="62579" y="160687"/>
                  </a:cubicBezTo>
                  <a:lnTo>
                    <a:pt x="25241" y="160687"/>
                  </a:lnTo>
                  <a:lnTo>
                    <a:pt x="25241" y="2181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713105" indent="-351155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20000"/>
        <a:buFont typeface="Arial" panose="020B0604020202020204" pitchFamily="34" charset="0"/>
        <a:buChar char="•"/>
        <a:tabLst>
          <a:tab pos="712470" algn="l"/>
        </a:tabLst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3"/>
        </a:buClr>
        <a:buFont typeface="Segoe UI Light" panose="020B0502040204020203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3600" b="1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None/>
        <a:defRPr sz="1400" b="0" kern="1200" cap="none" baseline="0">
          <a:solidFill>
            <a:schemeClr val="tx1"/>
          </a:solidFill>
          <a:latin typeface="+mj-lt"/>
          <a:ea typeface="+mn-ea"/>
          <a:cs typeface="+mn-cs"/>
        </a:defRPr>
      </a:lvl6pPr>
      <a:lvl7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1950" indent="-3619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+mj-lt"/>
        <a:buAutoNum type="alphaL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None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0" y="-429019"/>
            <a:ext cx="1989968" cy="276999"/>
          </a:xfrm>
        </p:spPr>
        <p:txBody>
          <a:bodyPr/>
          <a:lstStyle/>
          <a:p>
            <a:r>
              <a:rPr lang="en-GB"/>
              <a:t>Title slide + image</a:t>
            </a:r>
            <a:endParaRPr lang="en-GB" dirty="0"/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10"/>
          </p:nvPr>
        </p:nvSpPr>
        <p:spPr>
          <a:xfrm>
            <a:off x="719138" y="847689"/>
            <a:ext cx="5865553" cy="1333698"/>
          </a:xfrm>
        </p:spPr>
        <p:txBody>
          <a:bodyPr/>
          <a:lstStyle/>
          <a:p>
            <a:r>
              <a:rPr lang="nl-NL" dirty="0" err="1"/>
              <a:t>Primevision</a:t>
            </a:r>
            <a:endParaRPr lang="nl-NL" dirty="0"/>
          </a:p>
          <a:p>
            <a:r>
              <a:rPr lang="nl-NL" dirty="0" err="1"/>
              <a:t>Final</a:t>
            </a:r>
            <a:r>
              <a:rPr lang="nl-NL" dirty="0"/>
              <a:t> Presentation</a:t>
            </a:r>
            <a:endParaRPr lang="en-GB" dirty="0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1"/>
          </p:nvPr>
        </p:nvSpPr>
        <p:spPr>
          <a:xfrm>
            <a:off x="719137" y="2301536"/>
            <a:ext cx="5871541" cy="2763834"/>
          </a:xfrm>
        </p:spPr>
        <p:txBody>
          <a:bodyPr/>
          <a:lstStyle/>
          <a:p>
            <a:r>
              <a:rPr lang="en-GB" noProof="0" dirty="0"/>
              <a:t>G1</a:t>
            </a:r>
          </a:p>
          <a:p>
            <a:r>
              <a:rPr lang="en-GB" dirty="0"/>
              <a:t>Tom </a:t>
            </a:r>
            <a:r>
              <a:rPr lang="en-GB" dirty="0" err="1"/>
              <a:t>Bruinink</a:t>
            </a:r>
            <a:endParaRPr lang="en-GB" dirty="0"/>
          </a:p>
          <a:p>
            <a:r>
              <a:rPr lang="en-GB" noProof="0" dirty="0" err="1"/>
              <a:t>Dexin</a:t>
            </a:r>
            <a:r>
              <a:rPr lang="en-GB" noProof="0" dirty="0"/>
              <a:t> Sun</a:t>
            </a:r>
          </a:p>
          <a:p>
            <a:r>
              <a:rPr lang="en-GB" dirty="0" err="1"/>
              <a:t>Jelmer</a:t>
            </a:r>
            <a:r>
              <a:rPr lang="en-GB" dirty="0"/>
              <a:t> van </a:t>
            </a:r>
            <a:r>
              <a:rPr lang="en-GB" dirty="0" err="1"/>
              <a:t>Gestel</a:t>
            </a:r>
            <a:endParaRPr lang="en-GB" dirty="0"/>
          </a:p>
          <a:p>
            <a:r>
              <a:rPr lang="en-GB" noProof="0" dirty="0"/>
              <a:t>Mats Poppe</a:t>
            </a:r>
          </a:p>
          <a:p>
            <a:r>
              <a:rPr lang="en-GB" dirty="0"/>
              <a:t>Kristian Terlien</a:t>
            </a:r>
            <a:endParaRPr lang="en-GB" noProof="0" dirty="0"/>
          </a:p>
        </p:txBody>
      </p:sp>
      <p:pic>
        <p:nvPicPr>
          <p:cNvPr id="10246" name="Picture 6" descr="Advanced Data Science Masters Program - Datavalley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8" r="2996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Estimate</a:t>
            </a:r>
            <a:r>
              <a:rPr lang="nl-NL" dirty="0"/>
              <a:t> a model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output belt</a:t>
            </a:r>
          </a:p>
          <a:p>
            <a:r>
              <a:rPr lang="nl-NL" dirty="0" err="1"/>
              <a:t>Less</a:t>
            </a:r>
            <a:r>
              <a:rPr lang="nl-NL" dirty="0"/>
              <a:t> accurate as time </a:t>
            </a:r>
            <a:r>
              <a:rPr lang="nl-NL" dirty="0" err="1"/>
              <a:t>progresses</a:t>
            </a:r>
            <a:endParaRPr lang="nl-NL" dirty="0"/>
          </a:p>
          <a:p>
            <a:r>
              <a:rPr lang="nl-NL" dirty="0"/>
              <a:t>Vantaa </a:t>
            </a:r>
            <a:r>
              <a:rPr lang="nl-NL" dirty="0" err="1"/>
              <a:t>examples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567" r="1"/>
          <a:stretch>
            <a:fillRect/>
          </a:stretch>
        </p:blipFill>
        <p:spPr>
          <a:xfrm>
            <a:off x="568172" y="3355031"/>
            <a:ext cx="3116061" cy="1911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38" y="3355031"/>
            <a:ext cx="3201409" cy="1937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054" y="3357434"/>
            <a:ext cx="3268524" cy="1977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Standardised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6905652" y="842299"/>
              <a:ext cx="4564110" cy="4144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20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820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err="1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14248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-1683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478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1690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-9142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6289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-803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𝑑𝑎𝑦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-51672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-9440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-12645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6905652" y="842299"/>
              <a:ext cx="4564110" cy="4144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2055"/>
                    <a:gridCol w="228205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err="1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14248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-1683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478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1690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-9142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6289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-803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-51672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-9440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/>
                            <a:t>-12645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Prediction</a:t>
            </a:r>
            <a:r>
              <a:rPr lang="nl-NL" dirty="0"/>
              <a:t> </a:t>
            </a:r>
            <a:r>
              <a:rPr lang="nl-NL" dirty="0" err="1"/>
              <a:t>accuracy</a:t>
            </a:r>
            <a:endParaRPr lang="nl-NL" dirty="0"/>
          </a:p>
          <a:p>
            <a:pPr lvl="1"/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squared</a:t>
            </a:r>
            <a:r>
              <a:rPr lang="nl-NL" dirty="0"/>
              <a:t> error (MSE)</a:t>
            </a:r>
          </a:p>
          <a:p>
            <a:pPr lvl="1"/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squared</a:t>
            </a:r>
            <a:r>
              <a:rPr lang="nl-NL" dirty="0"/>
              <a:t> error (VSE)</a:t>
            </a:r>
          </a:p>
          <a:p>
            <a:pPr lvl="1"/>
            <a:r>
              <a:rPr lang="nl-NL" dirty="0" err="1"/>
              <a:t>Mean</a:t>
            </a:r>
            <a:r>
              <a:rPr lang="nl-NL" dirty="0"/>
              <a:t> absolute error (MAE)</a:t>
            </a:r>
          </a:p>
          <a:p>
            <a:pPr lvl="1"/>
            <a:endParaRPr lang="nl-NL" dirty="0"/>
          </a:p>
          <a:p>
            <a:r>
              <a:rPr lang="nl-NL" dirty="0"/>
              <a:t>Short </a:t>
            </a:r>
            <a:r>
              <a:rPr lang="nl-NL" dirty="0" err="1"/>
              <a:t>comptutational</a:t>
            </a:r>
            <a:r>
              <a:rPr lang="nl-NL" dirty="0"/>
              <a:t> time</a:t>
            </a:r>
          </a:p>
          <a:p>
            <a:r>
              <a:rPr lang="nl-NL" dirty="0"/>
              <a:t>Adequate </a:t>
            </a:r>
            <a:r>
              <a:rPr lang="nl-NL" dirty="0" err="1"/>
              <a:t>results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42977" y="1402610"/>
          <a:ext cx="528113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527">
                <a:tc>
                  <a:txBody>
                    <a:bodyPr/>
                    <a:lstStyle/>
                    <a:p>
                      <a:r>
                        <a:rPr lang="nl-NL" dirty="0" err="1"/>
                        <a:t>Sorting</a:t>
                      </a:r>
                      <a:r>
                        <a:rPr lang="nl-NL" dirty="0"/>
                        <a:t>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 err="1"/>
                        <a:t>Kuopio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9.1e07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 err="1"/>
                        <a:t>Lieto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29175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5.3e08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/>
                        <a:t>Oulu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10985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1.1e08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 err="1"/>
                        <a:t>Seinjoki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45667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1.7e09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/>
                        <a:t>Tampere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22836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3.8e08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/>
                        <a:t>Vantaa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275179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2.8e10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309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158">
                <a:tc>
                  <a:txBody>
                    <a:bodyPr/>
                    <a:lstStyle/>
                    <a:p>
                      <a:r>
                        <a:rPr lang="nl-NL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77812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2.0e09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9322273" y="1202468"/>
            <a:ext cx="2430461" cy="1238250"/>
          </a:xfrm>
        </p:spPr>
        <p:txBody>
          <a:bodyPr/>
          <a:lstStyle/>
          <a:p>
            <a:r>
              <a:rPr lang="nl-NL" dirty="0"/>
              <a:t>Input features:</a:t>
            </a:r>
          </a:p>
          <a:p>
            <a:pPr lvl="1"/>
            <a:r>
              <a:rPr lang="nl-NL" dirty="0" err="1"/>
              <a:t>Output_belt</a:t>
            </a:r>
            <a:endParaRPr lang="nl-NL" dirty="0"/>
          </a:p>
          <a:p>
            <a:pPr lvl="1"/>
            <a:r>
              <a:rPr lang="nl-NL" dirty="0"/>
              <a:t>Day</a:t>
            </a:r>
          </a:p>
          <a:p>
            <a:pPr lvl="1"/>
            <a:r>
              <a:rPr lang="nl-NL" sz="2000" dirty="0"/>
              <a:t>Day of </a:t>
            </a:r>
            <a:r>
              <a:rPr lang="nl-NL" sz="2000" dirty="0" err="1"/>
              <a:t>the</a:t>
            </a:r>
            <a:r>
              <a:rPr lang="nl-NL" sz="2000" dirty="0"/>
              <a:t> week</a:t>
            </a:r>
          </a:p>
          <a:p>
            <a:pPr lvl="1"/>
            <a:r>
              <a:rPr lang="nl-NL" sz="2000" dirty="0"/>
              <a:t>Week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month</a:t>
            </a:r>
            <a:endParaRPr lang="nl-NL" sz="2000" dirty="0"/>
          </a:p>
          <a:p>
            <a:pPr lvl="1"/>
            <a:r>
              <a:rPr lang="nl-NL" sz="2000" dirty="0" err="1"/>
              <a:t>Mult</a:t>
            </a:r>
            <a:endParaRPr lang="nl-NL" sz="2000" dirty="0"/>
          </a:p>
          <a:p>
            <a:pPr lvl="1"/>
            <a:endParaRPr lang="nl-NL" dirty="0"/>
          </a:p>
          <a:p>
            <a:pPr lvl="1"/>
            <a:endParaRPr lang="nl-NL" sz="2000" dirty="0"/>
          </a:p>
          <a:p>
            <a:pPr marL="361950" lvl="1" indent="0">
              <a:buNone/>
            </a:pPr>
            <a:r>
              <a:rPr lang="nl-NL" dirty="0"/>
              <a:t>Target  = </a:t>
            </a:r>
            <a:r>
              <a:rPr lang="nl-NL" dirty="0" err="1"/>
              <a:t>nr</a:t>
            </a:r>
            <a:r>
              <a:rPr lang="nl-NL" dirty="0"/>
              <a:t> of </a:t>
            </a:r>
            <a:r>
              <a:rPr lang="nl-NL" dirty="0" err="1"/>
              <a:t>evetns</a:t>
            </a:r>
            <a:endParaRPr lang="nl-NL" sz="2000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9E578DF-E60E-204B-8FE5-CDEDA140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9" y="1821593"/>
            <a:ext cx="9155048" cy="3214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dianummer 1">
            <a:extLst>
              <a:ext uri="{FF2B5EF4-FFF2-40B4-BE49-F238E27FC236}">
                <a16:creationId xmlns:a16="http://schemas.microsoft.com/office/drawing/2014/main" id="{5768C21C-F5B1-8D38-540B-52E75709D36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178464" y="6405669"/>
            <a:ext cx="291298" cy="184666"/>
          </a:xfrm>
        </p:spPr>
        <p:txBody>
          <a:bodyPr/>
          <a:lstStyle/>
          <a:p>
            <a:fld id="{9E843DB9-9987-4157-AB9C-CEA8D7D910BB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6F5EF3E0-A71A-5D5C-2238-FF5E4C07C739}"/>
              </a:ext>
            </a:extLst>
          </p:cNvPr>
          <p:cNvSpPr txBox="1">
            <a:spLocks/>
          </p:cNvSpPr>
          <p:nvPr/>
        </p:nvSpPr>
        <p:spPr>
          <a:xfrm>
            <a:off x="11178464" y="6405669"/>
            <a:ext cx="29129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nl-NL"/>
            </a:defPPr>
            <a:lvl1pPr marL="0" algn="r" defTabSz="914400" rtl="0" eaLnBrk="1" latinLnBrk="0" hangingPunct="1">
              <a:defRPr sz="1200" b="1" kern="1200">
                <a:solidFill>
                  <a:schemeClr val="tx2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843DB9-9987-4157-AB9C-CEA8D7D910BB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1A098FFB-3F50-1E40-99D7-28ED58F3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</p:spPr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en-US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99A1079-EE77-6137-21F4-E85109F0F16A}"/>
              </a:ext>
            </a:extLst>
          </p:cNvPr>
          <p:cNvSpPr txBox="1"/>
          <p:nvPr/>
        </p:nvSpPr>
        <p:spPr>
          <a:xfrm>
            <a:off x="1145406" y="2194560"/>
            <a:ext cx="2897205" cy="19443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8C8"/>
                </a:solidFill>
              </a:rPr>
              <a:t>Features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Target value</a:t>
            </a:r>
          </a:p>
          <a:p>
            <a:pPr marL="342900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Features not taken into account ???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98331FB0-C4E5-C268-B3CD-65B79833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593" y="1257352"/>
            <a:ext cx="6433532" cy="381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4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1">
            <a:extLst>
              <a:ext uri="{FF2B5EF4-FFF2-40B4-BE49-F238E27FC236}">
                <a16:creationId xmlns:a16="http://schemas.microsoft.com/office/drawing/2014/main" id="{A881CCAC-6662-35F7-96F7-3994A0AD011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178464" y="6405669"/>
            <a:ext cx="291298" cy="184666"/>
          </a:xfrm>
        </p:spPr>
        <p:txBody>
          <a:bodyPr/>
          <a:lstStyle/>
          <a:p>
            <a:fld id="{9E843DB9-9987-4157-AB9C-CEA8D7D910BB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6" name="Titel 3">
            <a:extLst>
              <a:ext uri="{FF2B5EF4-FFF2-40B4-BE49-F238E27FC236}">
                <a16:creationId xmlns:a16="http://schemas.microsoft.com/office/drawing/2014/main" id="{5CAA0CAC-4725-2E22-1C93-EFC561B1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6" y="722454"/>
            <a:ext cx="10752610" cy="323409"/>
          </a:xfrm>
        </p:spPr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br>
              <a:rPr lang="nl-NL" dirty="0"/>
            </a:br>
            <a:r>
              <a:rPr lang="nl-NL" sz="1800" dirty="0" err="1"/>
              <a:t>One</a:t>
            </a:r>
            <a:r>
              <a:rPr lang="nl-NL" sz="1800" dirty="0"/>
              <a:t> hot </a:t>
            </a:r>
            <a:r>
              <a:rPr lang="nl-NL" sz="1800" dirty="0" err="1"/>
              <a:t>encoding</a:t>
            </a:r>
            <a:endParaRPr lang="en-GB" sz="18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6DAF91A-FEA8-124C-E800-B4354059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1904193"/>
            <a:ext cx="9790294" cy="250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3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5CF56FD-637B-B410-E34C-894092A2A6C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16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C184124-07C8-E142-5602-E29F85A2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52" y="695545"/>
            <a:ext cx="10752610" cy="323409"/>
          </a:xfrm>
        </p:spPr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3C6EC73-40CD-5FCC-7193-CB53E6198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914" y="1830144"/>
            <a:ext cx="8497486" cy="289600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8258364A-66D6-BBD4-9A7B-BCE077697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59" y="1244600"/>
            <a:ext cx="7642305" cy="614114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74FEE7F6-6854-7308-692C-7BADE22C4E2A}"/>
              </a:ext>
            </a:extLst>
          </p:cNvPr>
          <p:cNvSpPr txBox="1"/>
          <p:nvPr/>
        </p:nvSpPr>
        <p:spPr>
          <a:xfrm>
            <a:off x="717152" y="3278146"/>
            <a:ext cx="3266651" cy="21298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Output belt 14</a:t>
            </a:r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27 of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month</a:t>
            </a:r>
            <a:endParaRPr lang="nl-NL" sz="1600" dirty="0"/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4 </a:t>
            </a:r>
            <a:r>
              <a:rPr lang="nl-NL" sz="1600" dirty="0" err="1"/>
              <a:t>th</a:t>
            </a:r>
            <a:r>
              <a:rPr lang="nl-NL" sz="1600" dirty="0"/>
              <a:t> week of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month</a:t>
            </a:r>
            <a:endParaRPr lang="nl-NL" sz="1600" dirty="0"/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4 </a:t>
            </a:r>
            <a:r>
              <a:rPr lang="nl-NL" sz="1600" dirty="0" err="1"/>
              <a:t>th</a:t>
            </a:r>
            <a:r>
              <a:rPr lang="nl-NL" sz="1600" dirty="0"/>
              <a:t> </a:t>
            </a:r>
            <a:r>
              <a:rPr lang="nl-NL" sz="1600" dirty="0" err="1"/>
              <a:t>day</a:t>
            </a:r>
            <a:r>
              <a:rPr lang="nl-NL" sz="1600" dirty="0"/>
              <a:t> of </a:t>
            </a:r>
            <a:r>
              <a:rPr lang="nl-NL" sz="1600" dirty="0" err="1"/>
              <a:t>the</a:t>
            </a:r>
            <a:r>
              <a:rPr lang="nl-NL" sz="1600" dirty="0"/>
              <a:t> week, </a:t>
            </a:r>
            <a:r>
              <a:rPr lang="nl-NL" sz="1600" dirty="0" err="1"/>
              <a:t>Thursday</a:t>
            </a:r>
            <a:endParaRPr lang="nl-NL" sz="1600" dirty="0"/>
          </a:p>
          <a:p>
            <a:pPr marL="285750" indent="-28575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Last </a:t>
            </a:r>
            <a:r>
              <a:rPr lang="nl-NL" sz="1600" dirty="0" err="1"/>
              <a:t>number</a:t>
            </a:r>
            <a:r>
              <a:rPr lang="nl-NL" sz="1600" dirty="0"/>
              <a:t> is a </a:t>
            </a:r>
            <a:r>
              <a:rPr lang="nl-NL" sz="1600" dirty="0" err="1"/>
              <a:t>multiplication</a:t>
            </a:r>
            <a:r>
              <a:rPr lang="nl-NL" sz="1600" dirty="0"/>
              <a:t>: </a:t>
            </a:r>
            <a:r>
              <a:rPr lang="nl-NL" sz="1600" dirty="0" err="1"/>
              <a:t>day_of_month</a:t>
            </a:r>
            <a:r>
              <a:rPr lang="nl-NL" sz="1600" dirty="0"/>
              <a:t> * </a:t>
            </a:r>
            <a:r>
              <a:rPr lang="nl-NL" sz="1600" dirty="0" err="1"/>
              <a:t>week_day</a:t>
            </a:r>
            <a:r>
              <a:rPr lang="nl-NL" sz="1600" dirty="0"/>
              <a:t> * </a:t>
            </a:r>
            <a:r>
              <a:rPr lang="nl-NL" sz="1600" dirty="0" err="1"/>
              <a:t>week_of_moth</a:t>
            </a:r>
            <a:r>
              <a:rPr lang="nl-NL" sz="1600" dirty="0"/>
              <a:t>  </a:t>
            </a:r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72761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7EB5A3F-8336-8CBD-D599-AC836F79AB8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17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CF5D5CA-281F-F043-2066-A77505E3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neutwork</a:t>
            </a:r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749355D-6B01-4899-EAE6-28E42234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03" y="3937000"/>
            <a:ext cx="2284134" cy="187358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12670C2-431A-4024-7109-B800F4500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177" y="1600568"/>
            <a:ext cx="5248386" cy="406673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CD37FCBB-6069-9F9E-5D58-55C13F522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4605"/>
            <a:ext cx="5551937" cy="187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B150ADCD-299D-B642-2599-F6589E14CE6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954855FF-088E-4F70-F8A8-90089ABD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38" y="889001"/>
            <a:ext cx="10752137" cy="323850"/>
          </a:xfrm>
        </p:spPr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neutwork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762FB5A-E4A1-50B6-26CE-4524DBAA8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1620568"/>
            <a:ext cx="9947177" cy="402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0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B746682-1BD8-851C-2E2E-07F46B9BE2F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69C5A8-3B8F-ACF4-1A58-B84EA46BE1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b="1" dirty="0"/>
              <a:t>Pros</a:t>
            </a:r>
          </a:p>
          <a:p>
            <a:r>
              <a:rPr lang="nl-NL" dirty="0"/>
              <a:t>Simple / straight forward </a:t>
            </a:r>
          </a:p>
          <a:p>
            <a:r>
              <a:rPr lang="nl-NL" dirty="0" err="1"/>
              <a:t>Couple</a:t>
            </a:r>
            <a:r>
              <a:rPr lang="nl-NL" dirty="0"/>
              <a:t> minutes </a:t>
            </a:r>
            <a:r>
              <a:rPr lang="nl-NL" dirty="0" err="1"/>
              <a:t>to</a:t>
            </a:r>
            <a:r>
              <a:rPr lang="nl-NL" dirty="0"/>
              <a:t> train,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a second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</a:t>
            </a:r>
          </a:p>
          <a:p>
            <a:r>
              <a:rPr lang="nl-NL" dirty="0"/>
              <a:t>No input data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past </a:t>
            </a:r>
            <a:r>
              <a:rPr lang="nl-NL" dirty="0" err="1"/>
              <a:t>required</a:t>
            </a:r>
            <a:r>
              <a:rPr lang="nl-NL" dirty="0"/>
              <a:t> </a:t>
            </a:r>
          </a:p>
          <a:p>
            <a:r>
              <a:rPr lang="nl-NL" dirty="0" err="1"/>
              <a:t>Prediction</a:t>
            </a:r>
            <a:r>
              <a:rPr lang="nl-NL" dirty="0"/>
              <a:t> horizon is </a:t>
            </a:r>
            <a:r>
              <a:rPr lang="nl-NL" dirty="0" err="1"/>
              <a:t>infinity</a:t>
            </a:r>
            <a:r>
              <a:rPr lang="nl-NL" dirty="0"/>
              <a:t> </a:t>
            </a:r>
          </a:p>
          <a:p>
            <a:endParaRPr lang="nl-NL" dirty="0"/>
          </a:p>
          <a:p>
            <a:r>
              <a:rPr lang="nl-NL" b="1" dirty="0" err="1"/>
              <a:t>Cons</a:t>
            </a:r>
            <a:r>
              <a:rPr lang="nl-NL" dirty="0"/>
              <a:t> </a:t>
            </a:r>
          </a:p>
          <a:p>
            <a:r>
              <a:rPr lang="nl-NL" dirty="0"/>
              <a:t>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capture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increasing</a:t>
            </a:r>
            <a:r>
              <a:rPr lang="nl-NL" dirty="0"/>
              <a:t> or </a:t>
            </a:r>
            <a:r>
              <a:rPr lang="nl-NL" dirty="0" err="1"/>
              <a:t>decreasing</a:t>
            </a:r>
            <a:r>
              <a:rPr lang="nl-NL" dirty="0"/>
              <a:t> trend over time </a:t>
            </a:r>
          </a:p>
          <a:p>
            <a:r>
              <a:rPr lang="nl-NL" dirty="0"/>
              <a:t>Model is </a:t>
            </a:r>
            <a:r>
              <a:rPr lang="nl-NL" dirty="0" err="1"/>
              <a:t>quite</a:t>
            </a:r>
            <a:r>
              <a:rPr lang="nl-NL" dirty="0"/>
              <a:t> </a:t>
            </a:r>
            <a:r>
              <a:rPr lang="nl-NL" dirty="0" err="1"/>
              <a:t>sparse</a:t>
            </a:r>
            <a:r>
              <a:rPr lang="nl-NL" dirty="0"/>
              <a:t> </a:t>
            </a:r>
            <a:r>
              <a:rPr lang="nl-NL" dirty="0" err="1"/>
              <a:t>because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hot </a:t>
            </a:r>
            <a:r>
              <a:rPr lang="nl-NL" dirty="0" err="1"/>
              <a:t>encoding</a:t>
            </a:r>
            <a:endParaRPr lang="nl-NL" dirty="0"/>
          </a:p>
          <a:p>
            <a:endParaRPr lang="nl-NL" dirty="0"/>
          </a:p>
          <a:p>
            <a:endParaRPr lang="en-GB" dirty="0"/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0BDF3A8C-CA70-E858-3917-56F4287E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38" y="889001"/>
            <a:ext cx="10752137" cy="323850"/>
          </a:xfrm>
        </p:spPr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neutwork</a:t>
            </a:r>
            <a:r>
              <a:rPr lang="nl-NL" dirty="0"/>
              <a:t> </a:t>
            </a:r>
            <a:r>
              <a:rPr lang="nl-NL" dirty="0" err="1"/>
              <a:t>evalutation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0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Contents</a:t>
            </a:r>
            <a:endParaRPr lang="en-US" dirty="0"/>
          </a:p>
        </p:txBody>
      </p:sp>
      <p:sp>
        <p:nvSpPr>
          <p:cNvPr id="4" name="Text Placeholder 2"/>
          <p:cNvSpPr txBox="1"/>
          <p:nvPr/>
        </p:nvSpPr>
        <p:spPr>
          <a:xfrm>
            <a:off x="719139" y="1565274"/>
            <a:ext cx="10752136" cy="4435476"/>
          </a:xfrm>
          <a:prstGeom prst="rect">
            <a:avLst/>
          </a:prstGeom>
        </p:spPr>
        <p:txBody>
          <a:bodyPr/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13105" indent="-35115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tabLst>
                <a:tab pos="712470" algn="l"/>
              </a:tabLst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Segoe UI Light" panose="020B0502040204020203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b="0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950" indent="-3619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Introduction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Data preparation</a:t>
            </a:r>
          </a:p>
          <a:p>
            <a:r>
              <a:rPr lang="en-GB" dirty="0"/>
              <a:t>Linear regression model</a:t>
            </a:r>
          </a:p>
          <a:p>
            <a:r>
              <a:rPr lang="en-GB" dirty="0"/>
              <a:t>Neural network</a:t>
            </a:r>
          </a:p>
          <a:p>
            <a:r>
              <a:rPr lang="en-GB" dirty="0"/>
              <a:t>ARIMA</a:t>
            </a:r>
          </a:p>
          <a:p>
            <a:r>
              <a:rPr lang="en-GB" dirty="0"/>
              <a:t>LTSM/GRU</a:t>
            </a:r>
          </a:p>
          <a:p>
            <a:r>
              <a:rPr lang="en-GB" dirty="0"/>
              <a:t>Comparison of the models</a:t>
            </a:r>
          </a:p>
          <a:p>
            <a:r>
              <a:rPr lang="en-GB" dirty="0"/>
              <a:t>Final conclusions and recommendations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forecasts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08" y="2906924"/>
            <a:ext cx="3369101" cy="2077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231"/>
          <a:stretch>
            <a:fillRect/>
          </a:stretch>
        </p:blipFill>
        <p:spPr>
          <a:xfrm>
            <a:off x="4411449" y="2902118"/>
            <a:ext cx="3369101" cy="2072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427" y="2906924"/>
            <a:ext cx="3400179" cy="2072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fontAlgn="base"/>
            <a:r>
              <a:rPr lang="en-GB" dirty="0" err="1"/>
              <a:t>AutoRegressive</a:t>
            </a:r>
            <a:r>
              <a:rPr lang="en-GB" dirty="0"/>
              <a:t> (AR)</a:t>
            </a:r>
          </a:p>
          <a:p>
            <a:pPr lvl="1" fontAlgn="base"/>
            <a:r>
              <a:rPr lang="en-GB" dirty="0"/>
              <a:t>Prediction is based on previous values</a:t>
            </a:r>
          </a:p>
          <a:p>
            <a:pPr fontAlgn="base"/>
            <a:r>
              <a:rPr lang="en-GB" dirty="0"/>
              <a:t>Integrated (I)</a:t>
            </a:r>
          </a:p>
          <a:p>
            <a:pPr lvl="1" fontAlgn="base"/>
            <a:r>
              <a:rPr lang="en-GB" dirty="0"/>
              <a:t>Makes time series stationary</a:t>
            </a:r>
          </a:p>
          <a:p>
            <a:pPr fontAlgn="base"/>
            <a:r>
              <a:rPr lang="en-GB" dirty="0"/>
              <a:t>Moving Average (MA)</a:t>
            </a:r>
          </a:p>
          <a:p>
            <a:pPr lvl="1" fontAlgn="base"/>
            <a:r>
              <a:rPr lang="en-GB" dirty="0"/>
              <a:t>Prediction improved by previous forecast errors</a:t>
            </a:r>
          </a:p>
          <a:p>
            <a:pPr lvl="1" fontAlgn="base"/>
            <a:r>
              <a:rPr lang="en-GB" dirty="0"/>
              <a:t>Lagged forecasts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Model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output belt of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sorting</a:t>
            </a:r>
            <a:r>
              <a:rPr lang="nl-NL" dirty="0"/>
              <a:t> center</a:t>
            </a:r>
          </a:p>
          <a:p>
            <a:r>
              <a:rPr lang="nl-NL" dirty="0"/>
              <a:t>Input feature: date</a:t>
            </a:r>
          </a:p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forecasts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ARIMA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39" y="2858671"/>
            <a:ext cx="3772803" cy="2319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59" y="2858672"/>
            <a:ext cx="3765500" cy="23199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177" y="2858673"/>
            <a:ext cx="3793544" cy="23199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719139" y="1565274"/>
            <a:ext cx="5206441" cy="4064001"/>
          </a:xfrm>
        </p:spPr>
        <p:txBody>
          <a:bodyPr/>
          <a:lstStyle/>
          <a:p>
            <a:r>
              <a:rPr lang="nl-NL" dirty="0"/>
              <a:t>Most accurate forecast: Oulu</a:t>
            </a:r>
          </a:p>
          <a:p>
            <a:r>
              <a:rPr lang="nl-NL" dirty="0" err="1"/>
              <a:t>Least</a:t>
            </a:r>
            <a:r>
              <a:rPr lang="nl-NL" dirty="0"/>
              <a:t> accurate forecast: VANTAA</a:t>
            </a:r>
          </a:p>
          <a:p>
            <a:r>
              <a:rPr lang="nl-NL" dirty="0"/>
              <a:t>MAE: on </a:t>
            </a:r>
            <a:r>
              <a:rPr lang="nl-NL" dirty="0" err="1"/>
              <a:t>average</a:t>
            </a:r>
            <a:r>
              <a:rPr lang="nl-NL" dirty="0"/>
              <a:t> 125 events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target </a:t>
            </a:r>
            <a:r>
              <a:rPr lang="nl-NL" dirty="0" err="1"/>
              <a:t>and</a:t>
            </a:r>
            <a:r>
              <a:rPr lang="nl-NL" dirty="0"/>
              <a:t> forecast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ARIMA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E145C9-9687-7C9C-FC4C-14FFE177C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1797"/>
              </p:ext>
            </p:extLst>
          </p:nvPr>
        </p:nvGraphicFramePr>
        <p:xfrm>
          <a:off x="6266421" y="1695711"/>
          <a:ext cx="5419726" cy="375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083">
                <a:tc>
                  <a:txBody>
                    <a:bodyPr/>
                    <a:lstStyle/>
                    <a:p>
                      <a:r>
                        <a:rPr lang="nl-NL" dirty="0" err="1"/>
                        <a:t>Sorting</a:t>
                      </a:r>
                      <a:r>
                        <a:rPr lang="nl-NL" dirty="0"/>
                        <a:t>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19">
                <a:tc>
                  <a:txBody>
                    <a:bodyPr/>
                    <a:lstStyle/>
                    <a:p>
                      <a:r>
                        <a:rPr lang="nl-NL"/>
                        <a:t>Kuopio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4.38e+07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19">
                <a:tc>
                  <a:txBody>
                    <a:bodyPr/>
                    <a:lstStyle/>
                    <a:p>
                      <a:r>
                        <a:rPr lang="nl-NL" dirty="0" err="1"/>
                        <a:t>Lieto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3.58e+08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19">
                <a:tc>
                  <a:txBody>
                    <a:bodyPr/>
                    <a:lstStyle/>
                    <a:p>
                      <a:r>
                        <a:rPr lang="nl-NL" dirty="0"/>
                        <a:t>Oulu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8.93e+07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19">
                <a:tc>
                  <a:txBody>
                    <a:bodyPr/>
                    <a:lstStyle/>
                    <a:p>
                      <a:r>
                        <a:rPr lang="nl-NL" dirty="0" err="1"/>
                        <a:t>Seinjoki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50405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2.39e+09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19">
                <a:tc>
                  <a:txBody>
                    <a:bodyPr/>
                    <a:lstStyle/>
                    <a:p>
                      <a:r>
                        <a:rPr lang="nl-NL" dirty="0"/>
                        <a:t>Tampere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17637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2.92e+08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19">
                <a:tc>
                  <a:txBody>
                    <a:bodyPr/>
                    <a:lstStyle/>
                    <a:p>
                      <a:r>
                        <a:rPr lang="nl-NL"/>
                        <a:t>Vantaa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327210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4.78e+10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19">
                <a:tc>
                  <a:txBody>
                    <a:bodyPr/>
                    <a:lstStyle/>
                    <a:p>
                      <a:r>
                        <a:rPr lang="nl-NL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3.21e+09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42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717869" y="1614169"/>
            <a:ext cx="10752136" cy="44354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Inspired by CEEMDAN:</a:t>
            </a:r>
            <a:r>
              <a:rPr lang="en-US" dirty="0"/>
              <a:t> Local signal decomposition applied at each output belt level.</a:t>
            </a:r>
          </a:p>
          <a:p>
            <a:pPr marL="0" indent="0">
              <a:buNone/>
            </a:pPr>
            <a:r>
              <a:rPr lang="en-US" b="1" dirty="0"/>
              <a:t>Signal Decomposition &amp; Feature Extraction:</a:t>
            </a:r>
            <a:r>
              <a:rPr lang="en-US" dirty="0"/>
              <a:t> Empirical Mode Decomposition/ (EMD)Wavelet Decomposition</a:t>
            </a:r>
          </a:p>
          <a:p>
            <a:pPr marL="0" indent="0">
              <a:buNone/>
            </a:pPr>
            <a:r>
              <a:rPr lang="en-US" b="1" dirty="0"/>
              <a:t>GRU Model:</a:t>
            </a:r>
            <a:r>
              <a:rPr lang="en-US" dirty="0"/>
              <a:t>Two-layer GRU with dropout and gradient clipping. Use SGD Optimizer with Cosine Annealing Learning Rate Scheduler.</a:t>
            </a:r>
          </a:p>
          <a:p>
            <a:pPr marL="0" indent="0">
              <a:buNone/>
            </a:pPr>
            <a:r>
              <a:rPr lang="en-US" b="1" dirty="0"/>
              <a:t>Prediction &amp; Aggregation: </a:t>
            </a:r>
            <a:r>
              <a:rPr lang="en-US" dirty="0"/>
              <a:t>GRU independently predicts each IMF and wavelet component.</a:t>
            </a:r>
          </a:p>
          <a:p>
            <a:pPr marL="0" indent="0">
              <a:buNone/>
            </a:pPr>
            <a:r>
              <a:rPr lang="en-US" dirty="0"/>
              <a:t>/ Use linear interpolation and weighted averaging to obtain the final output.</a:t>
            </a:r>
          </a:p>
          <a:p>
            <a:pPr marL="0" indent="0">
              <a:buNone/>
            </a:pPr>
            <a:r>
              <a:rPr lang="en-US" b="1" dirty="0"/>
              <a:t>Possible Causes for the High MSE: </a:t>
            </a:r>
            <a:r>
              <a:rPr lang="en-US" dirty="0"/>
              <a:t>Error accumulation through Multi-Level Decomposition and Aggregation. / Sparse Data lead to overfitting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LSTM/GRU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25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Output belt 66 of </a:t>
            </a:r>
            <a:r>
              <a:rPr lang="nl-NL" dirty="0" err="1"/>
              <a:t>sorting</a:t>
            </a:r>
            <a:r>
              <a:rPr lang="nl-NL" dirty="0"/>
              <a:t> center VANTAA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567" r="1"/>
          <a:stretch>
            <a:fillRect/>
          </a:stretch>
        </p:blipFill>
        <p:spPr>
          <a:xfrm>
            <a:off x="1119901" y="2473323"/>
            <a:ext cx="3116061" cy="19113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58" y="2473323"/>
            <a:ext cx="3116061" cy="1921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415" y="2468590"/>
            <a:ext cx="3116061" cy="1916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26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Output belt 109 of </a:t>
            </a:r>
            <a:r>
              <a:rPr lang="nl-NL" dirty="0" err="1"/>
              <a:t>sorting</a:t>
            </a:r>
            <a:r>
              <a:rPr lang="nl-NL" dirty="0"/>
              <a:t> center VANTAA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13" y="2858673"/>
            <a:ext cx="3201409" cy="1937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231"/>
          <a:stretch>
            <a:fillRect/>
          </a:stretch>
        </p:blipFill>
        <p:spPr>
          <a:xfrm>
            <a:off x="4410420" y="2858674"/>
            <a:ext cx="3201409" cy="1969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427" y="2858673"/>
            <a:ext cx="3201409" cy="1972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27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Output belt 333 of </a:t>
            </a:r>
            <a:r>
              <a:rPr lang="nl-NL" dirty="0" err="1"/>
              <a:t>sorting</a:t>
            </a:r>
            <a:r>
              <a:rPr lang="nl-NL" dirty="0"/>
              <a:t> center VANTAA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36" y="2578958"/>
            <a:ext cx="3426618" cy="2072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30" y="2515911"/>
            <a:ext cx="3400179" cy="2072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385" y="2578958"/>
            <a:ext cx="3389603" cy="2072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28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Neural network performs best on all performance measures</a:t>
            </a:r>
          </a:p>
          <a:p>
            <a:pPr lvl="1"/>
            <a:r>
              <a:rPr lang="en-US" dirty="0"/>
              <a:t>No training time Linear regression</a:t>
            </a:r>
          </a:p>
          <a:p>
            <a:pPr lvl="1"/>
            <a:r>
              <a:rPr lang="en-US" dirty="0"/>
              <a:t>High computation time ARIMA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64892"/>
              </p:ext>
            </p:extLst>
          </p:nvPr>
        </p:nvGraphicFramePr>
        <p:xfrm>
          <a:off x="718666" y="3574310"/>
          <a:ext cx="889441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6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Running time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Running time forecast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Linear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77812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2.0e+09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0,19s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Neural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23454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2.1e+08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8m 57s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0,02s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86506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3.2e+09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14m 25s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3m 24s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29</a:t>
            </a:fld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17953" y="1198296"/>
          <a:ext cx="11754035" cy="505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0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0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ARIMA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GRU/LSTM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950">
                <a:tc>
                  <a:txBody>
                    <a:bodyPr/>
                    <a:lstStyle/>
                    <a:p>
                      <a:r>
                        <a:rPr lang="nl-NL" b="1" dirty="0"/>
                        <a:t>Pros: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Short </a:t>
                      </a:r>
                      <a:r>
                        <a:rPr lang="nl-NL" dirty="0" err="1"/>
                        <a:t>computation</a:t>
                      </a:r>
                      <a:r>
                        <a:rPr lang="nl-NL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Takes a few minutes </a:t>
                      </a:r>
                      <a:r>
                        <a:rPr lang="nl-NL" dirty="0" err="1"/>
                        <a:t>to</a:t>
                      </a:r>
                      <a:r>
                        <a:rPr lang="nl-NL" dirty="0"/>
                        <a:t> 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l-NL" dirty="0"/>
                        <a:t>Works well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data </a:t>
                      </a:r>
                      <a:r>
                        <a:rPr lang="nl-NL" dirty="0" err="1"/>
                        <a:t>that</a:t>
                      </a:r>
                      <a:r>
                        <a:rPr lang="nl-NL" dirty="0"/>
                        <a:t> shows a </a:t>
                      </a:r>
                      <a:r>
                        <a:rPr lang="nl-NL" dirty="0" err="1"/>
                        <a:t>clear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pattern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Extracts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key</a:t>
                      </a:r>
                      <a:r>
                        <a:rPr lang="nl-NL" dirty="0"/>
                        <a:t> features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Simple </a:t>
                      </a:r>
                      <a:r>
                        <a:rPr lang="nl-NL" dirty="0" err="1"/>
                        <a:t>interpretable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 </a:t>
                      </a:r>
                      <a:r>
                        <a:rPr lang="nl-NL" dirty="0" err="1"/>
                        <a:t>required</a:t>
                      </a:r>
                      <a:r>
                        <a:rPr lang="nl-NL" dirty="0"/>
                        <a:t> input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l-NL" dirty="0" err="1"/>
                        <a:t>Interpretable</a:t>
                      </a:r>
                      <a:r>
                        <a:rPr lang="nl-NL" dirty="0"/>
                        <a:t>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Captures</a:t>
                      </a:r>
                      <a:r>
                        <a:rPr lang="nl-NL" dirty="0"/>
                        <a:t> complex </a:t>
                      </a:r>
                      <a:r>
                        <a:rPr lang="nl-NL" dirty="0" err="1"/>
                        <a:t>variations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Unlimited</a:t>
                      </a:r>
                      <a:r>
                        <a:rPr lang="nl-NL" dirty="0"/>
                        <a:t> planning horizon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500">
                <a:tc>
                  <a:txBody>
                    <a:bodyPr/>
                    <a:lstStyle/>
                    <a:p>
                      <a:r>
                        <a:rPr lang="nl-NL" b="1" dirty="0" err="1"/>
                        <a:t>Cons</a:t>
                      </a:r>
                      <a:r>
                        <a:rPr lang="nl-NL" b="1" dirty="0"/>
                        <a:t>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Relies</a:t>
                      </a:r>
                      <a:r>
                        <a:rPr lang="nl-NL" dirty="0"/>
                        <a:t> on </a:t>
                      </a:r>
                      <a:r>
                        <a:rPr lang="nl-NL" dirty="0" err="1"/>
                        <a:t>previous</a:t>
                      </a:r>
                      <a:r>
                        <a:rPr lang="nl-NL" dirty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Temporary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variations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acounted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High </a:t>
                      </a:r>
                      <a:r>
                        <a:rPr lang="nl-NL" dirty="0" err="1"/>
                        <a:t>computation</a:t>
                      </a:r>
                      <a:r>
                        <a:rPr lang="nl-NL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Extremely</a:t>
                      </a:r>
                      <a:r>
                        <a:rPr lang="nl-NL" dirty="0"/>
                        <a:t> high </a:t>
                      </a:r>
                      <a:r>
                        <a:rPr lang="nl-NL" dirty="0" err="1"/>
                        <a:t>computation</a:t>
                      </a:r>
                      <a:r>
                        <a:rPr lang="nl-NL" dirty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1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Seperate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estimation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for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each</a:t>
                      </a:r>
                      <a:r>
                        <a:rPr lang="nl-NL" dirty="0"/>
                        <a:t> forecast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Difficult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to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interpret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only</a:t>
                      </a:r>
                      <a:r>
                        <a:rPr lang="nl-NL" dirty="0"/>
                        <a:t> handle time series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Prediction</a:t>
            </a:r>
            <a:r>
              <a:rPr lang="nl-NL" dirty="0"/>
              <a:t> of </a:t>
            </a:r>
            <a:r>
              <a:rPr lang="nl-NL" dirty="0" err="1"/>
              <a:t>parcel</a:t>
            </a:r>
            <a:r>
              <a:rPr lang="nl-NL" dirty="0"/>
              <a:t> volumes per outputbelt in 6 </a:t>
            </a:r>
            <a:r>
              <a:rPr lang="nl-NL" dirty="0" err="1"/>
              <a:t>sorting</a:t>
            </a:r>
            <a:r>
              <a:rPr lang="nl-NL" dirty="0"/>
              <a:t> centers in Finland</a:t>
            </a:r>
          </a:p>
          <a:p>
            <a:r>
              <a:rPr lang="nl-NL" dirty="0"/>
              <a:t>Goal: </a:t>
            </a:r>
            <a:r>
              <a:rPr lang="nl-NL" dirty="0" err="1"/>
              <a:t>give</a:t>
            </a:r>
            <a:r>
              <a:rPr lang="nl-NL" dirty="0"/>
              <a:t> a 14-day forecast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sorting</a:t>
            </a:r>
            <a:r>
              <a:rPr lang="nl-NL" dirty="0"/>
              <a:t> center </a:t>
            </a:r>
            <a:r>
              <a:rPr lang="nl-NL" dirty="0" err="1"/>
              <a:t>and</a:t>
            </a:r>
            <a:r>
              <a:rPr lang="nl-NL" dirty="0"/>
              <a:t> output belt</a:t>
            </a:r>
          </a:p>
          <a:p>
            <a:r>
              <a:rPr lang="nl-NL" dirty="0"/>
              <a:t>Data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 2023</a:t>
            </a:r>
          </a:p>
          <a:p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first 9 </a:t>
            </a:r>
            <a:r>
              <a:rPr lang="nl-NL" dirty="0" err="1"/>
              <a:t>months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year</a:t>
            </a:r>
            <a:endParaRPr lang="nl-NL" dirty="0"/>
          </a:p>
          <a:p>
            <a:pPr lvl="1"/>
            <a:r>
              <a:rPr lang="nl-NL" dirty="0"/>
              <a:t>Forecast first </a:t>
            </a:r>
            <a:r>
              <a:rPr lang="nl-NL" dirty="0" err="1"/>
              <a:t>two</a:t>
            </a:r>
            <a:r>
              <a:rPr lang="nl-NL" dirty="0"/>
              <a:t> weeks of </a:t>
            </a:r>
            <a:r>
              <a:rPr lang="nl-NL" dirty="0" err="1"/>
              <a:t>October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883" y="2383202"/>
            <a:ext cx="4268581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shows </a:t>
            </a:r>
            <a:r>
              <a:rPr lang="nl-NL" dirty="0" err="1"/>
              <a:t>the</a:t>
            </a:r>
            <a:r>
              <a:rPr lang="nl-NL" dirty="0"/>
              <a:t> best </a:t>
            </a:r>
            <a:r>
              <a:rPr lang="nl-NL" dirty="0" err="1"/>
              <a:t>results</a:t>
            </a:r>
            <a:endParaRPr lang="nl-NL" dirty="0"/>
          </a:p>
          <a:p>
            <a:r>
              <a:rPr lang="nl-NL" dirty="0" err="1"/>
              <a:t>Acceptable</a:t>
            </a:r>
            <a:r>
              <a:rPr lang="nl-NL" dirty="0"/>
              <a:t> </a:t>
            </a:r>
            <a:r>
              <a:rPr lang="nl-NL" dirty="0" err="1"/>
              <a:t>computational</a:t>
            </a:r>
            <a:r>
              <a:rPr lang="nl-NL" dirty="0"/>
              <a:t> time</a:t>
            </a:r>
          </a:p>
          <a:p>
            <a:r>
              <a:rPr lang="nl-NL" dirty="0"/>
              <a:t>For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bigger</a:t>
            </a:r>
            <a:r>
              <a:rPr lang="nl-NL" dirty="0"/>
              <a:t> </a:t>
            </a:r>
            <a:r>
              <a:rPr lang="nl-NL" dirty="0" err="1"/>
              <a:t>sorting</a:t>
            </a:r>
            <a:r>
              <a:rPr lang="nl-NL" dirty="0"/>
              <a:t> centers, </a:t>
            </a:r>
            <a:r>
              <a:rPr lang="nl-NL" dirty="0" err="1"/>
              <a:t>predictions</a:t>
            </a:r>
            <a:r>
              <a:rPr lang="nl-NL" dirty="0"/>
              <a:t> are </a:t>
            </a:r>
            <a:r>
              <a:rPr lang="nl-NL" dirty="0" err="1"/>
              <a:t>less</a:t>
            </a:r>
            <a:r>
              <a:rPr lang="nl-NL" dirty="0"/>
              <a:t> accurate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30</a:t>
            </a:fld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2" r="2501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>
          <a:xfrm>
            <a:off x="0" y="-429019"/>
            <a:ext cx="936154" cy="276999"/>
          </a:xfrm>
        </p:spPr>
        <p:txBody>
          <a:bodyPr/>
          <a:lstStyle/>
          <a:p>
            <a:r>
              <a:rPr lang="en-GB" dirty="0" err="1"/>
              <a:t>Afsluiter</a:t>
            </a:r>
            <a:endParaRPr lang="en-GB" dirty="0"/>
          </a:p>
        </p:txBody>
      </p:sp>
      <p:sp>
        <p:nvSpPr>
          <p:cNvPr id="23" name="Tijdelijke aanduiding voor tekst 22"/>
          <p:cNvSpPr>
            <a:spLocks noGrp="1"/>
          </p:cNvSpPr>
          <p:nvPr>
            <p:ph type="body" sz="quarter" idx="10"/>
          </p:nvPr>
        </p:nvSpPr>
        <p:spPr>
          <a:xfrm>
            <a:off x="719138" y="4617236"/>
            <a:ext cx="10752137" cy="666849"/>
          </a:xfrm>
        </p:spPr>
        <p:txBody>
          <a:bodyPr/>
          <a:lstStyle/>
          <a:p>
            <a:r>
              <a:rPr lang="nl-NL" dirty="0" err="1"/>
              <a:t>Thanks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listening</a:t>
            </a:r>
            <a:r>
              <a:rPr lang="nl-NL" dirty="0"/>
              <a:t>!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Research question: </a:t>
            </a:r>
            <a:r>
              <a:rPr lang="en-US" dirty="0"/>
              <a:t>how can time-series forecasting methods be used to predict future parcel volume in sorting centers?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18666" y="1241865"/>
            <a:ext cx="10812954" cy="4684606"/>
          </a:xfrm>
        </p:spPr>
        <p:txBody>
          <a:bodyPr/>
          <a:lstStyle/>
          <a:p>
            <a:r>
              <a:rPr lang="nl-NL" dirty="0" err="1"/>
              <a:t>Raw</a:t>
            </a:r>
            <a:r>
              <a:rPr lang="nl-NL" dirty="0"/>
              <a:t> data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Cleaning data</a:t>
            </a:r>
          </a:p>
          <a:p>
            <a:pPr lvl="1"/>
            <a:r>
              <a:rPr lang="nl-NL" dirty="0" err="1"/>
              <a:t>One</a:t>
            </a:r>
            <a:r>
              <a:rPr lang="nl-NL" dirty="0"/>
              <a:t> entry per </a:t>
            </a:r>
            <a:r>
              <a:rPr lang="nl-NL" dirty="0" err="1"/>
              <a:t>sorting</a:t>
            </a:r>
            <a:r>
              <a:rPr lang="nl-NL" dirty="0"/>
              <a:t> center/belt/date </a:t>
            </a:r>
            <a:r>
              <a:rPr lang="nl-NL" dirty="0" err="1"/>
              <a:t>combination</a:t>
            </a:r>
            <a:endParaRPr lang="nl-NL" dirty="0"/>
          </a:p>
          <a:p>
            <a:pPr lvl="1"/>
            <a:r>
              <a:rPr lang="nl-NL" dirty="0" err="1"/>
              <a:t>Fill</a:t>
            </a:r>
            <a:r>
              <a:rPr lang="nl-NL" dirty="0"/>
              <a:t> missing </a:t>
            </a:r>
            <a:r>
              <a:rPr lang="nl-NL" dirty="0" err="1"/>
              <a:t>combinations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0</a:t>
            </a:r>
          </a:p>
          <a:p>
            <a:pPr lvl="1"/>
            <a:r>
              <a:rPr lang="nl-NL" dirty="0"/>
              <a:t>Original dataset: ≈9 </a:t>
            </a:r>
            <a:r>
              <a:rPr lang="nl-NL" dirty="0" err="1"/>
              <a:t>million</a:t>
            </a:r>
            <a:r>
              <a:rPr lang="nl-NL" dirty="0"/>
              <a:t> entries</a:t>
            </a:r>
          </a:p>
          <a:p>
            <a:pPr lvl="1"/>
            <a:r>
              <a:rPr lang="nl-NL" dirty="0" err="1"/>
              <a:t>Cleaned</a:t>
            </a:r>
            <a:r>
              <a:rPr lang="nl-NL" dirty="0"/>
              <a:t> data set ≈250 </a:t>
            </a:r>
            <a:r>
              <a:rPr lang="nl-NL" dirty="0" err="1"/>
              <a:t>thousand</a:t>
            </a:r>
            <a:r>
              <a:rPr lang="nl-NL" dirty="0"/>
              <a:t> entries</a:t>
            </a:r>
          </a:p>
          <a:p>
            <a:r>
              <a:rPr lang="en-US" dirty="0"/>
              <a:t>Add features</a:t>
            </a:r>
          </a:p>
          <a:p>
            <a:pPr lvl="1"/>
            <a:r>
              <a:rPr lang="en-US" dirty="0"/>
              <a:t>Number of day, month</a:t>
            </a:r>
          </a:p>
          <a:p>
            <a:pPr lvl="1"/>
            <a:r>
              <a:rPr lang="en-US" dirty="0"/>
              <a:t>Day of the week</a:t>
            </a:r>
          </a:p>
          <a:p>
            <a:pPr lvl="1"/>
            <a:r>
              <a:rPr lang="en-US" dirty="0"/>
              <a:t>Week of the month, week and day of the year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preparation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602" y="1598556"/>
          <a:ext cx="89773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5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Sorting</a:t>
                      </a:r>
                      <a:r>
                        <a:rPr lang="nl-NL" dirty="0"/>
                        <a:t> 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Scanning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Output belt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No. of events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VANTAA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2023-01-05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in December, but </a:t>
            </a:r>
            <a:r>
              <a:rPr lang="nl-NL" dirty="0" err="1"/>
              <a:t>impossible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include</a:t>
            </a:r>
            <a:r>
              <a:rPr lang="nl-NL" dirty="0"/>
              <a:t> in </a:t>
            </a:r>
            <a:r>
              <a:rPr lang="nl-NL" dirty="0" err="1"/>
              <a:t>predictions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 of data was </a:t>
            </a:r>
            <a:r>
              <a:rPr lang="nl-NL" dirty="0" err="1"/>
              <a:t>available</a:t>
            </a: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preparation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563"/>
          <a:stretch>
            <a:fillRect/>
          </a:stretch>
        </p:blipFill>
        <p:spPr>
          <a:xfrm>
            <a:off x="1099225" y="2454857"/>
            <a:ext cx="9708204" cy="3302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insight</a:t>
            </a:r>
            <a:r>
              <a:rPr lang="nl-NL" dirty="0"/>
              <a:t>: </a:t>
            </a:r>
            <a:r>
              <a:rPr lang="nl-NL" dirty="0" err="1"/>
              <a:t>weekly</a:t>
            </a:r>
            <a:r>
              <a:rPr lang="nl-NL" dirty="0"/>
              <a:t> </a:t>
            </a:r>
            <a:r>
              <a:rPr lang="nl-NL" dirty="0" err="1"/>
              <a:t>seasonality</a:t>
            </a:r>
            <a:endParaRPr lang="nl-NL" dirty="0"/>
          </a:p>
          <a:p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numbers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beginning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week, low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weekend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preparation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406" y="2781982"/>
            <a:ext cx="5217037" cy="3218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719139" y="1565274"/>
            <a:ext cx="5273050" cy="4435476"/>
          </a:xfrm>
        </p:spPr>
        <p:txBody>
          <a:bodyPr/>
          <a:lstStyle/>
          <a:p>
            <a:r>
              <a:rPr lang="nl-NL" dirty="0" err="1"/>
              <a:t>Outlier</a:t>
            </a:r>
            <a:r>
              <a:rPr lang="nl-NL" dirty="0"/>
              <a:t> analysis</a:t>
            </a:r>
          </a:p>
          <a:p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Vantaa</a:t>
            </a:r>
          </a:p>
          <a:p>
            <a:r>
              <a:rPr lang="nl-NL" dirty="0"/>
              <a:t>Vantaa is </a:t>
            </a:r>
            <a:r>
              <a:rPr lang="nl-NL" dirty="0" err="1"/>
              <a:t>the</a:t>
            </a:r>
            <a:r>
              <a:rPr lang="nl-NL" dirty="0"/>
              <a:t> center </a:t>
            </a:r>
            <a:r>
              <a:rPr lang="nl-NL" dirty="0" err="1"/>
              <a:t>serving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metropolian</a:t>
            </a:r>
            <a:r>
              <a:rPr lang="nl-NL" dirty="0"/>
              <a:t> </a:t>
            </a:r>
            <a:r>
              <a:rPr lang="nl-NL" dirty="0" err="1"/>
              <a:t>region</a:t>
            </a:r>
            <a:r>
              <a:rPr lang="nl-NL" dirty="0"/>
              <a:t> of Helsinki,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population</a:t>
            </a:r>
            <a:r>
              <a:rPr lang="nl-NL" dirty="0"/>
              <a:t> of ≈1 </a:t>
            </a:r>
            <a:r>
              <a:rPr lang="nl-NL" dirty="0" err="1"/>
              <a:t>million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preparation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89" y="1644134"/>
            <a:ext cx="5654410" cy="3979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Independent variables: no. of events</a:t>
            </a:r>
          </a:p>
          <a:p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dependent</a:t>
            </a:r>
            <a:r>
              <a:rPr lang="nl-NL" dirty="0"/>
              <a:t> variables:</a:t>
            </a:r>
          </a:p>
          <a:p>
            <a:pPr lvl="1"/>
            <a:r>
              <a:rPr lang="nl-NL" dirty="0"/>
              <a:t>Day of </a:t>
            </a:r>
            <a:r>
              <a:rPr lang="nl-NL" dirty="0" err="1"/>
              <a:t>the</a:t>
            </a:r>
            <a:r>
              <a:rPr lang="nl-NL" dirty="0"/>
              <a:t> week</a:t>
            </a:r>
          </a:p>
          <a:p>
            <a:r>
              <a:rPr lang="nl-NL" dirty="0" err="1"/>
              <a:t>Added</a:t>
            </a:r>
            <a:r>
              <a:rPr lang="nl-NL" dirty="0"/>
              <a:t> features:</a:t>
            </a:r>
          </a:p>
          <a:p>
            <a:pPr lvl="1"/>
            <a:r>
              <a:rPr lang="nl-NL" dirty="0"/>
              <a:t>Lag features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7 </a:t>
            </a:r>
            <a:r>
              <a:rPr lang="nl-NL" dirty="0" err="1"/>
              <a:t>days</a:t>
            </a:r>
            <a:endParaRPr lang="nl-NL" dirty="0"/>
          </a:p>
          <a:p>
            <a:pPr lvl="1"/>
            <a:r>
              <a:rPr lang="nl-NL" dirty="0"/>
              <a:t>Sine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cosine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day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week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capture</a:t>
            </a:r>
            <a:r>
              <a:rPr lang="nl-NL" dirty="0"/>
              <a:t> </a:t>
            </a:r>
            <a:r>
              <a:rPr lang="nl-NL" dirty="0" err="1"/>
              <a:t>seasonality</a:t>
            </a:r>
            <a:endParaRPr lang="nl-NL" dirty="0"/>
          </a:p>
          <a:p>
            <a:r>
              <a:rPr lang="nl-NL" dirty="0" err="1"/>
              <a:t>Relies</a:t>
            </a:r>
            <a:r>
              <a:rPr lang="nl-NL" dirty="0"/>
              <a:t> on data </a:t>
            </a:r>
            <a:r>
              <a:rPr lang="nl-NL" dirty="0" err="1"/>
              <a:t>predicted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model </a:t>
            </a:r>
            <a:r>
              <a:rPr lang="nl-NL" dirty="0" err="1"/>
              <a:t>itself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43524" y="4953185"/>
                <a:ext cx="6502893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𝑒𝑣𝑒𝑛𝑡𝑠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</m:sub>
                    </m:sSub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𝑑𝑎𝑦</m:t>
                        </m:r>
                      </m:sub>
                    </m:sSub>
                  </m:oMath>
                </a14:m>
                <a:r>
                  <a:rPr lang="en-US" sz="1600" dirty="0"/>
                  <a:t>+</a:t>
                </a:r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sub>
                    </m:sSub>
                  </m:oMath>
                </a14:m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sub>
                    </m:sSub>
                  </m:oMath>
                </a14:m>
                <a:r>
                  <a:rPr lang="en-US" sz="1600" dirty="0"/>
                  <a:t>+</a:t>
                </a:r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sub>
                    </m:sSub>
                  </m:oMath>
                </a14:m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𝑙𝑎𝑔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𝑙𝑎𝑔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𝑎𝑔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,7</m:t>
                        </m:r>
                      </m:sub>
                    </m:sSub>
                    <m:r>
                      <m:rPr>
                        <m:nor/>
                      </m:rPr>
                      <a:rPr lang="nl-NL" sz="1600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𝑎𝑔</m:t>
                        </m:r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,7</m:t>
                        </m:r>
                      </m:sub>
                    </m:sSub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524" y="4953185"/>
                <a:ext cx="6502893" cy="914400"/>
              </a:xfrm>
              <a:prstGeom prst="rect">
                <a:avLst/>
              </a:prstGeom>
              <a:blipFill rotWithShape="1">
                <a:blip r:embed="rId2"/>
                <a:stretch>
                  <a:fillRect l="-10" t="-2312" r="-5949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QwNTQyOWU1NDU1YWUzY2I1MDU4YjA1NGM5YWNlMWYifQ=="/>
</p:tagLst>
</file>

<file path=ppt/theme/theme1.xml><?xml version="1.0" encoding="utf-8"?>
<a:theme xmlns:a="http://schemas.openxmlformats.org/drawingml/2006/main" name="TU DELFT | TEMPLATE (SLIDEBUILDER)">
  <a:themeElements>
    <a:clrScheme name="Aangepast 4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U DELFT | DOCUMENT (SLIDEBUILDER)">
  <a:themeElements>
    <a:clrScheme name="TU Delft">
      <a:dk1>
        <a:srgbClr val="000000"/>
      </a:dk1>
      <a:lt1>
        <a:srgbClr val="F2F2F2"/>
      </a:lt1>
      <a:dk2>
        <a:srgbClr val="000000"/>
      </a:dk2>
      <a:lt2>
        <a:srgbClr val="F2F2F2"/>
      </a:lt2>
      <a:accent1>
        <a:srgbClr val="00A6D6"/>
      </a:accent1>
      <a:accent2>
        <a:srgbClr val="0C2340"/>
      </a:accent2>
      <a:accent3>
        <a:srgbClr val="EF60A3"/>
      </a:accent3>
      <a:accent4>
        <a:srgbClr val="EC6842"/>
      </a:accent4>
      <a:accent5>
        <a:srgbClr val="FFB81C"/>
      </a:accent5>
      <a:accent6>
        <a:srgbClr val="6CC24A"/>
      </a:accent6>
      <a:hlink>
        <a:srgbClr val="00A6D6"/>
      </a:hlink>
      <a:folHlink>
        <a:srgbClr val="00A6D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0A0F16E74434583C6261B8F67D9B6" ma:contentTypeVersion="15" ma:contentTypeDescription="Een nieuw document maken." ma:contentTypeScope="" ma:versionID="80e17050ee9f6afb85dbf5444157f7f4">
  <xsd:schema xmlns:xsd="http://www.w3.org/2001/XMLSchema" xmlns:xs="http://www.w3.org/2001/XMLSchema" xmlns:p="http://schemas.microsoft.com/office/2006/metadata/properties" xmlns:ns3="04703356-764f-4106-a1ea-8809a7b8799c" xmlns:ns4="64301402-2c0f-4ae6-990f-808e5f7a833b" targetNamespace="http://schemas.microsoft.com/office/2006/metadata/properties" ma:root="true" ma:fieldsID="149b18b856f7c2d825c7d54e1bd034d3" ns3:_="" ns4:_="">
    <xsd:import namespace="04703356-764f-4106-a1ea-8809a7b8799c"/>
    <xsd:import namespace="64301402-2c0f-4ae6-990f-808e5f7a83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03356-764f-4106-a1ea-8809a7b879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01402-2c0f-4ae6-990f-808e5f7a8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4301402-2c0f-4ae6-990f-808e5f7a833b" xsi:nil="true"/>
  </documentManagement>
</p:properties>
</file>

<file path=customXml/itemProps1.xml><?xml version="1.0" encoding="utf-8"?>
<ds:datastoreItem xmlns:ds="http://schemas.openxmlformats.org/officeDocument/2006/customXml" ds:itemID="{1EBCA215-D3DD-4ADB-BBA0-E0881191C70A}">
  <ds:schemaRefs/>
</ds:datastoreItem>
</file>

<file path=customXml/itemProps2.xml><?xml version="1.0" encoding="utf-8"?>
<ds:datastoreItem xmlns:ds="http://schemas.openxmlformats.org/officeDocument/2006/customXml" ds:itemID="{CD46F492-243B-4679-8655-47E5E2289786}">
  <ds:schemaRefs/>
</ds:datastoreItem>
</file>

<file path=customXml/itemProps3.xml><?xml version="1.0" encoding="utf-8"?>
<ds:datastoreItem xmlns:ds="http://schemas.openxmlformats.org/officeDocument/2006/customXml" ds:itemID="{44104C40-AE8A-4E54-A559-49E2FABD675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1018</Words>
  <Application>Microsoft Office PowerPoint</Application>
  <PresentationFormat>Breedbeeld</PresentationFormat>
  <Paragraphs>320</Paragraphs>
  <Slides>31</Slides>
  <Notes>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Segoe UI Light</vt:lpstr>
      <vt:lpstr>TU DELFT | TEMPLATE (SLIDEBUILDER)</vt:lpstr>
      <vt:lpstr>TU DELFT | DOCUMENT (SLIDEBUILDER)</vt:lpstr>
      <vt:lpstr>Title slide + image</vt:lpstr>
      <vt:lpstr>Contents</vt:lpstr>
      <vt:lpstr>Introduction</vt:lpstr>
      <vt:lpstr>Introduction</vt:lpstr>
      <vt:lpstr>Data preparation</vt:lpstr>
      <vt:lpstr>Data preparation</vt:lpstr>
      <vt:lpstr>Data preparation</vt:lpstr>
      <vt:lpstr>Data preparation</vt:lpstr>
      <vt:lpstr>Linear regression model</vt:lpstr>
      <vt:lpstr>Linear regression model</vt:lpstr>
      <vt:lpstr>Linear regression model</vt:lpstr>
      <vt:lpstr>Linear regression model</vt:lpstr>
      <vt:lpstr>Neural network</vt:lpstr>
      <vt:lpstr>Neural network</vt:lpstr>
      <vt:lpstr>Neural network One hot encoding</vt:lpstr>
      <vt:lpstr>Neural network</vt:lpstr>
      <vt:lpstr>Neural neutwork</vt:lpstr>
      <vt:lpstr>Neural neutwork results</vt:lpstr>
      <vt:lpstr>Neural neutwork evalutation</vt:lpstr>
      <vt:lpstr>Neural network</vt:lpstr>
      <vt:lpstr>ARIMA</vt:lpstr>
      <vt:lpstr>ARIMA</vt:lpstr>
      <vt:lpstr>ARIMA</vt:lpstr>
      <vt:lpstr>LSTM/GRU</vt:lpstr>
      <vt:lpstr>Comparison of the models</vt:lpstr>
      <vt:lpstr>Comparison of the models</vt:lpstr>
      <vt:lpstr>Comparison of the models</vt:lpstr>
      <vt:lpstr>Comparison of the models</vt:lpstr>
      <vt:lpstr>Comparison of the models</vt:lpstr>
      <vt:lpstr>Conclusions</vt:lpstr>
      <vt:lpstr>Afsluiter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van de presentatie</dc:title>
  <dc:creator>Silvana Salamur</dc:creator>
  <cp:keywords>www.pptsolutions.nl</cp:keywords>
  <cp:lastModifiedBy>Mats Poppe</cp:lastModifiedBy>
  <cp:revision>170</cp:revision>
  <dcterms:created xsi:type="dcterms:W3CDTF">2018-03-15T13:05:00Z</dcterms:created>
  <dcterms:modified xsi:type="dcterms:W3CDTF">2024-11-04T12:12:23Z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0x010100E3D0A0F16E74434583C6261B8F67D9B6</vt:lpwstr>
  </property>
  <property fmtid="{D5CDD505-2E9C-101B-9397-08002B2CF9AE}" pid="3" name="ICV">
    <vt:lpwstr>F3F36B239105441984EF35B5D1A95758_13</vt:lpwstr>
  </property>
  <property fmtid="{D5CDD505-2E9C-101B-9397-08002B2CF9AE}" pid="4" name="KSOProductBuildVer">
    <vt:lpwstr>2052-12.1.0.16120</vt:lpwstr>
  </property>
</Properties>
</file>