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een and blue lights&#10;&#10;Description automatically generated">
            <a:extLst>
              <a:ext uri="{FF2B5EF4-FFF2-40B4-BE49-F238E27FC236}">
                <a16:creationId xmlns:a16="http://schemas.microsoft.com/office/drawing/2014/main" id="{1FBEAC09-AD2E-DD6A-20BA-274EB22C7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D31-4E0E-98E9-9706-4E44112D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099539"/>
            <a:ext cx="8728364" cy="8078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Sprint 3</a:t>
            </a: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A0CAF-09FA-44B1-441B-FFC26872F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8" y="5972709"/>
            <a:ext cx="8728364" cy="557117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2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D07A-B758-B110-FCA3-4D10CD99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Sprint goals</a:t>
            </a:r>
            <a:endParaRPr lang="en-GB" dirty="0"/>
          </a:p>
        </p:txBody>
      </p:sp>
      <p:pic>
        <p:nvPicPr>
          <p:cNvPr id="5" name="Picture 4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847A3DE-02D6-AE2F-E308-FBD995E22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6" r="20021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en-US" sz="1800" dirty="0"/>
              <a:t>- Network drawing</a:t>
            </a:r>
          </a:p>
          <a:p>
            <a:r>
              <a:rPr lang="en-US" sz="1800" dirty="0"/>
              <a:t>- Roles/Documentation</a:t>
            </a:r>
          </a:p>
          <a:p>
            <a:r>
              <a:rPr lang="en-US" sz="1800" dirty="0"/>
              <a:t>- Terraform script</a:t>
            </a:r>
          </a:p>
          <a:p>
            <a:r>
              <a:rPr lang="en-US" sz="1800" dirty="0"/>
              <a:t>- Website wireframe</a:t>
            </a:r>
          </a:p>
          <a:p>
            <a:pPr marL="0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10/22/2023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6A14-2B59-14FB-8B4D-5C408B93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Network drawing</a:t>
            </a:r>
            <a:endParaRPr lang="en-GB" sz="320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B06523-8E54-05C9-95A9-A84D8969F4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9" y="1780104"/>
            <a:ext cx="11361029" cy="4601215"/>
          </a:xfrm>
          <a:noFill/>
        </p:spPr>
      </p:pic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5783A59D-A8D1-5E88-EA5D-9AE47F5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C1D1C5-F5B7-424C-86A6-16BE726C587D}" type="datetime1">
              <a:rPr lang="en-US" smtClean="0"/>
              <a:pPr>
                <a:spcAft>
                  <a:spcPts val="600"/>
                </a:spcAft>
              </a:pPr>
              <a:t>10/22/2023</a:t>
            </a:fld>
            <a:endParaRPr lang="en-US"/>
          </a:p>
        </p:txBody>
      </p:sp>
      <p:sp>
        <p:nvSpPr>
          <p:cNvPr id="18" name="Slide Number Placeholder 13">
            <a:extLst>
              <a:ext uri="{FF2B5EF4-FFF2-40B4-BE49-F238E27FC236}">
                <a16:creationId xmlns:a16="http://schemas.microsoft.com/office/drawing/2014/main" id="{65F0D33F-9CA5-0E7D-1206-022DC5E5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E75-8595-E9B5-B9AB-CBB4484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548640"/>
            <a:ext cx="3888896" cy="1648718"/>
          </a:xfrm>
        </p:spPr>
        <p:txBody>
          <a:bodyPr anchor="t">
            <a:normAutofit/>
          </a:bodyPr>
          <a:lstStyle/>
          <a:p>
            <a:r>
              <a:rPr lang="en-US" sz="2500"/>
              <a:t>Roles/Documentation</a:t>
            </a:r>
            <a:endParaRPr lang="en-GB" sz="250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1"/>
            <a:ext cx="3568818" cy="386048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rotate our roles bi-weekly. The schedule is as follows</a:t>
            </a:r>
            <a:endParaRPr lang="en-US" sz="1600" b="0" dirty="0">
              <a:effectLst/>
            </a:endParaRPr>
          </a:p>
          <a:p>
            <a:r>
              <a:rPr lang="en-US" sz="1600" dirty="0"/>
              <a:t>Currently we’ve brought our design document/project plan up to speed for this sprint</a:t>
            </a:r>
            <a:br>
              <a:rPr lang="en-US" sz="1600" dirty="0"/>
            </a:br>
            <a:endParaRPr lang="en-US" sz="1800" dirty="0"/>
          </a:p>
        </p:txBody>
      </p:sp>
      <p:sp>
        <p:nvSpPr>
          <p:cNvPr id="1033" name="Date Placeholder 14">
            <a:extLst>
              <a:ext uri="{FF2B5EF4-FFF2-40B4-BE49-F238E27FC236}">
                <a16:creationId xmlns:a16="http://schemas.microsoft.com/office/drawing/2014/main" id="{3CCAB4BC-E2BC-1372-D87E-83E08DB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428FB3-F247-4F4F-8D7A-25F94E34D64F}" type="datetime1">
              <a:rPr lang="en-US" smtClean="0"/>
              <a:pPr>
                <a:spcAft>
                  <a:spcPts val="600"/>
                </a:spcAft>
              </a:pPr>
              <a:t>10/22/2023</a:t>
            </a:fld>
            <a:endParaRPr lang="en-US"/>
          </a:p>
        </p:txBody>
      </p:sp>
      <p:pic>
        <p:nvPicPr>
          <p:cNvPr id="1026" name="Picture 2" descr="A screenshot of a project plan&#10;&#10;Description automatically generated">
            <a:extLst>
              <a:ext uri="{FF2B5EF4-FFF2-40B4-BE49-F238E27FC236}">
                <a16:creationId xmlns:a16="http://schemas.microsoft.com/office/drawing/2014/main" id="{0F5FEB4E-EAA7-3AAF-3CB4-72ACA1169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755" y="913809"/>
            <a:ext cx="6776145" cy="504822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7" name="Slide Number Placeholder 16">
            <a:extLst>
              <a:ext uri="{FF2B5EF4-FFF2-40B4-BE49-F238E27FC236}">
                <a16:creationId xmlns:a16="http://schemas.microsoft.com/office/drawing/2014/main" id="{B2EABF23-AD68-813D-C200-7F5F087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Metal tic-tac-toe game pieces">
            <a:extLst>
              <a:ext uri="{FF2B5EF4-FFF2-40B4-BE49-F238E27FC236}">
                <a16:creationId xmlns:a16="http://schemas.microsoft.com/office/drawing/2014/main" id="{2F358DF5-3E55-56CA-ECB0-6378035A2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702A7-7014-0CD1-341A-AE81A7BB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Terraform script demo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4007796"/>
            <a:ext cx="3424382" cy="2000041"/>
          </a:xfrm>
        </p:spPr>
        <p:txBody>
          <a:bodyPr anchor="b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9A7EB6FF-FFF2-4599-333D-620EBF3C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80478BF-2690-4262-8200-EB1A158FD2CE}" type="datetime1">
              <a:rPr lang="en-US" smtClean="0"/>
              <a:pPr>
                <a:spcAft>
                  <a:spcPts val="600"/>
                </a:spcAft>
              </a:pPr>
              <a:t>10/22/2023</a:t>
            </a:fld>
            <a:endParaRPr lang="en-US"/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258F182A-0216-6989-CC75-F94D3E2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3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68C9EC7B-D0E6-5978-1E6D-E0048CB3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EB5F6-73AD-037C-3F09-1DF8A643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Website wireframe demo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823BBE31-04BB-2AB0-C0ED-2CEF04B7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062DA8A-CEB4-4499-9829-56FCF8CF1EE9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10/22/2023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7341C713-494D-B2C8-D3EA-1675A07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21229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36AEC0"/>
      </a:accent1>
      <a:accent2>
        <a:srgbClr val="27B58C"/>
      </a:accent2>
      <a:accent3>
        <a:srgbClr val="33B65A"/>
      </a:accent3>
      <a:accent4>
        <a:srgbClr val="39B928"/>
      </a:accent4>
      <a:accent5>
        <a:srgbClr val="76B131"/>
      </a:accent5>
      <a:accent6>
        <a:srgbClr val="A2A924"/>
      </a:accent6>
      <a:hlink>
        <a:srgbClr val="53903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27D7588DAE849963AE90412AD3976" ma:contentTypeVersion="12" ma:contentTypeDescription="Een nieuw document maken." ma:contentTypeScope="" ma:versionID="4caa2fec92a4b501c77c4195b3d8e120">
  <xsd:schema xmlns:xsd="http://www.w3.org/2001/XMLSchema" xmlns:xs="http://www.w3.org/2001/XMLSchema" xmlns:p="http://schemas.microsoft.com/office/2006/metadata/properties" xmlns:ns3="9f8d57fb-ed2c-43fc-97b9-8eb47fbfed4f" xmlns:ns4="c65384cb-06e0-44b4-87e4-92ef3c129458" targetNamespace="http://schemas.microsoft.com/office/2006/metadata/properties" ma:root="true" ma:fieldsID="3c31f7ff63b026a17cee08f6d9363656" ns3:_="" ns4:_="">
    <xsd:import namespace="9f8d57fb-ed2c-43fc-97b9-8eb47fbfed4f"/>
    <xsd:import namespace="c65384cb-06e0-44b4-87e4-92ef3c1294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d57fb-ed2c-43fc-97b9-8eb47fbfe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84cb-06e0-44b4-87e4-92ef3c1294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8d57fb-ed2c-43fc-97b9-8eb47fbfed4f" xsi:nil="true"/>
  </documentManagement>
</p:properties>
</file>

<file path=customXml/itemProps1.xml><?xml version="1.0" encoding="utf-8"?>
<ds:datastoreItem xmlns:ds="http://schemas.openxmlformats.org/officeDocument/2006/customXml" ds:itemID="{9F7CD2EB-C226-402B-A3C2-F7B34F9748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B580C-4E45-402E-ABF8-F96506705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8d57fb-ed2c-43fc-97b9-8eb47fbfed4f"/>
    <ds:schemaRef ds:uri="c65384cb-06e0-44b4-87e4-92ef3c1294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C3934-3D2D-4880-A24F-C63CB963CACA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9f8d57fb-ed2c-43fc-97b9-8eb47fbfed4f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65384cb-06e0-44b4-87e4-92ef3c1294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Sprint 3</vt:lpstr>
      <vt:lpstr>Sprint goals</vt:lpstr>
      <vt:lpstr>Network drawing</vt:lpstr>
      <vt:lpstr>Roles/Documentation</vt:lpstr>
      <vt:lpstr>Terraform script demo</vt:lpstr>
      <vt:lpstr>Website wireframe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Ali,Khaled K.</dc:creator>
  <cp:lastModifiedBy>Ali,Khaled K.</cp:lastModifiedBy>
  <cp:revision>1</cp:revision>
  <dcterms:created xsi:type="dcterms:W3CDTF">2023-10-09T09:14:51Z</dcterms:created>
  <dcterms:modified xsi:type="dcterms:W3CDTF">2023-10-22T14:36:30Z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0x0101005BF27D7588DAE849963AE90412AD3976</vt:lpwstr>
  </property>
</Properties>
</file>