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696" r:id="rId5"/>
  </p:sldMasterIdLst>
  <p:notesMasterIdLst>
    <p:notesMasterId r:id="rId18"/>
  </p:notesMasterIdLst>
  <p:sldIdLst>
    <p:sldId id="280" r:id="rId6"/>
    <p:sldId id="272" r:id="rId7"/>
    <p:sldId id="279" r:id="rId8"/>
    <p:sldId id="273" r:id="rId9"/>
    <p:sldId id="277" r:id="rId10"/>
    <p:sldId id="270" r:id="rId11"/>
    <p:sldId id="278" r:id="rId12"/>
    <p:sldId id="282" r:id="rId13"/>
    <p:sldId id="283" r:id="rId14"/>
    <p:sldId id="267" r:id="rId15"/>
    <p:sldId id="28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36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10BD0-6FC8-1757-53E9-5D516ADE611A}" v="132" dt="2024-01-24T16:27:41.376"/>
    <p1510:client id="{3F337554-B082-47D8-BB64-2118CB808A2A}" v="1302" dt="2024-01-25T08:13:41.437"/>
    <p1510:client id="{5A3F5DBA-B33B-43CC-B8D7-371D31FC1698}" v="471" vWet="473" dt="2024-01-24T17:43:39.013"/>
    <p1510:client id="{B84A4B40-1E4A-42E0-8B65-DA84D274DF55}" v="597" dt="2024-01-24T17:48:25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C71E1-5E50-4EDC-9A5E-3E85BE99BCC3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856AF54-6597-4CD1-825A-7851B91E63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objectives</a:t>
          </a:r>
        </a:p>
      </dgm:t>
    </dgm:pt>
    <dgm:pt modelId="{401A6AA8-A51E-4122-9EFE-CAEDA9830390}" type="parTrans" cxnId="{A21515E9-D6FE-4B4E-92CB-D8B1AEB5554D}">
      <dgm:prSet/>
      <dgm:spPr/>
      <dgm:t>
        <a:bodyPr/>
        <a:lstStyle/>
        <a:p>
          <a:endParaRPr lang="en-US"/>
        </a:p>
      </dgm:t>
    </dgm:pt>
    <dgm:pt modelId="{BC0B588F-E4A4-460F-A4B9-7AF476A3E085}" type="sibTrans" cxnId="{A21515E9-D6FE-4B4E-92CB-D8B1AEB5554D}">
      <dgm:prSet/>
      <dgm:spPr/>
      <dgm:t>
        <a:bodyPr/>
        <a:lstStyle/>
        <a:p>
          <a:endParaRPr lang="en-US"/>
        </a:p>
      </dgm:t>
    </dgm:pt>
    <dgm:pt modelId="{D57F860E-B925-4F5F-B2B7-BA74DCE0EA6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Network Diagram</a:t>
          </a:r>
          <a:endParaRPr lang="en-US"/>
        </a:p>
      </dgm:t>
    </dgm:pt>
    <dgm:pt modelId="{8DC90475-1BC7-4601-8B41-2552611123BE}" type="parTrans" cxnId="{EB97D595-93BA-4663-8BD9-0B27CAE6595D}">
      <dgm:prSet/>
      <dgm:spPr/>
      <dgm:t>
        <a:bodyPr/>
        <a:lstStyle/>
        <a:p>
          <a:endParaRPr lang="en-US"/>
        </a:p>
      </dgm:t>
    </dgm:pt>
    <dgm:pt modelId="{C4D834F4-8DC8-4868-B5CB-7147A5947C34}" type="sibTrans" cxnId="{EB97D595-93BA-4663-8BD9-0B27CAE6595D}">
      <dgm:prSet/>
      <dgm:spPr/>
      <dgm:t>
        <a:bodyPr/>
        <a:lstStyle/>
        <a:p>
          <a:endParaRPr lang="en-US"/>
        </a:p>
      </dgm:t>
    </dgm:pt>
    <dgm:pt modelId="{3A90F01C-8EF9-464A-B99F-ECF200E5BB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Locust</a:t>
          </a:r>
        </a:p>
      </dgm:t>
    </dgm:pt>
    <dgm:pt modelId="{2BDFFE30-ADDB-45C2-AB0E-7D1EBABE948F}" type="parTrans" cxnId="{EA3B16D7-93A1-4660-863D-DD0D08BC549E}">
      <dgm:prSet/>
      <dgm:spPr/>
      <dgm:t>
        <a:bodyPr/>
        <a:lstStyle/>
        <a:p>
          <a:endParaRPr lang="en-US"/>
        </a:p>
      </dgm:t>
    </dgm:pt>
    <dgm:pt modelId="{18ADAA73-1148-417A-A0C7-9CBCE2ED3D66}" type="sibTrans" cxnId="{EA3B16D7-93A1-4660-863D-DD0D08BC549E}">
      <dgm:prSet/>
      <dgm:spPr/>
      <dgm:t>
        <a:bodyPr/>
        <a:lstStyle/>
        <a:p>
          <a:endParaRPr lang="en-US"/>
        </a:p>
      </dgm:t>
    </dgm:pt>
    <dgm:pt modelId="{31E7B53B-87CD-4650-8D21-5D48098E220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Results</a:t>
          </a:r>
          <a:endParaRPr lang="en-US"/>
        </a:p>
      </dgm:t>
    </dgm:pt>
    <dgm:pt modelId="{57254D39-B128-47F1-BEC9-1CE8DB50ED55}" type="parTrans" cxnId="{27A22399-6477-4E14-BFD5-D2CE96AB3744}">
      <dgm:prSet/>
      <dgm:spPr/>
      <dgm:t>
        <a:bodyPr/>
        <a:lstStyle/>
        <a:p>
          <a:endParaRPr lang="en-US"/>
        </a:p>
      </dgm:t>
    </dgm:pt>
    <dgm:pt modelId="{FD39C3E0-E880-4E25-B9D3-10055E20C359}" type="sibTrans" cxnId="{27A22399-6477-4E14-BFD5-D2CE96AB3744}">
      <dgm:prSet/>
      <dgm:spPr/>
      <dgm:t>
        <a:bodyPr/>
        <a:lstStyle/>
        <a:p>
          <a:endParaRPr lang="en-US"/>
        </a:p>
      </dgm:t>
    </dgm:pt>
    <dgm:pt modelId="{82F40D75-D6CA-4F0C-A86B-B792C45B749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Demo</a:t>
          </a:r>
          <a:endParaRPr lang="en-US"/>
        </a:p>
      </dgm:t>
    </dgm:pt>
    <dgm:pt modelId="{C6C22FBD-DBA8-486B-A684-001ECF83DFAB}" type="parTrans" cxnId="{0EAA1264-570F-4B22-824B-F5459AFDE0DC}">
      <dgm:prSet/>
      <dgm:spPr/>
      <dgm:t>
        <a:bodyPr/>
        <a:lstStyle/>
        <a:p>
          <a:endParaRPr lang="en-US"/>
        </a:p>
      </dgm:t>
    </dgm:pt>
    <dgm:pt modelId="{DC8FECBB-0059-4448-99FC-8BD5550E8222}" type="sibTrans" cxnId="{0EAA1264-570F-4B22-824B-F5459AFDE0DC}">
      <dgm:prSet/>
      <dgm:spPr/>
      <dgm:t>
        <a:bodyPr/>
        <a:lstStyle/>
        <a:p>
          <a:endParaRPr lang="en-US"/>
        </a:p>
      </dgm:t>
    </dgm:pt>
    <dgm:pt modelId="{D504D2D1-2012-4509-A269-7978C7AE43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Reflection</a:t>
          </a:r>
        </a:p>
      </dgm:t>
    </dgm:pt>
    <dgm:pt modelId="{8B27B1E6-E807-47B0-9543-B4CCA700E4DF}" type="parTrans" cxnId="{B3605041-3B50-458A-921F-10FF1A5580C2}">
      <dgm:prSet/>
      <dgm:spPr/>
      <dgm:t>
        <a:bodyPr/>
        <a:lstStyle/>
        <a:p>
          <a:endParaRPr lang="en-US"/>
        </a:p>
      </dgm:t>
    </dgm:pt>
    <dgm:pt modelId="{E644D1E4-5BAC-46D6-BF9A-E61B5DE9644F}" type="sibTrans" cxnId="{B3605041-3B50-458A-921F-10FF1A5580C2}">
      <dgm:prSet/>
      <dgm:spPr/>
      <dgm:t>
        <a:bodyPr/>
        <a:lstStyle/>
        <a:p>
          <a:endParaRPr lang="en-US"/>
        </a:p>
      </dgm:t>
    </dgm:pt>
    <dgm:pt modelId="{A4E79FB2-D794-4D05-AC6E-C090FBF5D1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Q&amp;A</a:t>
          </a:r>
        </a:p>
      </dgm:t>
    </dgm:pt>
    <dgm:pt modelId="{E8C44F22-AD4A-4B74-805A-59F27DABC4C5}" type="parTrans" cxnId="{529414F9-3E20-4258-95C6-B61FBB39A080}">
      <dgm:prSet/>
      <dgm:spPr/>
      <dgm:t>
        <a:bodyPr/>
        <a:lstStyle/>
        <a:p>
          <a:endParaRPr lang="en-GB"/>
        </a:p>
      </dgm:t>
    </dgm:pt>
    <dgm:pt modelId="{913EF69A-51D9-43DB-86B3-5C271B655613}" type="sibTrans" cxnId="{529414F9-3E20-4258-95C6-B61FBB39A080}">
      <dgm:prSet/>
      <dgm:spPr/>
      <dgm:t>
        <a:bodyPr/>
        <a:lstStyle/>
        <a:p>
          <a:endParaRPr lang="en-GB"/>
        </a:p>
      </dgm:t>
    </dgm:pt>
    <dgm:pt modelId="{0A7C0BD9-3291-4B70-A001-929B24D31933}" type="pres">
      <dgm:prSet presAssocID="{C6AC71E1-5E50-4EDC-9A5E-3E85BE99BCC3}" presName="root" presStyleCnt="0">
        <dgm:presLayoutVars>
          <dgm:dir/>
          <dgm:resizeHandles val="exact"/>
        </dgm:presLayoutVars>
      </dgm:prSet>
      <dgm:spPr/>
    </dgm:pt>
    <dgm:pt modelId="{E36ECA4F-D98A-4248-8860-72AFBD2C8547}" type="pres">
      <dgm:prSet presAssocID="{F856AF54-6597-4CD1-825A-7851B91E63AD}" presName="compNode" presStyleCnt="0"/>
      <dgm:spPr/>
    </dgm:pt>
    <dgm:pt modelId="{7AFEC51E-B234-4DC3-BC2E-7A934AED337C}" type="pres">
      <dgm:prSet presAssocID="{F856AF54-6597-4CD1-825A-7851B91E63A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5305999-D825-444F-B2DF-22435B723E71}" type="pres">
      <dgm:prSet presAssocID="{F856AF54-6597-4CD1-825A-7851B91E63AD}" presName="spaceRect" presStyleCnt="0"/>
      <dgm:spPr/>
    </dgm:pt>
    <dgm:pt modelId="{C35383C5-E6D8-4B57-BE45-E53557538340}" type="pres">
      <dgm:prSet presAssocID="{F856AF54-6597-4CD1-825A-7851B91E63AD}" presName="textRect" presStyleLbl="revTx" presStyleIdx="0" presStyleCnt="7">
        <dgm:presLayoutVars>
          <dgm:chMax val="1"/>
          <dgm:chPref val="1"/>
        </dgm:presLayoutVars>
      </dgm:prSet>
      <dgm:spPr/>
    </dgm:pt>
    <dgm:pt modelId="{D3F553D8-F69E-4E27-BC56-344D85EC02C3}" type="pres">
      <dgm:prSet presAssocID="{BC0B588F-E4A4-460F-A4B9-7AF476A3E085}" presName="sibTrans" presStyleCnt="0"/>
      <dgm:spPr/>
    </dgm:pt>
    <dgm:pt modelId="{006C5668-A4E3-4AEA-8C50-3F0B9820454C}" type="pres">
      <dgm:prSet presAssocID="{D57F860E-B925-4F5F-B2B7-BA74DCE0EA61}" presName="compNode" presStyleCnt="0"/>
      <dgm:spPr/>
    </dgm:pt>
    <dgm:pt modelId="{12F59D4A-C9FC-4F65-8580-1D3E0A6BC115}" type="pres">
      <dgm:prSet presAssocID="{D57F860E-B925-4F5F-B2B7-BA74DCE0EA6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D546513-CA10-45A9-BAE5-99FF0D41A1E0}" type="pres">
      <dgm:prSet presAssocID="{D57F860E-B925-4F5F-B2B7-BA74DCE0EA61}" presName="spaceRect" presStyleCnt="0"/>
      <dgm:spPr/>
    </dgm:pt>
    <dgm:pt modelId="{9F4CA7AD-1A33-4C79-9AFE-B264709E34D4}" type="pres">
      <dgm:prSet presAssocID="{D57F860E-B925-4F5F-B2B7-BA74DCE0EA61}" presName="textRect" presStyleLbl="revTx" presStyleIdx="1" presStyleCnt="7">
        <dgm:presLayoutVars>
          <dgm:chMax val="1"/>
          <dgm:chPref val="1"/>
        </dgm:presLayoutVars>
      </dgm:prSet>
      <dgm:spPr/>
    </dgm:pt>
    <dgm:pt modelId="{B248E9DF-5956-4415-8998-1162D4305898}" type="pres">
      <dgm:prSet presAssocID="{C4D834F4-8DC8-4868-B5CB-7147A5947C34}" presName="sibTrans" presStyleCnt="0"/>
      <dgm:spPr/>
    </dgm:pt>
    <dgm:pt modelId="{9189F068-48A5-488A-A33E-EDD122576ECF}" type="pres">
      <dgm:prSet presAssocID="{3A90F01C-8EF9-464A-B99F-ECF200E5BB97}" presName="compNode" presStyleCnt="0"/>
      <dgm:spPr/>
    </dgm:pt>
    <dgm:pt modelId="{BC824B0C-44EA-44E4-804B-72E310077613}" type="pres">
      <dgm:prSet presAssocID="{3A90F01C-8EF9-464A-B99F-ECF200E5BB97}" presName="iconRect" presStyleLbl="node1" presStyleIdx="2" presStyleCnt="7" custLinFactNeighborX="4604" custLinFactNeighborY="153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sshopper"/>
        </a:ext>
      </dgm:extLst>
    </dgm:pt>
    <dgm:pt modelId="{3A6F6AE3-ACBA-434A-B2E8-82F76404CD17}" type="pres">
      <dgm:prSet presAssocID="{3A90F01C-8EF9-464A-B99F-ECF200E5BB97}" presName="spaceRect" presStyleCnt="0"/>
      <dgm:spPr/>
    </dgm:pt>
    <dgm:pt modelId="{B5B2CC85-01F9-4FFD-B9D8-E7C37834FA60}" type="pres">
      <dgm:prSet presAssocID="{3A90F01C-8EF9-464A-B99F-ECF200E5BB97}" presName="textRect" presStyleLbl="revTx" presStyleIdx="2" presStyleCnt="7">
        <dgm:presLayoutVars>
          <dgm:chMax val="1"/>
          <dgm:chPref val="1"/>
        </dgm:presLayoutVars>
      </dgm:prSet>
      <dgm:spPr/>
    </dgm:pt>
    <dgm:pt modelId="{FF68C4AE-AA2B-4D44-8157-2692C949FA5F}" type="pres">
      <dgm:prSet presAssocID="{18ADAA73-1148-417A-A0C7-9CBCE2ED3D66}" presName="sibTrans" presStyleCnt="0"/>
      <dgm:spPr/>
    </dgm:pt>
    <dgm:pt modelId="{9212D987-4C33-4E04-A609-804C54571DA2}" type="pres">
      <dgm:prSet presAssocID="{31E7B53B-87CD-4650-8D21-5D48098E220F}" presName="compNode" presStyleCnt="0"/>
      <dgm:spPr/>
    </dgm:pt>
    <dgm:pt modelId="{20862318-B85F-44CC-B9CB-BF7A4A05B7AC}" type="pres">
      <dgm:prSet presAssocID="{31E7B53B-87CD-4650-8D21-5D48098E220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2BAD09E-E3DB-4CF8-90E5-459F836DCE37}" type="pres">
      <dgm:prSet presAssocID="{31E7B53B-87CD-4650-8D21-5D48098E220F}" presName="spaceRect" presStyleCnt="0"/>
      <dgm:spPr/>
    </dgm:pt>
    <dgm:pt modelId="{1E0FD691-2576-49B5-AE0B-D278D541D48C}" type="pres">
      <dgm:prSet presAssocID="{31E7B53B-87CD-4650-8D21-5D48098E220F}" presName="textRect" presStyleLbl="revTx" presStyleIdx="3" presStyleCnt="7">
        <dgm:presLayoutVars>
          <dgm:chMax val="1"/>
          <dgm:chPref val="1"/>
        </dgm:presLayoutVars>
      </dgm:prSet>
      <dgm:spPr/>
    </dgm:pt>
    <dgm:pt modelId="{4557F4CA-7498-4614-B3D0-95E8169A2A23}" type="pres">
      <dgm:prSet presAssocID="{FD39C3E0-E880-4E25-B9D3-10055E20C359}" presName="sibTrans" presStyleCnt="0"/>
      <dgm:spPr/>
    </dgm:pt>
    <dgm:pt modelId="{DFACED22-C322-4B3E-BEC4-1B57FB979834}" type="pres">
      <dgm:prSet presAssocID="{82F40D75-D6CA-4F0C-A86B-B792C45B749F}" presName="compNode" presStyleCnt="0"/>
      <dgm:spPr/>
    </dgm:pt>
    <dgm:pt modelId="{4FD2C9B6-BE75-4234-A7D8-22B639873EC2}" type="pres">
      <dgm:prSet presAssocID="{82F40D75-D6CA-4F0C-A86B-B792C45B749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359E57A5-7369-4B6F-AD3F-8A97905035C9}" type="pres">
      <dgm:prSet presAssocID="{82F40D75-D6CA-4F0C-A86B-B792C45B749F}" presName="spaceRect" presStyleCnt="0"/>
      <dgm:spPr/>
    </dgm:pt>
    <dgm:pt modelId="{A2C141E9-8950-42C6-B7F4-9FFBC7C02FFF}" type="pres">
      <dgm:prSet presAssocID="{82F40D75-D6CA-4F0C-A86B-B792C45B749F}" presName="textRect" presStyleLbl="revTx" presStyleIdx="4" presStyleCnt="7">
        <dgm:presLayoutVars>
          <dgm:chMax val="1"/>
          <dgm:chPref val="1"/>
        </dgm:presLayoutVars>
      </dgm:prSet>
      <dgm:spPr/>
    </dgm:pt>
    <dgm:pt modelId="{B9711864-1C47-4809-B0DE-B7CEFC805DBE}" type="pres">
      <dgm:prSet presAssocID="{DC8FECBB-0059-4448-99FC-8BD5550E8222}" presName="sibTrans" presStyleCnt="0"/>
      <dgm:spPr/>
    </dgm:pt>
    <dgm:pt modelId="{44C9E57E-9062-4387-807F-37629749F50B}" type="pres">
      <dgm:prSet presAssocID="{D504D2D1-2012-4509-A269-7978C7AE432D}" presName="compNode" presStyleCnt="0"/>
      <dgm:spPr/>
    </dgm:pt>
    <dgm:pt modelId="{4D2A294D-E834-40DD-BEA8-2B65F8F0B4D9}" type="pres">
      <dgm:prSet presAssocID="{D504D2D1-2012-4509-A269-7978C7AE432D}" presName="iconRect" presStyleLbl="node1" presStyleIdx="5" presStyleCnt="7" custLinFactNeighborX="-4603" custLinFactNeighborY="-1535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B4EFED3-F520-4FFD-8C76-1E46DEB53515}" type="pres">
      <dgm:prSet presAssocID="{D504D2D1-2012-4509-A269-7978C7AE432D}" presName="spaceRect" presStyleCnt="0"/>
      <dgm:spPr/>
    </dgm:pt>
    <dgm:pt modelId="{8119EC95-2369-43F9-8DCC-934524A689A2}" type="pres">
      <dgm:prSet presAssocID="{D504D2D1-2012-4509-A269-7978C7AE432D}" presName="textRect" presStyleLbl="revTx" presStyleIdx="5" presStyleCnt="7" custLinFactNeighborX="-3686" custLinFactNeighborY="-13811">
        <dgm:presLayoutVars>
          <dgm:chMax val="1"/>
          <dgm:chPref val="1"/>
        </dgm:presLayoutVars>
      </dgm:prSet>
      <dgm:spPr/>
    </dgm:pt>
    <dgm:pt modelId="{2106F86F-E0E7-419E-BC6A-670BA3A2AFB7}" type="pres">
      <dgm:prSet presAssocID="{E644D1E4-5BAC-46D6-BF9A-E61B5DE9644F}" presName="sibTrans" presStyleCnt="0"/>
      <dgm:spPr/>
    </dgm:pt>
    <dgm:pt modelId="{B039349B-8AF5-474B-95C3-1C42D016F10A}" type="pres">
      <dgm:prSet presAssocID="{A4E79FB2-D794-4D05-AC6E-C090FBF5D197}" presName="compNode" presStyleCnt="0"/>
      <dgm:spPr/>
    </dgm:pt>
    <dgm:pt modelId="{61CCE590-89C9-4084-A26A-5F90C7155731}" type="pres">
      <dgm:prSet presAssocID="{A4E79FB2-D794-4D05-AC6E-C090FBF5D19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77BEA49-FF58-48D2-9B5E-02EA2C9506AE}" type="pres">
      <dgm:prSet presAssocID="{A4E79FB2-D794-4D05-AC6E-C090FBF5D197}" presName="spaceRect" presStyleCnt="0"/>
      <dgm:spPr/>
    </dgm:pt>
    <dgm:pt modelId="{F4602B10-E4D8-4DE1-9DC1-B1C04EEB7AB2}" type="pres">
      <dgm:prSet presAssocID="{A4E79FB2-D794-4D05-AC6E-C090FBF5D197}" presName="textRect" presStyleLbl="revTx" presStyleIdx="6" presStyleCnt="7" custLinFactNeighborX="-3686" custLinFactNeighborY="-13811">
        <dgm:presLayoutVars>
          <dgm:chMax val="1"/>
          <dgm:chPref val="1"/>
        </dgm:presLayoutVars>
      </dgm:prSet>
      <dgm:spPr/>
    </dgm:pt>
  </dgm:ptLst>
  <dgm:cxnLst>
    <dgm:cxn modelId="{91C6E815-1478-4A33-B0B3-BCDFB208A08D}" type="presOf" srcId="{D504D2D1-2012-4509-A269-7978C7AE432D}" destId="{8119EC95-2369-43F9-8DCC-934524A689A2}" srcOrd="0" destOrd="0" presId="urn:microsoft.com/office/officeart/2018/2/layout/IconLabelList"/>
    <dgm:cxn modelId="{CD567F24-21D2-4580-BF67-2D4F2E5BC4D1}" type="presOf" srcId="{31E7B53B-87CD-4650-8D21-5D48098E220F}" destId="{1E0FD691-2576-49B5-AE0B-D278D541D48C}" srcOrd="0" destOrd="0" presId="urn:microsoft.com/office/officeart/2018/2/layout/IconLabelList"/>
    <dgm:cxn modelId="{B3605041-3B50-458A-921F-10FF1A5580C2}" srcId="{C6AC71E1-5E50-4EDC-9A5E-3E85BE99BCC3}" destId="{D504D2D1-2012-4509-A269-7978C7AE432D}" srcOrd="5" destOrd="0" parTransId="{8B27B1E6-E807-47B0-9543-B4CCA700E4DF}" sibTransId="{E644D1E4-5BAC-46D6-BF9A-E61B5DE9644F}"/>
    <dgm:cxn modelId="{0EAA1264-570F-4B22-824B-F5459AFDE0DC}" srcId="{C6AC71E1-5E50-4EDC-9A5E-3E85BE99BCC3}" destId="{82F40D75-D6CA-4F0C-A86B-B792C45B749F}" srcOrd="4" destOrd="0" parTransId="{C6C22FBD-DBA8-486B-A684-001ECF83DFAB}" sibTransId="{DC8FECBB-0059-4448-99FC-8BD5550E8222}"/>
    <dgm:cxn modelId="{37E9AC64-2E68-4CE2-AD04-711BBE91D041}" type="presOf" srcId="{D57F860E-B925-4F5F-B2B7-BA74DCE0EA61}" destId="{9F4CA7AD-1A33-4C79-9AFE-B264709E34D4}" srcOrd="0" destOrd="0" presId="urn:microsoft.com/office/officeart/2018/2/layout/IconLabelList"/>
    <dgm:cxn modelId="{24343369-A2F7-4401-BAB8-9FB6AB2EE2E9}" type="presOf" srcId="{C6AC71E1-5E50-4EDC-9A5E-3E85BE99BCC3}" destId="{0A7C0BD9-3291-4B70-A001-929B24D31933}" srcOrd="0" destOrd="0" presId="urn:microsoft.com/office/officeart/2018/2/layout/IconLabelList"/>
    <dgm:cxn modelId="{EB97D595-93BA-4663-8BD9-0B27CAE6595D}" srcId="{C6AC71E1-5E50-4EDC-9A5E-3E85BE99BCC3}" destId="{D57F860E-B925-4F5F-B2B7-BA74DCE0EA61}" srcOrd="1" destOrd="0" parTransId="{8DC90475-1BC7-4601-8B41-2552611123BE}" sibTransId="{C4D834F4-8DC8-4868-B5CB-7147A5947C34}"/>
    <dgm:cxn modelId="{27A22399-6477-4E14-BFD5-D2CE96AB3744}" srcId="{C6AC71E1-5E50-4EDC-9A5E-3E85BE99BCC3}" destId="{31E7B53B-87CD-4650-8D21-5D48098E220F}" srcOrd="3" destOrd="0" parTransId="{57254D39-B128-47F1-BEC9-1CE8DB50ED55}" sibTransId="{FD39C3E0-E880-4E25-B9D3-10055E20C359}"/>
    <dgm:cxn modelId="{E1F61BA4-3409-4779-A803-807831D2BBCB}" type="presOf" srcId="{F856AF54-6597-4CD1-825A-7851B91E63AD}" destId="{C35383C5-E6D8-4B57-BE45-E53557538340}" srcOrd="0" destOrd="0" presId="urn:microsoft.com/office/officeart/2018/2/layout/IconLabelList"/>
    <dgm:cxn modelId="{7CB04EAF-0A06-466C-92EB-B1E7BA5970A6}" type="presOf" srcId="{3A90F01C-8EF9-464A-B99F-ECF200E5BB97}" destId="{B5B2CC85-01F9-4FFD-B9D8-E7C37834FA60}" srcOrd="0" destOrd="0" presId="urn:microsoft.com/office/officeart/2018/2/layout/IconLabelList"/>
    <dgm:cxn modelId="{94D343B4-CE64-46AC-A081-A49F375A3620}" type="presOf" srcId="{82F40D75-D6CA-4F0C-A86B-B792C45B749F}" destId="{A2C141E9-8950-42C6-B7F4-9FFBC7C02FFF}" srcOrd="0" destOrd="0" presId="urn:microsoft.com/office/officeart/2018/2/layout/IconLabelList"/>
    <dgm:cxn modelId="{09560EC6-BE48-44A7-8E7C-73C3979B733A}" type="presOf" srcId="{A4E79FB2-D794-4D05-AC6E-C090FBF5D197}" destId="{F4602B10-E4D8-4DE1-9DC1-B1C04EEB7AB2}" srcOrd="0" destOrd="0" presId="urn:microsoft.com/office/officeart/2018/2/layout/IconLabelList"/>
    <dgm:cxn modelId="{EA3B16D7-93A1-4660-863D-DD0D08BC549E}" srcId="{C6AC71E1-5E50-4EDC-9A5E-3E85BE99BCC3}" destId="{3A90F01C-8EF9-464A-B99F-ECF200E5BB97}" srcOrd="2" destOrd="0" parTransId="{2BDFFE30-ADDB-45C2-AB0E-7D1EBABE948F}" sibTransId="{18ADAA73-1148-417A-A0C7-9CBCE2ED3D66}"/>
    <dgm:cxn modelId="{A21515E9-D6FE-4B4E-92CB-D8B1AEB5554D}" srcId="{C6AC71E1-5E50-4EDC-9A5E-3E85BE99BCC3}" destId="{F856AF54-6597-4CD1-825A-7851B91E63AD}" srcOrd="0" destOrd="0" parTransId="{401A6AA8-A51E-4122-9EFE-CAEDA9830390}" sibTransId="{BC0B588F-E4A4-460F-A4B9-7AF476A3E085}"/>
    <dgm:cxn modelId="{529414F9-3E20-4258-95C6-B61FBB39A080}" srcId="{C6AC71E1-5E50-4EDC-9A5E-3E85BE99BCC3}" destId="{A4E79FB2-D794-4D05-AC6E-C090FBF5D197}" srcOrd="6" destOrd="0" parTransId="{E8C44F22-AD4A-4B74-805A-59F27DABC4C5}" sibTransId="{913EF69A-51D9-43DB-86B3-5C271B655613}"/>
    <dgm:cxn modelId="{4E17A5B4-7B7B-43B9-A4F8-84CC021FA9AC}" type="presParOf" srcId="{0A7C0BD9-3291-4B70-A001-929B24D31933}" destId="{E36ECA4F-D98A-4248-8860-72AFBD2C8547}" srcOrd="0" destOrd="0" presId="urn:microsoft.com/office/officeart/2018/2/layout/IconLabelList"/>
    <dgm:cxn modelId="{F248B6D9-9E52-4D2B-B17F-7BB8F200918D}" type="presParOf" srcId="{E36ECA4F-D98A-4248-8860-72AFBD2C8547}" destId="{7AFEC51E-B234-4DC3-BC2E-7A934AED337C}" srcOrd="0" destOrd="0" presId="urn:microsoft.com/office/officeart/2018/2/layout/IconLabelList"/>
    <dgm:cxn modelId="{A6DBB1D1-8A5A-4C0F-9B93-DD6689DD54A6}" type="presParOf" srcId="{E36ECA4F-D98A-4248-8860-72AFBD2C8547}" destId="{C5305999-D825-444F-B2DF-22435B723E71}" srcOrd="1" destOrd="0" presId="urn:microsoft.com/office/officeart/2018/2/layout/IconLabelList"/>
    <dgm:cxn modelId="{F051CDD7-D0C1-47CF-B289-9E1871A56B8E}" type="presParOf" srcId="{E36ECA4F-D98A-4248-8860-72AFBD2C8547}" destId="{C35383C5-E6D8-4B57-BE45-E53557538340}" srcOrd="2" destOrd="0" presId="urn:microsoft.com/office/officeart/2018/2/layout/IconLabelList"/>
    <dgm:cxn modelId="{90F609A4-0552-464F-A0E2-948F98A71A13}" type="presParOf" srcId="{0A7C0BD9-3291-4B70-A001-929B24D31933}" destId="{D3F553D8-F69E-4E27-BC56-344D85EC02C3}" srcOrd="1" destOrd="0" presId="urn:microsoft.com/office/officeart/2018/2/layout/IconLabelList"/>
    <dgm:cxn modelId="{523D1E5B-18AE-44C4-9AB0-27FDD4420B87}" type="presParOf" srcId="{0A7C0BD9-3291-4B70-A001-929B24D31933}" destId="{006C5668-A4E3-4AEA-8C50-3F0B9820454C}" srcOrd="2" destOrd="0" presId="urn:microsoft.com/office/officeart/2018/2/layout/IconLabelList"/>
    <dgm:cxn modelId="{B2E4E67D-B6EC-42BB-AB1A-479A4D24448F}" type="presParOf" srcId="{006C5668-A4E3-4AEA-8C50-3F0B9820454C}" destId="{12F59D4A-C9FC-4F65-8580-1D3E0A6BC115}" srcOrd="0" destOrd="0" presId="urn:microsoft.com/office/officeart/2018/2/layout/IconLabelList"/>
    <dgm:cxn modelId="{F7348FF9-98C3-48BB-A015-DCC2E7CA9413}" type="presParOf" srcId="{006C5668-A4E3-4AEA-8C50-3F0B9820454C}" destId="{6D546513-CA10-45A9-BAE5-99FF0D41A1E0}" srcOrd="1" destOrd="0" presId="urn:microsoft.com/office/officeart/2018/2/layout/IconLabelList"/>
    <dgm:cxn modelId="{97423A08-B2EA-40BE-9F3B-C390C842846A}" type="presParOf" srcId="{006C5668-A4E3-4AEA-8C50-3F0B9820454C}" destId="{9F4CA7AD-1A33-4C79-9AFE-B264709E34D4}" srcOrd="2" destOrd="0" presId="urn:microsoft.com/office/officeart/2018/2/layout/IconLabelList"/>
    <dgm:cxn modelId="{9936E0C9-92A6-4E83-B678-AC0B3052489E}" type="presParOf" srcId="{0A7C0BD9-3291-4B70-A001-929B24D31933}" destId="{B248E9DF-5956-4415-8998-1162D4305898}" srcOrd="3" destOrd="0" presId="urn:microsoft.com/office/officeart/2018/2/layout/IconLabelList"/>
    <dgm:cxn modelId="{EA68B53C-2E54-4E8E-A9C4-04A6393F99F7}" type="presParOf" srcId="{0A7C0BD9-3291-4B70-A001-929B24D31933}" destId="{9189F068-48A5-488A-A33E-EDD122576ECF}" srcOrd="4" destOrd="0" presId="urn:microsoft.com/office/officeart/2018/2/layout/IconLabelList"/>
    <dgm:cxn modelId="{171A690D-C698-4099-8E40-19DD95F85E14}" type="presParOf" srcId="{9189F068-48A5-488A-A33E-EDD122576ECF}" destId="{BC824B0C-44EA-44E4-804B-72E310077613}" srcOrd="0" destOrd="0" presId="urn:microsoft.com/office/officeart/2018/2/layout/IconLabelList"/>
    <dgm:cxn modelId="{7F5B1B65-3B70-42A1-8185-619AE893D90F}" type="presParOf" srcId="{9189F068-48A5-488A-A33E-EDD122576ECF}" destId="{3A6F6AE3-ACBA-434A-B2E8-82F76404CD17}" srcOrd="1" destOrd="0" presId="urn:microsoft.com/office/officeart/2018/2/layout/IconLabelList"/>
    <dgm:cxn modelId="{83A342BB-9439-4B34-9CCE-452AF3BCD7A6}" type="presParOf" srcId="{9189F068-48A5-488A-A33E-EDD122576ECF}" destId="{B5B2CC85-01F9-4FFD-B9D8-E7C37834FA60}" srcOrd="2" destOrd="0" presId="urn:microsoft.com/office/officeart/2018/2/layout/IconLabelList"/>
    <dgm:cxn modelId="{5DAE8F1E-FF2A-425B-97FD-98760EAA9EA9}" type="presParOf" srcId="{0A7C0BD9-3291-4B70-A001-929B24D31933}" destId="{FF68C4AE-AA2B-4D44-8157-2692C949FA5F}" srcOrd="5" destOrd="0" presId="urn:microsoft.com/office/officeart/2018/2/layout/IconLabelList"/>
    <dgm:cxn modelId="{38BA836A-4146-4554-86D3-4D36EC661E5F}" type="presParOf" srcId="{0A7C0BD9-3291-4B70-A001-929B24D31933}" destId="{9212D987-4C33-4E04-A609-804C54571DA2}" srcOrd="6" destOrd="0" presId="urn:microsoft.com/office/officeart/2018/2/layout/IconLabelList"/>
    <dgm:cxn modelId="{08CF65FD-F05D-4F02-9342-C77FE3C66DDE}" type="presParOf" srcId="{9212D987-4C33-4E04-A609-804C54571DA2}" destId="{20862318-B85F-44CC-B9CB-BF7A4A05B7AC}" srcOrd="0" destOrd="0" presId="urn:microsoft.com/office/officeart/2018/2/layout/IconLabelList"/>
    <dgm:cxn modelId="{0C11FE07-3BC9-486D-AE60-6D72FE6C47F5}" type="presParOf" srcId="{9212D987-4C33-4E04-A609-804C54571DA2}" destId="{92BAD09E-E3DB-4CF8-90E5-459F836DCE37}" srcOrd="1" destOrd="0" presId="urn:microsoft.com/office/officeart/2018/2/layout/IconLabelList"/>
    <dgm:cxn modelId="{61FB0F32-AA15-4816-97E4-60D28558A130}" type="presParOf" srcId="{9212D987-4C33-4E04-A609-804C54571DA2}" destId="{1E0FD691-2576-49B5-AE0B-D278D541D48C}" srcOrd="2" destOrd="0" presId="urn:microsoft.com/office/officeart/2018/2/layout/IconLabelList"/>
    <dgm:cxn modelId="{1C58E57C-0A97-4025-9C22-B6A8DB1AD2D6}" type="presParOf" srcId="{0A7C0BD9-3291-4B70-A001-929B24D31933}" destId="{4557F4CA-7498-4614-B3D0-95E8169A2A23}" srcOrd="7" destOrd="0" presId="urn:microsoft.com/office/officeart/2018/2/layout/IconLabelList"/>
    <dgm:cxn modelId="{A39C2613-D118-4DF5-B45F-21A96A10CAF2}" type="presParOf" srcId="{0A7C0BD9-3291-4B70-A001-929B24D31933}" destId="{DFACED22-C322-4B3E-BEC4-1B57FB979834}" srcOrd="8" destOrd="0" presId="urn:microsoft.com/office/officeart/2018/2/layout/IconLabelList"/>
    <dgm:cxn modelId="{6793AD30-530F-41E6-99E8-8EC341E7BF2C}" type="presParOf" srcId="{DFACED22-C322-4B3E-BEC4-1B57FB979834}" destId="{4FD2C9B6-BE75-4234-A7D8-22B639873EC2}" srcOrd="0" destOrd="0" presId="urn:microsoft.com/office/officeart/2018/2/layout/IconLabelList"/>
    <dgm:cxn modelId="{2338D157-0082-4040-9556-61C51AE1424C}" type="presParOf" srcId="{DFACED22-C322-4B3E-BEC4-1B57FB979834}" destId="{359E57A5-7369-4B6F-AD3F-8A97905035C9}" srcOrd="1" destOrd="0" presId="urn:microsoft.com/office/officeart/2018/2/layout/IconLabelList"/>
    <dgm:cxn modelId="{67B5D652-16A2-4823-A12F-885FD18703CC}" type="presParOf" srcId="{DFACED22-C322-4B3E-BEC4-1B57FB979834}" destId="{A2C141E9-8950-42C6-B7F4-9FFBC7C02FFF}" srcOrd="2" destOrd="0" presId="urn:microsoft.com/office/officeart/2018/2/layout/IconLabelList"/>
    <dgm:cxn modelId="{9F9FA2FB-7C4E-418D-8DBF-12F5B606EFC9}" type="presParOf" srcId="{0A7C0BD9-3291-4B70-A001-929B24D31933}" destId="{B9711864-1C47-4809-B0DE-B7CEFC805DBE}" srcOrd="9" destOrd="0" presId="urn:microsoft.com/office/officeart/2018/2/layout/IconLabelList"/>
    <dgm:cxn modelId="{99FB7E5C-6C96-4E58-B101-81C1FEDE0662}" type="presParOf" srcId="{0A7C0BD9-3291-4B70-A001-929B24D31933}" destId="{44C9E57E-9062-4387-807F-37629749F50B}" srcOrd="10" destOrd="0" presId="urn:microsoft.com/office/officeart/2018/2/layout/IconLabelList"/>
    <dgm:cxn modelId="{2C444CF5-3CB8-45DB-927A-3E9D1D6C6C93}" type="presParOf" srcId="{44C9E57E-9062-4387-807F-37629749F50B}" destId="{4D2A294D-E834-40DD-BEA8-2B65F8F0B4D9}" srcOrd="0" destOrd="0" presId="urn:microsoft.com/office/officeart/2018/2/layout/IconLabelList"/>
    <dgm:cxn modelId="{B655C823-0DB8-47C1-AAD5-1F7BF5F4E818}" type="presParOf" srcId="{44C9E57E-9062-4387-807F-37629749F50B}" destId="{DB4EFED3-F520-4FFD-8C76-1E46DEB53515}" srcOrd="1" destOrd="0" presId="urn:microsoft.com/office/officeart/2018/2/layout/IconLabelList"/>
    <dgm:cxn modelId="{597C0BCB-89C6-4026-807E-AB72B5C9436B}" type="presParOf" srcId="{44C9E57E-9062-4387-807F-37629749F50B}" destId="{8119EC95-2369-43F9-8DCC-934524A689A2}" srcOrd="2" destOrd="0" presId="urn:microsoft.com/office/officeart/2018/2/layout/IconLabelList"/>
    <dgm:cxn modelId="{31487F53-FD34-431D-A0C2-86007C8059E9}" type="presParOf" srcId="{0A7C0BD9-3291-4B70-A001-929B24D31933}" destId="{2106F86F-E0E7-419E-BC6A-670BA3A2AFB7}" srcOrd="11" destOrd="0" presId="urn:microsoft.com/office/officeart/2018/2/layout/IconLabelList"/>
    <dgm:cxn modelId="{FDFEB96A-1C6D-4B8D-A3FE-898AB529DEBE}" type="presParOf" srcId="{0A7C0BD9-3291-4B70-A001-929B24D31933}" destId="{B039349B-8AF5-474B-95C3-1C42D016F10A}" srcOrd="12" destOrd="0" presId="urn:microsoft.com/office/officeart/2018/2/layout/IconLabelList"/>
    <dgm:cxn modelId="{2454F256-21D9-4BD4-85DE-D367BA2EF195}" type="presParOf" srcId="{B039349B-8AF5-474B-95C3-1C42D016F10A}" destId="{61CCE590-89C9-4084-A26A-5F90C7155731}" srcOrd="0" destOrd="0" presId="urn:microsoft.com/office/officeart/2018/2/layout/IconLabelList"/>
    <dgm:cxn modelId="{EC33DC9F-4C46-4CEE-85FD-68F558E00263}" type="presParOf" srcId="{B039349B-8AF5-474B-95C3-1C42D016F10A}" destId="{977BEA49-FF58-48D2-9B5E-02EA2C9506AE}" srcOrd="1" destOrd="0" presId="urn:microsoft.com/office/officeart/2018/2/layout/IconLabelList"/>
    <dgm:cxn modelId="{2B2E805B-F67F-42E6-8842-9489E0684475}" type="presParOf" srcId="{B039349B-8AF5-474B-95C3-1C42D016F10A}" destId="{F4602B10-E4D8-4DE1-9DC1-B1C04EEB7AB2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EC51E-B234-4DC3-BC2E-7A934AED337C}">
      <dsp:nvSpPr>
        <dsp:cNvPr id="0" name=""/>
        <dsp:cNvSpPr/>
      </dsp:nvSpPr>
      <dsp:spPr>
        <a:xfrm>
          <a:off x="1181152" y="365869"/>
          <a:ext cx="640722" cy="640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383C5-E6D8-4B57-BE45-E53557538340}">
      <dsp:nvSpPr>
        <dsp:cNvPr id="0" name=""/>
        <dsp:cNvSpPr/>
      </dsp:nvSpPr>
      <dsp:spPr>
        <a:xfrm>
          <a:off x="789599" y="1245788"/>
          <a:ext cx="1423828" cy="56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Key objectives</a:t>
          </a:r>
        </a:p>
      </dsp:txBody>
      <dsp:txXfrm>
        <a:off x="789599" y="1245788"/>
        <a:ext cx="1423828" cy="569531"/>
      </dsp:txXfrm>
    </dsp:sp>
    <dsp:sp modelId="{12F59D4A-C9FC-4F65-8580-1D3E0A6BC115}">
      <dsp:nvSpPr>
        <dsp:cNvPr id="0" name=""/>
        <dsp:cNvSpPr/>
      </dsp:nvSpPr>
      <dsp:spPr>
        <a:xfrm>
          <a:off x="2854150" y="365869"/>
          <a:ext cx="640722" cy="640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CA7AD-1A33-4C79-9AFE-B264709E34D4}">
      <dsp:nvSpPr>
        <dsp:cNvPr id="0" name=""/>
        <dsp:cNvSpPr/>
      </dsp:nvSpPr>
      <dsp:spPr>
        <a:xfrm>
          <a:off x="2462597" y="1245788"/>
          <a:ext cx="1423828" cy="56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Network Diagram</a:t>
          </a:r>
          <a:endParaRPr lang="en-US" sz="1800" kern="1200"/>
        </a:p>
      </dsp:txBody>
      <dsp:txXfrm>
        <a:off x="2462597" y="1245788"/>
        <a:ext cx="1423828" cy="569531"/>
      </dsp:txXfrm>
    </dsp:sp>
    <dsp:sp modelId="{BC824B0C-44EA-44E4-804B-72E310077613}">
      <dsp:nvSpPr>
        <dsp:cNvPr id="0" name=""/>
        <dsp:cNvSpPr/>
      </dsp:nvSpPr>
      <dsp:spPr>
        <a:xfrm>
          <a:off x="4556647" y="375704"/>
          <a:ext cx="640722" cy="640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2CC85-01F9-4FFD-B9D8-E7C37834FA60}">
      <dsp:nvSpPr>
        <dsp:cNvPr id="0" name=""/>
        <dsp:cNvSpPr/>
      </dsp:nvSpPr>
      <dsp:spPr>
        <a:xfrm>
          <a:off x="4135595" y="1245788"/>
          <a:ext cx="1423828" cy="56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Locust</a:t>
          </a:r>
        </a:p>
      </dsp:txBody>
      <dsp:txXfrm>
        <a:off x="4135595" y="1245788"/>
        <a:ext cx="1423828" cy="569531"/>
      </dsp:txXfrm>
    </dsp:sp>
    <dsp:sp modelId="{20862318-B85F-44CC-B9CB-BF7A4A05B7AC}">
      <dsp:nvSpPr>
        <dsp:cNvPr id="0" name=""/>
        <dsp:cNvSpPr/>
      </dsp:nvSpPr>
      <dsp:spPr>
        <a:xfrm>
          <a:off x="6200146" y="365869"/>
          <a:ext cx="640722" cy="6407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FD691-2576-49B5-AE0B-D278D541D48C}">
      <dsp:nvSpPr>
        <dsp:cNvPr id="0" name=""/>
        <dsp:cNvSpPr/>
      </dsp:nvSpPr>
      <dsp:spPr>
        <a:xfrm>
          <a:off x="5808593" y="1245788"/>
          <a:ext cx="1423828" cy="56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Results</a:t>
          </a:r>
          <a:endParaRPr lang="en-US" sz="1800" kern="1200"/>
        </a:p>
      </dsp:txBody>
      <dsp:txXfrm>
        <a:off x="5808593" y="1245788"/>
        <a:ext cx="1423828" cy="569531"/>
      </dsp:txXfrm>
    </dsp:sp>
    <dsp:sp modelId="{4FD2C9B6-BE75-4234-A7D8-22B639873EC2}">
      <dsp:nvSpPr>
        <dsp:cNvPr id="0" name=""/>
        <dsp:cNvSpPr/>
      </dsp:nvSpPr>
      <dsp:spPr>
        <a:xfrm>
          <a:off x="2017651" y="2171276"/>
          <a:ext cx="640722" cy="6407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141E9-8950-42C6-B7F4-9FFBC7C02FFF}">
      <dsp:nvSpPr>
        <dsp:cNvPr id="0" name=""/>
        <dsp:cNvSpPr/>
      </dsp:nvSpPr>
      <dsp:spPr>
        <a:xfrm>
          <a:off x="1626098" y="3051194"/>
          <a:ext cx="1423828" cy="56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Demo</a:t>
          </a:r>
          <a:endParaRPr lang="en-US" sz="1800" kern="1200"/>
        </a:p>
      </dsp:txBody>
      <dsp:txXfrm>
        <a:off x="1626098" y="3051194"/>
        <a:ext cx="1423828" cy="569531"/>
      </dsp:txXfrm>
    </dsp:sp>
    <dsp:sp modelId="{4D2A294D-E834-40DD-BEA8-2B65F8F0B4D9}">
      <dsp:nvSpPr>
        <dsp:cNvPr id="0" name=""/>
        <dsp:cNvSpPr/>
      </dsp:nvSpPr>
      <dsp:spPr>
        <a:xfrm>
          <a:off x="3661156" y="2161441"/>
          <a:ext cx="640722" cy="6407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9EC95-2369-43F9-8DCC-934524A689A2}">
      <dsp:nvSpPr>
        <dsp:cNvPr id="0" name=""/>
        <dsp:cNvSpPr/>
      </dsp:nvSpPr>
      <dsp:spPr>
        <a:xfrm>
          <a:off x="3246614" y="2972536"/>
          <a:ext cx="1423828" cy="56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Reflection</a:t>
          </a:r>
        </a:p>
      </dsp:txBody>
      <dsp:txXfrm>
        <a:off x="3246614" y="2972536"/>
        <a:ext cx="1423828" cy="569531"/>
      </dsp:txXfrm>
    </dsp:sp>
    <dsp:sp modelId="{61CCE590-89C9-4084-A26A-5F90C7155731}">
      <dsp:nvSpPr>
        <dsp:cNvPr id="0" name=""/>
        <dsp:cNvSpPr/>
      </dsp:nvSpPr>
      <dsp:spPr>
        <a:xfrm>
          <a:off x="5363647" y="2171276"/>
          <a:ext cx="640722" cy="64072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02B10-E4D8-4DE1-9DC1-B1C04EEB7AB2}">
      <dsp:nvSpPr>
        <dsp:cNvPr id="0" name=""/>
        <dsp:cNvSpPr/>
      </dsp:nvSpPr>
      <dsp:spPr>
        <a:xfrm>
          <a:off x="4919612" y="2972536"/>
          <a:ext cx="1423828" cy="56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Q&amp;A</a:t>
          </a:r>
        </a:p>
      </dsp:txBody>
      <dsp:txXfrm>
        <a:off x="4919612" y="2972536"/>
        <a:ext cx="1423828" cy="569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67DEA-09AF-4AE5-ADC7-D40A0F9C5C7D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45874-66FB-4A2E-A06B-CE5AD49FB6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86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287F9-3D79-4645-AD01-36B9CF89825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8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287F9-3D79-4645-AD01-36B9CF89825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3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1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0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4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9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2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76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4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50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3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0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8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1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0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6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2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7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7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2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8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12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2e8PNFvZxU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potlight on a dark foggy stage">
            <a:extLst>
              <a:ext uri="{FF2B5EF4-FFF2-40B4-BE49-F238E27FC236}">
                <a16:creationId xmlns:a16="http://schemas.microsoft.com/office/drawing/2014/main" id="{04A783CC-B31D-1421-67E1-DBB988630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" r="23111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B6719-1929-52BB-F33D-3C1F23B5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Final MPD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75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2DBCD08D-7A13-BE89-574F-5CC583A87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8F976E-1E53-F83A-29DA-21492F18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hlinkClick r:id="rId4"/>
              </a:rPr>
              <a:t>Demo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9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E1928-30AA-E37C-D84D-9D82FB32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tx2"/>
                </a:solidFill>
                <a:cs typeface="Calibri Light"/>
              </a:rPr>
              <a:t>What went wrong/ What went right </a:t>
            </a:r>
            <a:br>
              <a:rPr lang="en-US" sz="3300">
                <a:solidFill>
                  <a:schemeClr val="tx2"/>
                </a:solidFill>
                <a:cs typeface="Calibri Light"/>
              </a:rPr>
            </a:br>
            <a:endParaRPr lang="en-US" sz="33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83D2-EC3D-6EF7-BA09-4FB8178C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cs typeface="Calibri"/>
              </a:rPr>
              <a:t>Setting up sticky sessions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In beginning HPA not scaling properly</a:t>
            </a:r>
          </a:p>
          <a:p>
            <a:endParaRPr lang="en-US" sz="1800">
              <a:solidFill>
                <a:schemeClr val="tx2"/>
              </a:solidFill>
              <a:cs typeface="Calibri"/>
            </a:endParaRPr>
          </a:p>
          <a:p>
            <a:endParaRPr lang="en-US" sz="1800">
              <a:solidFill>
                <a:schemeClr val="tx2"/>
              </a:solidFill>
              <a:cs typeface="Calibri"/>
            </a:endParaRP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Communication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Work division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Timely submission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Graphic 28" descr="Sad Face with No Fill">
            <a:extLst>
              <a:ext uri="{FF2B5EF4-FFF2-40B4-BE49-F238E27FC236}">
                <a16:creationId xmlns:a16="http://schemas.microsoft.com/office/drawing/2014/main" id="{31AEE8E9-E517-E586-1B56-4916FFD60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7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069" descr="Yellow question mark">
            <a:extLst>
              <a:ext uri="{FF2B5EF4-FFF2-40B4-BE49-F238E27FC236}">
                <a16:creationId xmlns:a16="http://schemas.microsoft.com/office/drawing/2014/main" id="{A4895BD7-58D8-E612-3C63-7B54D8E7E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1477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392F78-EF35-13B4-C3F5-BB9ABE87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40" y="3259076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latin typeface="+mn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06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 descr="Working space background">
            <a:extLst>
              <a:ext uri="{FF2B5EF4-FFF2-40B4-BE49-F238E27FC236}">
                <a16:creationId xmlns:a16="http://schemas.microsoft.com/office/drawing/2014/main" id="{13AC2844-FEF7-0F78-E6F5-0234C3404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9000"/>
          </a:blip>
          <a:srcRect t="4198" b="11533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641B42-B21B-1190-3782-3E675993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775" y="749934"/>
            <a:ext cx="5155261" cy="7471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Table of contents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28353DDD-E1F3-0471-7FA3-2E360BCBD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156662"/>
              </p:ext>
            </p:extLst>
          </p:nvPr>
        </p:nvGraphicFramePr>
        <p:xfrm>
          <a:off x="372894" y="2026106"/>
          <a:ext cx="8022021" cy="3986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8" name="Picture 2" descr="Shh Emoji">
            <a:extLst>
              <a:ext uri="{FF2B5EF4-FFF2-40B4-BE49-F238E27FC236}">
                <a16:creationId xmlns:a16="http://schemas.microsoft.com/office/drawing/2014/main" id="{26EE30C1-B455-A7A5-E56D-93135FE6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31166" y="5603383"/>
            <a:ext cx="787940" cy="81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487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362A4C-BB19-7145-F5E3-7A56CA70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Key objectives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09A9CDF-027B-5460-1FC6-5B7FF570A11C}"/>
              </a:ext>
            </a:extLst>
          </p:cNvPr>
          <p:cNvSpPr/>
          <p:nvPr/>
        </p:nvSpPr>
        <p:spPr>
          <a:xfrm>
            <a:off x="9358384" y="931423"/>
            <a:ext cx="2084388" cy="1849874"/>
          </a:xfrm>
          <a:custGeom>
            <a:avLst/>
            <a:gdLst>
              <a:gd name="connsiteX0" fmla="*/ 0 w 1849874"/>
              <a:gd name="connsiteY0" fmla="*/ 0 h 1849874"/>
              <a:gd name="connsiteX1" fmla="*/ 1849874 w 1849874"/>
              <a:gd name="connsiteY1" fmla="*/ 0 h 1849874"/>
              <a:gd name="connsiteX2" fmla="*/ 1849874 w 1849874"/>
              <a:gd name="connsiteY2" fmla="*/ 1849874 h 1849874"/>
              <a:gd name="connsiteX3" fmla="*/ 0 w 1849874"/>
              <a:gd name="connsiteY3" fmla="*/ 1849874 h 1849874"/>
              <a:gd name="connsiteX4" fmla="*/ 0 w 1849874"/>
              <a:gd name="connsiteY4" fmla="*/ 0 h 184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874" h="1849874">
                <a:moveTo>
                  <a:pt x="0" y="0"/>
                </a:moveTo>
                <a:lnTo>
                  <a:pt x="1849874" y="0"/>
                </a:lnTo>
                <a:lnTo>
                  <a:pt x="1849874" y="1849874"/>
                </a:lnTo>
                <a:lnTo>
                  <a:pt x="0" y="18498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31750" rIns="31750" bIns="31750" numCol="1" spcCol="1270" anchor="ctr" anchorCtr="0">
            <a:noAutofit/>
          </a:bodyPr>
          <a:lstStyle/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HPA Functionality</a:t>
            </a: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/>
              <a:t> </a:t>
            </a:r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8D83BDD3-7DB9-E1B9-98EF-A5E230DD338B}"/>
              </a:ext>
            </a:extLst>
          </p:cNvPr>
          <p:cNvSpPr/>
          <p:nvPr/>
        </p:nvSpPr>
        <p:spPr>
          <a:xfrm>
            <a:off x="6095847" y="814166"/>
            <a:ext cx="5229668" cy="5229668"/>
          </a:xfrm>
          <a:prstGeom prst="circularArrow">
            <a:avLst>
              <a:gd name="adj1" fmla="val 6898"/>
              <a:gd name="adj2" fmla="val 465004"/>
              <a:gd name="adj3" fmla="val 550881"/>
              <a:gd name="adj4" fmla="val 20584116"/>
              <a:gd name="adj5" fmla="val 8047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3BFE90-0F13-1EC1-C60E-2BD4CADA9B1C}"/>
              </a:ext>
            </a:extLst>
          </p:cNvPr>
          <p:cNvSpPr/>
          <p:nvPr/>
        </p:nvSpPr>
        <p:spPr>
          <a:xfrm>
            <a:off x="9358384" y="4076703"/>
            <a:ext cx="1849874" cy="1849874"/>
          </a:xfrm>
          <a:custGeom>
            <a:avLst/>
            <a:gdLst>
              <a:gd name="connsiteX0" fmla="*/ 0 w 1849874"/>
              <a:gd name="connsiteY0" fmla="*/ 0 h 1849874"/>
              <a:gd name="connsiteX1" fmla="*/ 1849874 w 1849874"/>
              <a:gd name="connsiteY1" fmla="*/ 0 h 1849874"/>
              <a:gd name="connsiteX2" fmla="*/ 1849874 w 1849874"/>
              <a:gd name="connsiteY2" fmla="*/ 1849874 h 1849874"/>
              <a:gd name="connsiteX3" fmla="*/ 0 w 1849874"/>
              <a:gd name="connsiteY3" fmla="*/ 1849874 h 1849874"/>
              <a:gd name="connsiteX4" fmla="*/ 0 w 1849874"/>
              <a:gd name="connsiteY4" fmla="*/ 0 h 184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874" h="1849874">
                <a:moveTo>
                  <a:pt x="0" y="0"/>
                </a:moveTo>
                <a:lnTo>
                  <a:pt x="1849874" y="0"/>
                </a:lnTo>
                <a:lnTo>
                  <a:pt x="1849874" y="1849874"/>
                </a:lnTo>
                <a:lnTo>
                  <a:pt x="0" y="18498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31750" rIns="31750" bIns="317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/>
              <a:t>Load Balancer </a:t>
            </a: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3BBFF66C-FCB2-6F49-0865-FBDD5795C16A}"/>
              </a:ext>
            </a:extLst>
          </p:cNvPr>
          <p:cNvSpPr/>
          <p:nvPr/>
        </p:nvSpPr>
        <p:spPr>
          <a:xfrm>
            <a:off x="6095847" y="814166"/>
            <a:ext cx="5229668" cy="5229668"/>
          </a:xfrm>
          <a:prstGeom prst="circularArrow">
            <a:avLst>
              <a:gd name="adj1" fmla="val 6898"/>
              <a:gd name="adj2" fmla="val 465004"/>
              <a:gd name="adj3" fmla="val 5950881"/>
              <a:gd name="adj4" fmla="val 4384116"/>
              <a:gd name="adj5" fmla="val 8047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8466A98-C22C-28C9-49AB-CDACDC1D88CB}"/>
              </a:ext>
            </a:extLst>
          </p:cNvPr>
          <p:cNvSpPr/>
          <p:nvPr/>
        </p:nvSpPr>
        <p:spPr>
          <a:xfrm>
            <a:off x="6213104" y="4076703"/>
            <a:ext cx="1849874" cy="1849874"/>
          </a:xfrm>
          <a:custGeom>
            <a:avLst/>
            <a:gdLst>
              <a:gd name="connsiteX0" fmla="*/ 0 w 1849874"/>
              <a:gd name="connsiteY0" fmla="*/ 0 h 1849874"/>
              <a:gd name="connsiteX1" fmla="*/ 1849874 w 1849874"/>
              <a:gd name="connsiteY1" fmla="*/ 0 h 1849874"/>
              <a:gd name="connsiteX2" fmla="*/ 1849874 w 1849874"/>
              <a:gd name="connsiteY2" fmla="*/ 1849874 h 1849874"/>
              <a:gd name="connsiteX3" fmla="*/ 0 w 1849874"/>
              <a:gd name="connsiteY3" fmla="*/ 1849874 h 1849874"/>
              <a:gd name="connsiteX4" fmla="*/ 0 w 1849874"/>
              <a:gd name="connsiteY4" fmla="*/ 0 h 184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874" h="1849874">
                <a:moveTo>
                  <a:pt x="0" y="0"/>
                </a:moveTo>
                <a:lnTo>
                  <a:pt x="1849874" y="0"/>
                </a:lnTo>
                <a:lnTo>
                  <a:pt x="1849874" y="1849874"/>
                </a:lnTo>
                <a:lnTo>
                  <a:pt x="0" y="18498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31750" rIns="31750" bIns="317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/>
              <a:t>1.5 M Requests per Month</a:t>
            </a:r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DE741DEF-F592-427C-3910-AB638704F947}"/>
              </a:ext>
            </a:extLst>
          </p:cNvPr>
          <p:cNvSpPr/>
          <p:nvPr/>
        </p:nvSpPr>
        <p:spPr>
          <a:xfrm>
            <a:off x="6095847" y="814166"/>
            <a:ext cx="5229668" cy="5229668"/>
          </a:xfrm>
          <a:prstGeom prst="circularArrow">
            <a:avLst>
              <a:gd name="adj1" fmla="val 6898"/>
              <a:gd name="adj2" fmla="val 465004"/>
              <a:gd name="adj3" fmla="val 11350881"/>
              <a:gd name="adj4" fmla="val 9784116"/>
              <a:gd name="adj5" fmla="val 8047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4FD8FDB-D2EF-9079-ADD2-80D1B2004BAD}"/>
              </a:ext>
            </a:extLst>
          </p:cNvPr>
          <p:cNvSpPr/>
          <p:nvPr/>
        </p:nvSpPr>
        <p:spPr>
          <a:xfrm>
            <a:off x="6213104" y="931423"/>
            <a:ext cx="1849874" cy="1849874"/>
          </a:xfrm>
          <a:custGeom>
            <a:avLst/>
            <a:gdLst>
              <a:gd name="connsiteX0" fmla="*/ 0 w 1849874"/>
              <a:gd name="connsiteY0" fmla="*/ 0 h 1849874"/>
              <a:gd name="connsiteX1" fmla="*/ 1849874 w 1849874"/>
              <a:gd name="connsiteY1" fmla="*/ 0 h 1849874"/>
              <a:gd name="connsiteX2" fmla="*/ 1849874 w 1849874"/>
              <a:gd name="connsiteY2" fmla="*/ 1849874 h 1849874"/>
              <a:gd name="connsiteX3" fmla="*/ 0 w 1849874"/>
              <a:gd name="connsiteY3" fmla="*/ 1849874 h 1849874"/>
              <a:gd name="connsiteX4" fmla="*/ 0 w 1849874"/>
              <a:gd name="connsiteY4" fmla="*/ 0 h 184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874" h="1849874">
                <a:moveTo>
                  <a:pt x="0" y="0"/>
                </a:moveTo>
                <a:lnTo>
                  <a:pt x="1849874" y="0"/>
                </a:lnTo>
                <a:lnTo>
                  <a:pt x="1849874" y="1849874"/>
                </a:lnTo>
                <a:lnTo>
                  <a:pt x="0" y="18498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31750" rIns="31750" bIns="317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/>
              <a:t>Kubernetes Deployed </a:t>
            </a:r>
            <a:r>
              <a:rPr lang="en-US" sz="2500"/>
              <a:t>W</a:t>
            </a:r>
            <a:r>
              <a:rPr lang="en-US" sz="2500" kern="1200"/>
              <a:t>ebapp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A81C04A6-7DDD-B876-844D-B92BEC625F6B}"/>
              </a:ext>
            </a:extLst>
          </p:cNvPr>
          <p:cNvSpPr/>
          <p:nvPr/>
        </p:nvSpPr>
        <p:spPr>
          <a:xfrm>
            <a:off x="6095847" y="814166"/>
            <a:ext cx="5229668" cy="5229668"/>
          </a:xfrm>
          <a:prstGeom prst="circularArrow">
            <a:avLst>
              <a:gd name="adj1" fmla="val 6898"/>
              <a:gd name="adj2" fmla="val 465004"/>
              <a:gd name="adj3" fmla="val 16750881"/>
              <a:gd name="adj4" fmla="val 15184116"/>
              <a:gd name="adj5" fmla="val 8047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073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8" grpId="0" animBg="1"/>
      <p:bldP spid="20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any&#10;&#10;Description automatically generated">
            <a:extLst>
              <a:ext uri="{FF2B5EF4-FFF2-40B4-BE49-F238E27FC236}">
                <a16:creationId xmlns:a16="http://schemas.microsoft.com/office/drawing/2014/main" id="{C6BBC300-0047-2A96-9B41-A70F7549E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3" b="2844"/>
          <a:stretch/>
        </p:blipFill>
        <p:spPr>
          <a:xfrm>
            <a:off x="428017" y="466928"/>
            <a:ext cx="11225720" cy="60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946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796E17-E0F3-DD31-4052-95D47CF7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4668"/>
            <a:ext cx="11277600" cy="532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0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3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A50249-6B41-7DF6-B48C-B1B810EAB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3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1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2FB8-7AFC-58B0-CB29-637C0398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06662"/>
            <a:ext cx="354672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Locust test for the flask App </a:t>
            </a:r>
          </a:p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Simulated test 250 unique user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 a sec going over 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1.5 million requests a month. </a:t>
            </a:r>
          </a:p>
          <a:p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Small spike in failures, this is due to some of the pods scaling up and afterwards, </a:t>
            </a:r>
          </a:p>
          <a:p>
            <a:r>
              <a:rPr lang="en-US" sz="1800" kern="1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 application faces an increase in response times, this is due to the slower and weaker ec2 instances </a:t>
            </a:r>
          </a:p>
          <a:p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possible solution to fix this would be to increase the number of nodes used and more powerful ec2 instances.</a:t>
            </a:r>
          </a:p>
          <a:p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Current infrastructure due to budget constraints that is not possible. </a:t>
            </a:r>
            <a:endParaRPr lang="en-GB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172375-3FDC-59FC-402A-00C9C235D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27" y="193641"/>
            <a:ext cx="8645273" cy="66643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215EEE-4120-1873-B92C-161CCB5F8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40" y="530020"/>
            <a:ext cx="2937753" cy="135925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D5B91C-896A-F12E-1BC5-DE717A7EA47C}"/>
              </a:ext>
            </a:extLst>
          </p:cNvPr>
          <p:cNvCxnSpPr/>
          <p:nvPr/>
        </p:nvCxnSpPr>
        <p:spPr>
          <a:xfrm>
            <a:off x="3147893" y="1209650"/>
            <a:ext cx="797668" cy="9955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⭕ Hollow Red Circle Emoji">
            <a:extLst>
              <a:ext uri="{FF2B5EF4-FFF2-40B4-BE49-F238E27FC236}">
                <a16:creationId xmlns:a16="http://schemas.microsoft.com/office/drawing/2014/main" id="{E0B8E490-29B6-865F-2875-DAB45F496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561" y="2205205"/>
            <a:ext cx="807396" cy="80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5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 descr="A screen shot of a computer&#10;&#10;Description automatically generated">
            <a:extLst>
              <a:ext uri="{FF2B5EF4-FFF2-40B4-BE49-F238E27FC236}">
                <a16:creationId xmlns:a16="http://schemas.microsoft.com/office/drawing/2014/main" id="{56B3F6E5-1D56-F0D4-72BC-810D1A76A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28" r="2" b="2"/>
          <a:stretch/>
        </p:blipFill>
        <p:spPr>
          <a:xfrm>
            <a:off x="642938" y="1068388"/>
            <a:ext cx="5414963" cy="3603625"/>
          </a:xfrm>
          <a:prstGeom prst="rect">
            <a:avLst/>
          </a:prstGeom>
        </p:spPr>
      </p:pic>
      <p:pic>
        <p:nvPicPr>
          <p:cNvPr id="44" name="Picture 43" descr="A screen shot of a computer&#10;&#10;Description automatically generated">
            <a:extLst>
              <a:ext uri="{FF2B5EF4-FFF2-40B4-BE49-F238E27FC236}">
                <a16:creationId xmlns:a16="http://schemas.microsoft.com/office/drawing/2014/main" id="{DF57EBA3-920F-65D7-560B-575B7BC68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70" r="22131" b="-2"/>
          <a:stretch/>
        </p:blipFill>
        <p:spPr>
          <a:xfrm>
            <a:off x="6132513" y="1068388"/>
            <a:ext cx="5414963" cy="360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FC3D63-E515-7B06-6CB6-A177EF40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1529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02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794DFD-BA79-3404-5D45-6C32DD9E8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" y="0"/>
            <a:ext cx="121920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78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8d57fb-ed2c-43fc-97b9-8eb47fbfed4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F27D7588DAE849963AE90412AD3976" ma:contentTypeVersion="12" ma:contentTypeDescription="Een nieuw document maken." ma:contentTypeScope="" ma:versionID="4caa2fec92a4b501c77c4195b3d8e120">
  <xsd:schema xmlns:xsd="http://www.w3.org/2001/XMLSchema" xmlns:xs="http://www.w3.org/2001/XMLSchema" xmlns:p="http://schemas.microsoft.com/office/2006/metadata/properties" xmlns:ns3="9f8d57fb-ed2c-43fc-97b9-8eb47fbfed4f" xmlns:ns4="c65384cb-06e0-44b4-87e4-92ef3c129458" targetNamespace="http://schemas.microsoft.com/office/2006/metadata/properties" ma:root="true" ma:fieldsID="3c31f7ff63b026a17cee08f6d9363656" ns3:_="" ns4:_="">
    <xsd:import namespace="9f8d57fb-ed2c-43fc-97b9-8eb47fbfed4f"/>
    <xsd:import namespace="c65384cb-06e0-44b4-87e4-92ef3c1294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d57fb-ed2c-43fc-97b9-8eb47fbfed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384cb-06e0-44b4-87e4-92ef3c12945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Hint-hash delen" ma:hidden="true" ma:internalName="SharingHintHash" ma:readOnly="true">
      <xsd:simpleType>
        <xsd:restriction base="dms:Text"/>
      </xsd:simple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98942D-8103-47F7-8512-2673F4219EE8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c65384cb-06e0-44b4-87e4-92ef3c129458"/>
    <ds:schemaRef ds:uri="9f8d57fb-ed2c-43fc-97b9-8eb47fbfed4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7BD15D2-897F-4602-94A9-39B650FB1A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848B0B-BCC0-4C9C-A7A3-669EC2904767}">
  <ds:schemaRefs>
    <ds:schemaRef ds:uri="9f8d57fb-ed2c-43fc-97b9-8eb47fbfed4f"/>
    <ds:schemaRef ds:uri="c65384cb-06e0-44b4-87e4-92ef3c1294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154</Words>
  <Application>Microsoft Office PowerPoint</Application>
  <PresentationFormat>Widescreen</PresentationFormat>
  <Paragraphs>34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Office Theme</vt:lpstr>
      <vt:lpstr>Final MPD Presentation</vt:lpstr>
      <vt:lpstr>Table of contents</vt:lpstr>
      <vt:lpstr>Key objectives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Demo</vt:lpstr>
      <vt:lpstr>What went wrong/ What went right 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</dc:title>
  <dc:creator>Ali,Khaled K.</dc:creator>
  <cp:lastModifiedBy>Ali,Khaled K.</cp:lastModifiedBy>
  <cp:revision>2</cp:revision>
  <dcterms:created xsi:type="dcterms:W3CDTF">2023-12-20T14:55:49Z</dcterms:created>
  <dcterms:modified xsi:type="dcterms:W3CDTF">2024-01-25T09:19:32Z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0x0101005BF27D7588DAE849963AE90412AD3976</vt:lpwstr>
  </property>
</Properties>
</file>