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7"/>
  </p:notesMasterIdLst>
  <p:sldIdLst>
    <p:sldId id="256" r:id="rId2"/>
    <p:sldId id="273" r:id="rId3"/>
    <p:sldId id="258" r:id="rId4"/>
    <p:sldId id="267" r:id="rId5"/>
    <p:sldId id="259" r:id="rId6"/>
    <p:sldId id="271" r:id="rId7"/>
    <p:sldId id="269" r:id="rId8"/>
    <p:sldId id="272" r:id="rId9"/>
    <p:sldId id="260" r:id="rId10"/>
    <p:sldId id="274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36AFA-64F3-4739-6C05-581B55B5D394}" v="110" dt="2024-06-16T21:17:29.110"/>
    <p1510:client id="{C46A57D7-F6C3-4651-9C7D-11791E4E4582}" v="1275" dt="2024-06-17T08:39:29.899"/>
    <p1510:client id="{EAB14564-0958-49E3-C84A-50DFE45BE7F3}" v="59" dt="2024-06-16T21:14:22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D2C56-2D31-412A-A51F-0E2637D4F4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92B25-9976-4E7F-A2C9-17CBB9286A07}">
      <dgm:prSet/>
      <dgm:spPr>
        <a:solidFill>
          <a:srgbClr val="FFA401"/>
        </a:solidFill>
      </dgm:spPr>
      <dgm:t>
        <a:bodyPr/>
        <a:lstStyle/>
        <a:p>
          <a:r>
            <a:rPr lang="en-GB" dirty="0"/>
            <a:t>Part 2: Pentest</a:t>
          </a:r>
          <a:endParaRPr lang="en-US" dirty="0"/>
        </a:p>
      </dgm:t>
    </dgm:pt>
    <dgm:pt modelId="{53BDC9E3-8987-4F4C-A013-DE815AB008D1}" type="parTrans" cxnId="{C1E78DF4-4421-4412-90B7-F3F2CC655B19}">
      <dgm:prSet/>
      <dgm:spPr/>
      <dgm:t>
        <a:bodyPr/>
        <a:lstStyle/>
        <a:p>
          <a:endParaRPr lang="en-US"/>
        </a:p>
      </dgm:t>
    </dgm:pt>
    <dgm:pt modelId="{D21D458E-4D4C-4364-8B99-96F17D330BB1}" type="sibTrans" cxnId="{C1E78DF4-4421-4412-90B7-F3F2CC655B19}">
      <dgm:prSet/>
      <dgm:spPr/>
      <dgm:t>
        <a:bodyPr/>
        <a:lstStyle/>
        <a:p>
          <a:endParaRPr lang="en-US"/>
        </a:p>
      </dgm:t>
    </dgm:pt>
    <dgm:pt modelId="{C3E12218-DB53-4A8D-85F7-F0F55A80F1A2}">
      <dgm:prSet/>
      <dgm:spPr>
        <a:solidFill>
          <a:srgbClr val="FFA401"/>
        </a:solidFill>
      </dgm:spPr>
      <dgm:t>
        <a:bodyPr/>
        <a:lstStyle/>
        <a:p>
          <a:r>
            <a:rPr lang="en-GB" dirty="0"/>
            <a:t>Assignment Context</a:t>
          </a:r>
          <a:endParaRPr lang="en-US" dirty="0"/>
        </a:p>
      </dgm:t>
    </dgm:pt>
    <dgm:pt modelId="{88A5B51A-BA05-4F2F-A242-8ED6FC28DE8E}" type="parTrans" cxnId="{5ACAF429-AA85-4E5F-97D2-0D5814183141}">
      <dgm:prSet/>
      <dgm:spPr/>
      <dgm:t>
        <a:bodyPr/>
        <a:lstStyle/>
        <a:p>
          <a:endParaRPr lang="en-US"/>
        </a:p>
      </dgm:t>
    </dgm:pt>
    <dgm:pt modelId="{D1354954-4923-48E9-991D-AD270689CFD0}" type="sibTrans" cxnId="{5ACAF429-AA85-4E5F-97D2-0D5814183141}">
      <dgm:prSet/>
      <dgm:spPr/>
      <dgm:t>
        <a:bodyPr/>
        <a:lstStyle/>
        <a:p>
          <a:endParaRPr lang="en-US"/>
        </a:p>
      </dgm:t>
    </dgm:pt>
    <dgm:pt modelId="{5D7305C0-7089-444A-9758-E1F11FC6C219}">
      <dgm:prSet/>
      <dgm:spPr>
        <a:solidFill>
          <a:srgbClr val="FFA401"/>
        </a:solidFill>
      </dgm:spPr>
      <dgm:t>
        <a:bodyPr/>
        <a:lstStyle/>
        <a:p>
          <a:r>
            <a:rPr lang="en-GB" dirty="0" err="1"/>
            <a:t>Pentesting</a:t>
          </a:r>
          <a:r>
            <a:rPr lang="en-GB" dirty="0"/>
            <a:t> Process</a:t>
          </a:r>
          <a:endParaRPr lang="en-US" dirty="0"/>
        </a:p>
      </dgm:t>
    </dgm:pt>
    <dgm:pt modelId="{28D9B507-CB66-4D56-A73E-9B077164D459}" type="parTrans" cxnId="{226896D5-0A8B-4231-BC8B-1A577EB181BE}">
      <dgm:prSet/>
      <dgm:spPr/>
      <dgm:t>
        <a:bodyPr/>
        <a:lstStyle/>
        <a:p>
          <a:endParaRPr lang="en-US"/>
        </a:p>
      </dgm:t>
    </dgm:pt>
    <dgm:pt modelId="{ABC0CB84-63A0-4F7D-A452-4E1A9F2E1E00}" type="sibTrans" cxnId="{226896D5-0A8B-4231-BC8B-1A577EB181BE}">
      <dgm:prSet/>
      <dgm:spPr/>
      <dgm:t>
        <a:bodyPr/>
        <a:lstStyle/>
        <a:p>
          <a:endParaRPr lang="en-US"/>
        </a:p>
      </dgm:t>
    </dgm:pt>
    <dgm:pt modelId="{65B5A960-DD79-40C5-A82F-4BE243900543}">
      <dgm:prSet/>
      <dgm:spPr>
        <a:solidFill>
          <a:srgbClr val="FFA401"/>
        </a:solidFill>
      </dgm:spPr>
      <dgm:t>
        <a:bodyPr/>
        <a:lstStyle/>
        <a:p>
          <a:r>
            <a:rPr lang="en-GB" dirty="0"/>
            <a:t>Conclusion</a:t>
          </a:r>
          <a:endParaRPr lang="en-US" dirty="0"/>
        </a:p>
      </dgm:t>
    </dgm:pt>
    <dgm:pt modelId="{7C77AD81-366C-4249-8AF8-8CA9A614A56E}" type="parTrans" cxnId="{ADB0975C-F0D8-48D9-AA99-A460C7967F33}">
      <dgm:prSet/>
      <dgm:spPr/>
      <dgm:t>
        <a:bodyPr/>
        <a:lstStyle/>
        <a:p>
          <a:endParaRPr lang="en-US"/>
        </a:p>
      </dgm:t>
    </dgm:pt>
    <dgm:pt modelId="{632C20D2-1BBD-4467-8C01-525AB7A2A9AE}" type="sibTrans" cxnId="{ADB0975C-F0D8-48D9-AA99-A460C7967F33}">
      <dgm:prSet/>
      <dgm:spPr/>
      <dgm:t>
        <a:bodyPr/>
        <a:lstStyle/>
        <a:p>
          <a:endParaRPr lang="en-US"/>
        </a:p>
      </dgm:t>
    </dgm:pt>
    <dgm:pt modelId="{155D739C-CFA9-4F4D-AD66-987062888535}" type="pres">
      <dgm:prSet presAssocID="{EC5D2C56-2D31-412A-A51F-0E2637D4F459}" presName="linear" presStyleCnt="0">
        <dgm:presLayoutVars>
          <dgm:animLvl val="lvl"/>
          <dgm:resizeHandles val="exact"/>
        </dgm:presLayoutVars>
      </dgm:prSet>
      <dgm:spPr/>
    </dgm:pt>
    <dgm:pt modelId="{26B53847-B6ED-4B1F-AEEB-BADCB318F470}" type="pres">
      <dgm:prSet presAssocID="{86192B25-9976-4E7F-A2C9-17CBB9286A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812EA1-0BC1-48E8-ADD9-3D5A8C379C33}" type="pres">
      <dgm:prSet presAssocID="{D21D458E-4D4C-4364-8B99-96F17D330BB1}" presName="spacer" presStyleCnt="0"/>
      <dgm:spPr/>
    </dgm:pt>
    <dgm:pt modelId="{CD5E7F8E-7807-4DEF-ADEC-312178445BE1}" type="pres">
      <dgm:prSet presAssocID="{C3E12218-DB53-4A8D-85F7-F0F55A80F1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FB841E-28B3-4DC9-AB6D-B2C71E80C41D}" type="pres">
      <dgm:prSet presAssocID="{D1354954-4923-48E9-991D-AD270689CFD0}" presName="spacer" presStyleCnt="0"/>
      <dgm:spPr/>
    </dgm:pt>
    <dgm:pt modelId="{B32435EF-FB33-4465-B872-4DCA70D03DAF}" type="pres">
      <dgm:prSet presAssocID="{5D7305C0-7089-444A-9758-E1F11FC6C2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4BD474-B72C-4EB9-B930-BE4F6C2B43E7}" type="pres">
      <dgm:prSet presAssocID="{ABC0CB84-63A0-4F7D-A452-4E1A9F2E1E00}" presName="spacer" presStyleCnt="0"/>
      <dgm:spPr/>
    </dgm:pt>
    <dgm:pt modelId="{B002FE2A-587D-4742-B67E-BF6D9600CD62}" type="pres">
      <dgm:prSet presAssocID="{65B5A960-DD79-40C5-A82F-4BE243900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09FB0F-5908-4F74-8840-EF51B9722E9D}" type="presOf" srcId="{C3E12218-DB53-4A8D-85F7-F0F55A80F1A2}" destId="{CD5E7F8E-7807-4DEF-ADEC-312178445BE1}" srcOrd="0" destOrd="0" presId="urn:microsoft.com/office/officeart/2005/8/layout/vList2"/>
    <dgm:cxn modelId="{066F3720-860C-4F9D-88D4-EEA5310E5625}" type="presOf" srcId="{5D7305C0-7089-444A-9758-E1F11FC6C219}" destId="{B32435EF-FB33-4465-B872-4DCA70D03DAF}" srcOrd="0" destOrd="0" presId="urn:microsoft.com/office/officeart/2005/8/layout/vList2"/>
    <dgm:cxn modelId="{5ACAF429-AA85-4E5F-97D2-0D5814183141}" srcId="{EC5D2C56-2D31-412A-A51F-0E2637D4F459}" destId="{C3E12218-DB53-4A8D-85F7-F0F55A80F1A2}" srcOrd="1" destOrd="0" parTransId="{88A5B51A-BA05-4F2F-A242-8ED6FC28DE8E}" sibTransId="{D1354954-4923-48E9-991D-AD270689CFD0}"/>
    <dgm:cxn modelId="{ADB0975C-F0D8-48D9-AA99-A460C7967F33}" srcId="{EC5D2C56-2D31-412A-A51F-0E2637D4F459}" destId="{65B5A960-DD79-40C5-A82F-4BE243900543}" srcOrd="3" destOrd="0" parTransId="{7C77AD81-366C-4249-8AF8-8CA9A614A56E}" sibTransId="{632C20D2-1BBD-4467-8C01-525AB7A2A9AE}"/>
    <dgm:cxn modelId="{B8E7BB81-C06C-4ADE-B63F-7F6F6D8EDCD7}" type="presOf" srcId="{86192B25-9976-4E7F-A2C9-17CBB9286A07}" destId="{26B53847-B6ED-4B1F-AEEB-BADCB318F470}" srcOrd="0" destOrd="0" presId="urn:microsoft.com/office/officeart/2005/8/layout/vList2"/>
    <dgm:cxn modelId="{F4E113CD-4042-468B-BFC3-2D31DB98C417}" type="presOf" srcId="{EC5D2C56-2D31-412A-A51F-0E2637D4F459}" destId="{155D739C-CFA9-4F4D-AD66-987062888535}" srcOrd="0" destOrd="0" presId="urn:microsoft.com/office/officeart/2005/8/layout/vList2"/>
    <dgm:cxn modelId="{226896D5-0A8B-4231-BC8B-1A577EB181BE}" srcId="{EC5D2C56-2D31-412A-A51F-0E2637D4F459}" destId="{5D7305C0-7089-444A-9758-E1F11FC6C219}" srcOrd="2" destOrd="0" parTransId="{28D9B507-CB66-4D56-A73E-9B077164D459}" sibTransId="{ABC0CB84-63A0-4F7D-A452-4E1A9F2E1E00}"/>
    <dgm:cxn modelId="{C1E78DF4-4421-4412-90B7-F3F2CC655B19}" srcId="{EC5D2C56-2D31-412A-A51F-0E2637D4F459}" destId="{86192B25-9976-4E7F-A2C9-17CBB9286A07}" srcOrd="0" destOrd="0" parTransId="{53BDC9E3-8987-4F4C-A013-DE815AB008D1}" sibTransId="{D21D458E-4D4C-4364-8B99-96F17D330BB1}"/>
    <dgm:cxn modelId="{38AA79FD-F972-42D6-890F-AE31ADFA2141}" type="presOf" srcId="{65B5A960-DD79-40C5-A82F-4BE243900543}" destId="{B002FE2A-587D-4742-B67E-BF6D9600CD62}" srcOrd="0" destOrd="0" presId="urn:microsoft.com/office/officeart/2005/8/layout/vList2"/>
    <dgm:cxn modelId="{02C1EF93-A727-4874-8DC6-54362996DB91}" type="presParOf" srcId="{155D739C-CFA9-4F4D-AD66-987062888535}" destId="{26B53847-B6ED-4B1F-AEEB-BADCB318F470}" srcOrd="0" destOrd="0" presId="urn:microsoft.com/office/officeart/2005/8/layout/vList2"/>
    <dgm:cxn modelId="{46D662F5-9CB6-47C2-A9E3-99E1E25B0734}" type="presParOf" srcId="{155D739C-CFA9-4F4D-AD66-987062888535}" destId="{CF812EA1-0BC1-48E8-ADD9-3D5A8C379C33}" srcOrd="1" destOrd="0" presId="urn:microsoft.com/office/officeart/2005/8/layout/vList2"/>
    <dgm:cxn modelId="{3AD032F9-C239-463E-99A9-700ADEFDDB53}" type="presParOf" srcId="{155D739C-CFA9-4F4D-AD66-987062888535}" destId="{CD5E7F8E-7807-4DEF-ADEC-312178445BE1}" srcOrd="2" destOrd="0" presId="urn:microsoft.com/office/officeart/2005/8/layout/vList2"/>
    <dgm:cxn modelId="{AA9BAEBA-87EF-45C6-A224-3574838A2B59}" type="presParOf" srcId="{155D739C-CFA9-4F4D-AD66-987062888535}" destId="{78FB841E-28B3-4DC9-AB6D-B2C71E80C41D}" srcOrd="3" destOrd="0" presId="urn:microsoft.com/office/officeart/2005/8/layout/vList2"/>
    <dgm:cxn modelId="{71B13BE4-4154-4EAC-9A8F-3F4427A1D4A1}" type="presParOf" srcId="{155D739C-CFA9-4F4D-AD66-987062888535}" destId="{B32435EF-FB33-4465-B872-4DCA70D03DAF}" srcOrd="4" destOrd="0" presId="urn:microsoft.com/office/officeart/2005/8/layout/vList2"/>
    <dgm:cxn modelId="{9ECE6DF3-F31D-407A-B192-9C0D96A2FFAE}" type="presParOf" srcId="{155D739C-CFA9-4F4D-AD66-987062888535}" destId="{3A4BD474-B72C-4EB9-B930-BE4F6C2B43E7}" srcOrd="5" destOrd="0" presId="urn:microsoft.com/office/officeart/2005/8/layout/vList2"/>
    <dgm:cxn modelId="{A430B934-21DC-4165-81AB-3FA965493449}" type="presParOf" srcId="{155D739C-CFA9-4F4D-AD66-987062888535}" destId="{B002FE2A-587D-4742-B67E-BF6D9600CD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5D2C56-2D31-412A-A51F-0E2637D4F4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D8DE01-DF1F-4D13-A612-D15D1333837B}">
      <dgm:prSet/>
      <dgm:spPr>
        <a:solidFill>
          <a:srgbClr val="FFA401"/>
        </a:solidFill>
      </dgm:spPr>
      <dgm:t>
        <a:bodyPr/>
        <a:lstStyle/>
        <a:p>
          <a:r>
            <a:rPr lang="en-US" dirty="0"/>
            <a:t>Part 1: Honeypot</a:t>
          </a:r>
        </a:p>
      </dgm:t>
    </dgm:pt>
    <dgm:pt modelId="{BF467AA9-B8F2-45D4-8A28-6F1B37C86320}" type="parTrans" cxnId="{4C23CC5B-C30B-4548-80CC-AABA8A4AB762}">
      <dgm:prSet/>
      <dgm:spPr/>
      <dgm:t>
        <a:bodyPr/>
        <a:lstStyle/>
        <a:p>
          <a:endParaRPr lang="en-GB"/>
        </a:p>
      </dgm:t>
    </dgm:pt>
    <dgm:pt modelId="{9124CE6B-5FF7-4B1D-942B-ADACBC164965}" type="sibTrans" cxnId="{4C23CC5B-C30B-4548-80CC-AABA8A4AB762}">
      <dgm:prSet/>
      <dgm:spPr/>
      <dgm:t>
        <a:bodyPr/>
        <a:lstStyle/>
        <a:p>
          <a:endParaRPr lang="en-GB"/>
        </a:p>
      </dgm:t>
    </dgm:pt>
    <dgm:pt modelId="{3FA26D7D-224A-48FC-9E2F-892ECC30E10A}">
      <dgm:prSet/>
      <dgm:spPr>
        <a:solidFill>
          <a:srgbClr val="FFA401"/>
        </a:solidFill>
      </dgm:spPr>
      <dgm:t>
        <a:bodyPr/>
        <a:lstStyle/>
        <a:p>
          <a:r>
            <a:rPr lang="en-US" dirty="0"/>
            <a:t>Project Description</a:t>
          </a:r>
        </a:p>
      </dgm:t>
    </dgm:pt>
    <dgm:pt modelId="{4669794A-CADC-4142-B8C8-07D8569E5E23}" type="parTrans" cxnId="{079B4251-1EC9-40F3-8314-DBA2D17CC716}">
      <dgm:prSet/>
      <dgm:spPr/>
      <dgm:t>
        <a:bodyPr/>
        <a:lstStyle/>
        <a:p>
          <a:endParaRPr lang="en-GB"/>
        </a:p>
      </dgm:t>
    </dgm:pt>
    <dgm:pt modelId="{2EEBB6FA-43F8-4B11-9C2F-64D568A0EC50}" type="sibTrans" cxnId="{079B4251-1EC9-40F3-8314-DBA2D17CC716}">
      <dgm:prSet/>
      <dgm:spPr/>
      <dgm:t>
        <a:bodyPr/>
        <a:lstStyle/>
        <a:p>
          <a:endParaRPr lang="en-GB"/>
        </a:p>
      </dgm:t>
    </dgm:pt>
    <dgm:pt modelId="{ABFBB6BC-363A-422E-8592-9A97361A5939}">
      <dgm:prSet/>
      <dgm:spPr>
        <a:solidFill>
          <a:srgbClr val="FFA401"/>
        </a:solidFill>
      </dgm:spPr>
      <dgm:t>
        <a:bodyPr/>
        <a:lstStyle/>
        <a:p>
          <a:r>
            <a:rPr lang="en-US"/>
            <a:t>Problem Analysis and Research</a:t>
          </a:r>
          <a:endParaRPr lang="en-US" dirty="0"/>
        </a:p>
      </dgm:t>
    </dgm:pt>
    <dgm:pt modelId="{F3381397-EC50-4056-89F4-5F7578FF02AB}" type="parTrans" cxnId="{B08933F8-38C1-4A0C-A563-D870017A57E0}">
      <dgm:prSet/>
      <dgm:spPr/>
      <dgm:t>
        <a:bodyPr/>
        <a:lstStyle/>
        <a:p>
          <a:endParaRPr lang="en-GB"/>
        </a:p>
      </dgm:t>
    </dgm:pt>
    <dgm:pt modelId="{01CD49D0-15D3-49F1-8BD3-98B55257B84C}" type="sibTrans" cxnId="{B08933F8-38C1-4A0C-A563-D870017A57E0}">
      <dgm:prSet/>
      <dgm:spPr/>
      <dgm:t>
        <a:bodyPr/>
        <a:lstStyle/>
        <a:p>
          <a:endParaRPr lang="en-GB"/>
        </a:p>
      </dgm:t>
    </dgm:pt>
    <dgm:pt modelId="{3959E4A8-2BB6-45C6-9553-6054BBE909AB}">
      <dgm:prSet/>
      <dgm:spPr>
        <a:solidFill>
          <a:srgbClr val="FFA401"/>
        </a:solidFill>
      </dgm:spPr>
      <dgm:t>
        <a:bodyPr/>
        <a:lstStyle/>
        <a:p>
          <a:r>
            <a:rPr lang="en-US" dirty="0"/>
            <a:t>Implementation Process</a:t>
          </a:r>
        </a:p>
      </dgm:t>
    </dgm:pt>
    <dgm:pt modelId="{DBC86C5A-DCDA-4971-9042-E484F8B27AEE}" type="parTrans" cxnId="{F401620A-EEE2-4AE4-B425-BA8916AF2C8C}">
      <dgm:prSet/>
      <dgm:spPr/>
      <dgm:t>
        <a:bodyPr/>
        <a:lstStyle/>
        <a:p>
          <a:endParaRPr lang="en-GB"/>
        </a:p>
      </dgm:t>
    </dgm:pt>
    <dgm:pt modelId="{5D9EA7CF-5738-4D7E-8A06-05D08A7E2408}" type="sibTrans" cxnId="{F401620A-EEE2-4AE4-B425-BA8916AF2C8C}">
      <dgm:prSet/>
      <dgm:spPr/>
      <dgm:t>
        <a:bodyPr/>
        <a:lstStyle/>
        <a:p>
          <a:endParaRPr lang="en-GB"/>
        </a:p>
      </dgm:t>
    </dgm:pt>
    <dgm:pt modelId="{708F5637-D325-48F0-B205-86802E30A854}">
      <dgm:prSet/>
      <dgm:spPr>
        <a:solidFill>
          <a:srgbClr val="FFA401"/>
        </a:solidFill>
      </dgm:spPr>
      <dgm:t>
        <a:bodyPr/>
        <a:lstStyle/>
        <a:p>
          <a:r>
            <a:rPr lang="en-US"/>
            <a:t>Red vs Blue Results</a:t>
          </a:r>
          <a:endParaRPr lang="en-US" dirty="0"/>
        </a:p>
      </dgm:t>
    </dgm:pt>
    <dgm:pt modelId="{97C9AA9C-9203-4284-A503-51EA751B4494}" type="parTrans" cxnId="{E12E0D32-C6D4-4E40-8F62-10BE5F1A7AE1}">
      <dgm:prSet/>
      <dgm:spPr/>
      <dgm:t>
        <a:bodyPr/>
        <a:lstStyle/>
        <a:p>
          <a:endParaRPr lang="en-GB"/>
        </a:p>
      </dgm:t>
    </dgm:pt>
    <dgm:pt modelId="{185BB5AA-76F7-4EE9-B202-85D63FD61385}" type="sibTrans" cxnId="{E12E0D32-C6D4-4E40-8F62-10BE5F1A7AE1}">
      <dgm:prSet/>
      <dgm:spPr/>
      <dgm:t>
        <a:bodyPr/>
        <a:lstStyle/>
        <a:p>
          <a:endParaRPr lang="en-GB"/>
        </a:p>
      </dgm:t>
    </dgm:pt>
    <dgm:pt modelId="{A20C6592-A0C3-403A-B430-2E89CFAA32A1}">
      <dgm:prSet/>
      <dgm:spPr>
        <a:solidFill>
          <a:srgbClr val="FFA401"/>
        </a:solidFill>
      </dgm:spPr>
      <dgm:t>
        <a:bodyPr/>
        <a:lstStyle/>
        <a:p>
          <a:r>
            <a:rPr lang="en-US"/>
            <a:t>Live Demo</a:t>
          </a:r>
          <a:endParaRPr lang="en-US" dirty="0"/>
        </a:p>
      </dgm:t>
    </dgm:pt>
    <dgm:pt modelId="{32372E9F-BD3E-4661-BFE8-CBFD25ACE2F8}" type="parTrans" cxnId="{4CB8D8CD-445A-4AAB-B6B5-1CAB65CAFC85}">
      <dgm:prSet/>
      <dgm:spPr/>
      <dgm:t>
        <a:bodyPr/>
        <a:lstStyle/>
        <a:p>
          <a:endParaRPr lang="en-GB"/>
        </a:p>
      </dgm:t>
    </dgm:pt>
    <dgm:pt modelId="{FA5F66BB-4E06-449B-B864-9334A61AC86C}" type="sibTrans" cxnId="{4CB8D8CD-445A-4AAB-B6B5-1CAB65CAFC85}">
      <dgm:prSet/>
      <dgm:spPr/>
      <dgm:t>
        <a:bodyPr/>
        <a:lstStyle/>
        <a:p>
          <a:endParaRPr lang="en-GB"/>
        </a:p>
      </dgm:t>
    </dgm:pt>
    <dgm:pt modelId="{AA9C685C-D06F-4B48-8C69-1691AA1C29D5}">
      <dgm:prSet/>
      <dgm:spPr>
        <a:solidFill>
          <a:srgbClr val="FFA401"/>
        </a:solidFill>
      </dgm:spPr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113BEBA7-B7D6-486B-89AC-120D32574EB1}" type="parTrans" cxnId="{85C281FB-4AF3-445F-A129-83A8674514E6}">
      <dgm:prSet/>
      <dgm:spPr/>
      <dgm:t>
        <a:bodyPr/>
        <a:lstStyle/>
        <a:p>
          <a:endParaRPr lang="en-GB"/>
        </a:p>
      </dgm:t>
    </dgm:pt>
    <dgm:pt modelId="{52054897-521C-4A06-95F1-7AC24557FE85}" type="sibTrans" cxnId="{85C281FB-4AF3-445F-A129-83A8674514E6}">
      <dgm:prSet/>
      <dgm:spPr/>
      <dgm:t>
        <a:bodyPr/>
        <a:lstStyle/>
        <a:p>
          <a:endParaRPr lang="en-GB"/>
        </a:p>
      </dgm:t>
    </dgm:pt>
    <dgm:pt modelId="{155D739C-CFA9-4F4D-AD66-987062888535}" type="pres">
      <dgm:prSet presAssocID="{EC5D2C56-2D31-412A-A51F-0E2637D4F459}" presName="linear" presStyleCnt="0">
        <dgm:presLayoutVars>
          <dgm:animLvl val="lvl"/>
          <dgm:resizeHandles val="exact"/>
        </dgm:presLayoutVars>
      </dgm:prSet>
      <dgm:spPr/>
    </dgm:pt>
    <dgm:pt modelId="{47B29E4B-86B6-47FD-AA95-DB20C0CD124D}" type="pres">
      <dgm:prSet presAssocID="{D2D8DE01-DF1F-4D13-A612-D15D1333837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3570D31-40CD-471E-BF99-8E684F5D425B}" type="pres">
      <dgm:prSet presAssocID="{9124CE6B-5FF7-4B1D-942B-ADACBC164965}" presName="spacer" presStyleCnt="0"/>
      <dgm:spPr/>
    </dgm:pt>
    <dgm:pt modelId="{3EE35A88-1C24-4E2E-9D0F-9B26508A9C3E}" type="pres">
      <dgm:prSet presAssocID="{3FA26D7D-224A-48FC-9E2F-892ECC30E10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C72ABC6-F0BE-4DE7-8750-8726AC4A42A8}" type="pres">
      <dgm:prSet presAssocID="{2EEBB6FA-43F8-4B11-9C2F-64D568A0EC50}" presName="spacer" presStyleCnt="0"/>
      <dgm:spPr/>
    </dgm:pt>
    <dgm:pt modelId="{6D704F8D-2131-4BC3-843C-F7E45809DB9C}" type="pres">
      <dgm:prSet presAssocID="{ABFBB6BC-363A-422E-8592-9A97361A593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00B2042-DFAF-4772-B43A-224F7E647B85}" type="pres">
      <dgm:prSet presAssocID="{01CD49D0-15D3-49F1-8BD3-98B55257B84C}" presName="spacer" presStyleCnt="0"/>
      <dgm:spPr/>
    </dgm:pt>
    <dgm:pt modelId="{03F66668-9746-4C81-AAA3-5B9C03D9ABB8}" type="pres">
      <dgm:prSet presAssocID="{3959E4A8-2BB6-45C6-9553-6054BBE909A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2918804-3A6E-4638-944B-4DC880FDB350}" type="pres">
      <dgm:prSet presAssocID="{5D9EA7CF-5738-4D7E-8A06-05D08A7E2408}" presName="spacer" presStyleCnt="0"/>
      <dgm:spPr/>
    </dgm:pt>
    <dgm:pt modelId="{2143C992-688C-4F0E-9FEA-F5B8D84E814A}" type="pres">
      <dgm:prSet presAssocID="{708F5637-D325-48F0-B205-86802E30A85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96A9F79-6731-420C-B4D1-30A227759AF6}" type="pres">
      <dgm:prSet presAssocID="{185BB5AA-76F7-4EE9-B202-85D63FD61385}" presName="spacer" presStyleCnt="0"/>
      <dgm:spPr/>
    </dgm:pt>
    <dgm:pt modelId="{829B8077-F64C-42D1-85D1-4374D0DEAA41}" type="pres">
      <dgm:prSet presAssocID="{A20C6592-A0C3-403A-B430-2E89CFAA32A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8E2DEAB-6EF7-4A7C-83F4-539D91C4DAD6}" type="pres">
      <dgm:prSet presAssocID="{FA5F66BB-4E06-449B-B864-9334A61AC86C}" presName="spacer" presStyleCnt="0"/>
      <dgm:spPr/>
    </dgm:pt>
    <dgm:pt modelId="{E5BD0DBE-1AEF-4CB3-8CC0-2A4934423AC9}" type="pres">
      <dgm:prSet presAssocID="{AA9C685C-D06F-4B48-8C69-1691AA1C29D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0F7DA00-1E28-4EC7-BBAB-B8C2BD0A12C6}" type="presOf" srcId="{3959E4A8-2BB6-45C6-9553-6054BBE909AB}" destId="{03F66668-9746-4C81-AAA3-5B9C03D9ABB8}" srcOrd="0" destOrd="0" presId="urn:microsoft.com/office/officeart/2005/8/layout/vList2"/>
    <dgm:cxn modelId="{F401620A-EEE2-4AE4-B425-BA8916AF2C8C}" srcId="{EC5D2C56-2D31-412A-A51F-0E2637D4F459}" destId="{3959E4A8-2BB6-45C6-9553-6054BBE909AB}" srcOrd="3" destOrd="0" parTransId="{DBC86C5A-DCDA-4971-9042-E484F8B27AEE}" sibTransId="{5D9EA7CF-5738-4D7E-8A06-05D08A7E2408}"/>
    <dgm:cxn modelId="{4C183527-4388-4405-B1C9-C7091A9E9BC9}" type="presOf" srcId="{AA9C685C-D06F-4B48-8C69-1691AA1C29D5}" destId="{E5BD0DBE-1AEF-4CB3-8CC0-2A4934423AC9}" srcOrd="0" destOrd="0" presId="urn:microsoft.com/office/officeart/2005/8/layout/vList2"/>
    <dgm:cxn modelId="{C81A9D2F-EDD9-43A3-9CD5-E2B4A5B2D5A4}" type="presOf" srcId="{D2D8DE01-DF1F-4D13-A612-D15D1333837B}" destId="{47B29E4B-86B6-47FD-AA95-DB20C0CD124D}" srcOrd="0" destOrd="0" presId="urn:microsoft.com/office/officeart/2005/8/layout/vList2"/>
    <dgm:cxn modelId="{E12E0D32-C6D4-4E40-8F62-10BE5F1A7AE1}" srcId="{EC5D2C56-2D31-412A-A51F-0E2637D4F459}" destId="{708F5637-D325-48F0-B205-86802E30A854}" srcOrd="4" destOrd="0" parTransId="{97C9AA9C-9203-4284-A503-51EA751B4494}" sibTransId="{185BB5AA-76F7-4EE9-B202-85D63FD61385}"/>
    <dgm:cxn modelId="{4C23CC5B-C30B-4548-80CC-AABA8A4AB762}" srcId="{EC5D2C56-2D31-412A-A51F-0E2637D4F459}" destId="{D2D8DE01-DF1F-4D13-A612-D15D1333837B}" srcOrd="0" destOrd="0" parTransId="{BF467AA9-B8F2-45D4-8A28-6F1B37C86320}" sibTransId="{9124CE6B-5FF7-4B1D-942B-ADACBC164965}"/>
    <dgm:cxn modelId="{34DFA56D-4585-417A-9D78-E77F27C18C13}" type="presOf" srcId="{A20C6592-A0C3-403A-B430-2E89CFAA32A1}" destId="{829B8077-F64C-42D1-85D1-4374D0DEAA41}" srcOrd="0" destOrd="0" presId="urn:microsoft.com/office/officeart/2005/8/layout/vList2"/>
    <dgm:cxn modelId="{690C3451-E254-4C89-91EB-A9FD45C5B744}" type="presOf" srcId="{708F5637-D325-48F0-B205-86802E30A854}" destId="{2143C992-688C-4F0E-9FEA-F5B8D84E814A}" srcOrd="0" destOrd="0" presId="urn:microsoft.com/office/officeart/2005/8/layout/vList2"/>
    <dgm:cxn modelId="{079B4251-1EC9-40F3-8314-DBA2D17CC716}" srcId="{EC5D2C56-2D31-412A-A51F-0E2637D4F459}" destId="{3FA26D7D-224A-48FC-9E2F-892ECC30E10A}" srcOrd="1" destOrd="0" parTransId="{4669794A-CADC-4142-B8C8-07D8569E5E23}" sibTransId="{2EEBB6FA-43F8-4B11-9C2F-64D568A0EC50}"/>
    <dgm:cxn modelId="{D91DC88E-EC0F-4913-9CF2-3E9F36AC9B1F}" type="presOf" srcId="{3FA26D7D-224A-48FC-9E2F-892ECC30E10A}" destId="{3EE35A88-1C24-4E2E-9D0F-9B26508A9C3E}" srcOrd="0" destOrd="0" presId="urn:microsoft.com/office/officeart/2005/8/layout/vList2"/>
    <dgm:cxn modelId="{F4E113CD-4042-468B-BFC3-2D31DB98C417}" type="presOf" srcId="{EC5D2C56-2D31-412A-A51F-0E2637D4F459}" destId="{155D739C-CFA9-4F4D-AD66-987062888535}" srcOrd="0" destOrd="0" presId="urn:microsoft.com/office/officeart/2005/8/layout/vList2"/>
    <dgm:cxn modelId="{4CB8D8CD-445A-4AAB-B6B5-1CAB65CAFC85}" srcId="{EC5D2C56-2D31-412A-A51F-0E2637D4F459}" destId="{A20C6592-A0C3-403A-B430-2E89CFAA32A1}" srcOrd="5" destOrd="0" parTransId="{32372E9F-BD3E-4661-BFE8-CBFD25ACE2F8}" sibTransId="{FA5F66BB-4E06-449B-B864-9334A61AC86C}"/>
    <dgm:cxn modelId="{A56E85ED-8497-49C3-A737-BE5D06624941}" type="presOf" srcId="{ABFBB6BC-363A-422E-8592-9A97361A5939}" destId="{6D704F8D-2131-4BC3-843C-F7E45809DB9C}" srcOrd="0" destOrd="0" presId="urn:microsoft.com/office/officeart/2005/8/layout/vList2"/>
    <dgm:cxn modelId="{B08933F8-38C1-4A0C-A563-D870017A57E0}" srcId="{EC5D2C56-2D31-412A-A51F-0E2637D4F459}" destId="{ABFBB6BC-363A-422E-8592-9A97361A5939}" srcOrd="2" destOrd="0" parTransId="{F3381397-EC50-4056-89F4-5F7578FF02AB}" sibTransId="{01CD49D0-15D3-49F1-8BD3-98B55257B84C}"/>
    <dgm:cxn modelId="{85C281FB-4AF3-445F-A129-83A8674514E6}" srcId="{EC5D2C56-2D31-412A-A51F-0E2637D4F459}" destId="{AA9C685C-D06F-4B48-8C69-1691AA1C29D5}" srcOrd="6" destOrd="0" parTransId="{113BEBA7-B7D6-486B-89AC-120D32574EB1}" sibTransId="{52054897-521C-4A06-95F1-7AC24557FE85}"/>
    <dgm:cxn modelId="{A46574E1-5314-4D42-A77E-BBC4A0ACFDF8}" type="presParOf" srcId="{155D739C-CFA9-4F4D-AD66-987062888535}" destId="{47B29E4B-86B6-47FD-AA95-DB20C0CD124D}" srcOrd="0" destOrd="0" presId="urn:microsoft.com/office/officeart/2005/8/layout/vList2"/>
    <dgm:cxn modelId="{6DB11FCF-64B6-478C-AE96-D2D05F4B846B}" type="presParOf" srcId="{155D739C-CFA9-4F4D-AD66-987062888535}" destId="{93570D31-40CD-471E-BF99-8E684F5D425B}" srcOrd="1" destOrd="0" presId="urn:microsoft.com/office/officeart/2005/8/layout/vList2"/>
    <dgm:cxn modelId="{54C46237-CAA7-4A5B-9F4E-B2DFEBE41533}" type="presParOf" srcId="{155D739C-CFA9-4F4D-AD66-987062888535}" destId="{3EE35A88-1C24-4E2E-9D0F-9B26508A9C3E}" srcOrd="2" destOrd="0" presId="urn:microsoft.com/office/officeart/2005/8/layout/vList2"/>
    <dgm:cxn modelId="{33B49284-52D2-4952-803F-D5C93ED24B2F}" type="presParOf" srcId="{155D739C-CFA9-4F4D-AD66-987062888535}" destId="{2C72ABC6-F0BE-4DE7-8750-8726AC4A42A8}" srcOrd="3" destOrd="0" presId="urn:microsoft.com/office/officeart/2005/8/layout/vList2"/>
    <dgm:cxn modelId="{4CC9D7F1-135E-4113-9DC4-5688A2B63597}" type="presParOf" srcId="{155D739C-CFA9-4F4D-AD66-987062888535}" destId="{6D704F8D-2131-4BC3-843C-F7E45809DB9C}" srcOrd="4" destOrd="0" presId="urn:microsoft.com/office/officeart/2005/8/layout/vList2"/>
    <dgm:cxn modelId="{7CFB31E5-AA96-4F06-9B2A-7734F7386554}" type="presParOf" srcId="{155D739C-CFA9-4F4D-AD66-987062888535}" destId="{400B2042-DFAF-4772-B43A-224F7E647B85}" srcOrd="5" destOrd="0" presId="urn:microsoft.com/office/officeart/2005/8/layout/vList2"/>
    <dgm:cxn modelId="{13AB0757-C4FF-4E5A-92E9-1CAB30994DC8}" type="presParOf" srcId="{155D739C-CFA9-4F4D-AD66-987062888535}" destId="{03F66668-9746-4C81-AAA3-5B9C03D9ABB8}" srcOrd="6" destOrd="0" presId="urn:microsoft.com/office/officeart/2005/8/layout/vList2"/>
    <dgm:cxn modelId="{78322FD3-AC03-402A-8E42-FCFD43C6567B}" type="presParOf" srcId="{155D739C-CFA9-4F4D-AD66-987062888535}" destId="{52918804-3A6E-4638-944B-4DC880FDB350}" srcOrd="7" destOrd="0" presId="urn:microsoft.com/office/officeart/2005/8/layout/vList2"/>
    <dgm:cxn modelId="{33A476CA-7A7D-458D-B766-AF7A5CD2F0C1}" type="presParOf" srcId="{155D739C-CFA9-4F4D-AD66-987062888535}" destId="{2143C992-688C-4F0E-9FEA-F5B8D84E814A}" srcOrd="8" destOrd="0" presId="urn:microsoft.com/office/officeart/2005/8/layout/vList2"/>
    <dgm:cxn modelId="{331454E0-43B4-406C-BF96-66D964354F5D}" type="presParOf" srcId="{155D739C-CFA9-4F4D-AD66-987062888535}" destId="{096A9F79-6731-420C-B4D1-30A227759AF6}" srcOrd="9" destOrd="0" presId="urn:microsoft.com/office/officeart/2005/8/layout/vList2"/>
    <dgm:cxn modelId="{778CCDA9-9C29-4B77-AF02-CD2B44798EA2}" type="presParOf" srcId="{155D739C-CFA9-4F4D-AD66-987062888535}" destId="{829B8077-F64C-42D1-85D1-4374D0DEAA41}" srcOrd="10" destOrd="0" presId="urn:microsoft.com/office/officeart/2005/8/layout/vList2"/>
    <dgm:cxn modelId="{9964D51C-CE93-4ACE-ABB0-FF190E0A8176}" type="presParOf" srcId="{155D739C-CFA9-4F4D-AD66-987062888535}" destId="{38E2DEAB-6EF7-4A7C-83F4-539D91C4DAD6}" srcOrd="11" destOrd="0" presId="urn:microsoft.com/office/officeart/2005/8/layout/vList2"/>
    <dgm:cxn modelId="{572E9D7F-293A-4729-93FD-4F3287BE4143}" type="presParOf" srcId="{155D739C-CFA9-4F4D-AD66-987062888535}" destId="{E5BD0DBE-1AEF-4CB3-8CC0-2A4934423AC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628538-177A-4733-9DF3-F03269724F0D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591C60-0D6C-4245-A3E1-8DD7B9DE3EC4}">
      <dgm:prSet/>
      <dgm:spPr>
        <a:solidFill>
          <a:srgbClr val="FFC000"/>
        </a:solidFill>
      </dgm:spPr>
      <dgm:t>
        <a:bodyPr/>
        <a:lstStyle/>
        <a:p>
          <a:pPr rtl="0">
            <a:defRPr b="1"/>
          </a:pPr>
          <a:r>
            <a:rPr lang="en-US"/>
            <a:t>- Why</a:t>
          </a:r>
          <a:r>
            <a:rPr lang="en-US">
              <a:latin typeface="Aptos Display" panose="02110004020202020204"/>
            </a:rPr>
            <a:t> </a:t>
          </a:r>
          <a:endParaRPr lang="en-US"/>
        </a:p>
      </dgm:t>
    </dgm:pt>
    <dgm:pt modelId="{D536FCA4-2327-493B-AD76-508A8BDAF53D}" type="parTrans" cxnId="{D4BE32B3-CF1D-4FB0-A6E7-40201C1D064A}">
      <dgm:prSet/>
      <dgm:spPr/>
      <dgm:t>
        <a:bodyPr/>
        <a:lstStyle/>
        <a:p>
          <a:endParaRPr lang="en-US"/>
        </a:p>
      </dgm:t>
    </dgm:pt>
    <dgm:pt modelId="{476B38B6-97FE-4B4C-93A8-2D6F50684989}" type="sibTrans" cxnId="{D4BE32B3-CF1D-4FB0-A6E7-40201C1D064A}">
      <dgm:prSet/>
      <dgm:spPr>
        <a:solidFill>
          <a:srgbClr val="FFA401"/>
        </a:solidFill>
      </dgm:spPr>
      <dgm:t>
        <a:bodyPr/>
        <a:lstStyle/>
        <a:p>
          <a:endParaRPr lang="en-US"/>
        </a:p>
      </dgm:t>
    </dgm:pt>
    <dgm:pt modelId="{D89408BD-A29A-445D-9C49-7BFA29A0D28F}">
      <dgm:prSet phldr="0" custT="1"/>
      <dgm:spPr/>
      <dgm:t>
        <a:bodyPr/>
        <a:lstStyle/>
        <a:p>
          <a:pPr>
            <a:lnSpc>
              <a:spcPct val="100000"/>
            </a:lnSpc>
          </a:pPr>
          <a:endParaRPr lang="en-US" sz="1800" b="1"/>
        </a:p>
      </dgm:t>
    </dgm:pt>
    <dgm:pt modelId="{02CD6849-CDC4-4779-B4FF-6DDF22FED457}" type="parTrans" cxnId="{EBD1D04F-59D6-4DEB-98CF-9180179CBF81}">
      <dgm:prSet/>
      <dgm:spPr/>
      <dgm:t>
        <a:bodyPr/>
        <a:lstStyle/>
        <a:p>
          <a:endParaRPr lang="en-US"/>
        </a:p>
      </dgm:t>
    </dgm:pt>
    <dgm:pt modelId="{68D926AF-289B-49E9-851C-1D84168D60B0}" type="sibTrans" cxnId="{EBD1D04F-59D6-4DEB-98CF-9180179CBF81}">
      <dgm:prSet/>
      <dgm:spPr/>
      <dgm:t>
        <a:bodyPr/>
        <a:lstStyle/>
        <a:p>
          <a:endParaRPr lang="en-US"/>
        </a:p>
      </dgm:t>
    </dgm:pt>
    <dgm:pt modelId="{A74AB77B-6146-40F1-80E7-0D61522F6A0A}">
      <dgm:prSet/>
      <dgm:spPr>
        <a:solidFill>
          <a:srgbClr val="FFC000"/>
        </a:solidFill>
      </dgm:spPr>
      <dgm:t>
        <a:bodyPr/>
        <a:lstStyle/>
        <a:p>
          <a:pPr>
            <a:defRPr b="1"/>
          </a:pPr>
          <a:r>
            <a:rPr lang="en-US"/>
            <a:t>- What</a:t>
          </a:r>
        </a:p>
      </dgm:t>
    </dgm:pt>
    <dgm:pt modelId="{6B11212A-F3E9-4516-A89B-9E1C668BC606}" type="parTrans" cxnId="{78D99443-1B18-41C8-A48E-E88A25978C8D}">
      <dgm:prSet/>
      <dgm:spPr/>
      <dgm:t>
        <a:bodyPr/>
        <a:lstStyle/>
        <a:p>
          <a:endParaRPr lang="en-US"/>
        </a:p>
      </dgm:t>
    </dgm:pt>
    <dgm:pt modelId="{F786D2BD-AA5A-43F0-8F7D-364813DAF17F}" type="sibTrans" cxnId="{78D99443-1B18-41C8-A48E-E88A25978C8D}">
      <dgm:prSet/>
      <dgm:spPr>
        <a:solidFill>
          <a:srgbClr val="FFA401"/>
        </a:solidFill>
      </dgm:spPr>
      <dgm:t>
        <a:bodyPr/>
        <a:lstStyle/>
        <a:p>
          <a:endParaRPr lang="en-US"/>
        </a:p>
      </dgm:t>
    </dgm:pt>
    <dgm:pt modelId="{2AC84746-AAD0-47C6-B054-E0A03D748BD6}">
      <dgm:prSet custT="1"/>
      <dgm:spPr/>
      <dgm:t>
        <a:bodyPr/>
        <a:lstStyle/>
        <a:p>
          <a:pPr rtl="0"/>
          <a:r>
            <a:rPr lang="en-US" sz="1600"/>
            <a:t>Looking at honeypot designs and how we can mimic a production environment</a:t>
          </a:r>
          <a:r>
            <a:rPr lang="en-US" sz="1600">
              <a:latin typeface="Aptos Display" panose="02110004020202020204"/>
            </a:rPr>
            <a:t> </a:t>
          </a:r>
          <a:endParaRPr lang="en-US" sz="1600"/>
        </a:p>
      </dgm:t>
    </dgm:pt>
    <dgm:pt modelId="{4F9EA6E9-2192-4C2C-9353-5F1AC13F2DE7}" type="parTrans" cxnId="{B3BE9547-F43C-421A-9E1D-612154991415}">
      <dgm:prSet/>
      <dgm:spPr/>
      <dgm:t>
        <a:bodyPr/>
        <a:lstStyle/>
        <a:p>
          <a:endParaRPr lang="en-US"/>
        </a:p>
      </dgm:t>
    </dgm:pt>
    <dgm:pt modelId="{E9C0FE15-E795-48F1-AC9F-060F4B1D0942}" type="sibTrans" cxnId="{B3BE9547-F43C-421A-9E1D-612154991415}">
      <dgm:prSet/>
      <dgm:spPr/>
      <dgm:t>
        <a:bodyPr/>
        <a:lstStyle/>
        <a:p>
          <a:endParaRPr lang="en-US"/>
        </a:p>
      </dgm:t>
    </dgm:pt>
    <dgm:pt modelId="{2D26F448-76A0-4F8E-8ECD-B5F181A7B6A4}">
      <dgm:prSet/>
      <dgm:spPr>
        <a:solidFill>
          <a:srgbClr val="FFC000"/>
        </a:solidFill>
      </dgm:spPr>
      <dgm:t>
        <a:bodyPr/>
        <a:lstStyle/>
        <a:p>
          <a:pPr>
            <a:defRPr b="1"/>
          </a:pPr>
          <a:r>
            <a:rPr lang="en-US"/>
            <a:t>- How</a:t>
          </a:r>
        </a:p>
      </dgm:t>
    </dgm:pt>
    <dgm:pt modelId="{AA4C73BF-3BD5-4153-B1CC-D1D50B734E4C}" type="parTrans" cxnId="{266104FE-1070-4661-BCC8-939732C703A5}">
      <dgm:prSet/>
      <dgm:spPr/>
      <dgm:t>
        <a:bodyPr/>
        <a:lstStyle/>
        <a:p>
          <a:endParaRPr lang="en-US"/>
        </a:p>
      </dgm:t>
    </dgm:pt>
    <dgm:pt modelId="{528C0BFD-ECC4-4793-8DDB-99A51A1790B5}" type="sibTrans" cxnId="{266104FE-1070-4661-BCC8-939732C703A5}">
      <dgm:prSet/>
      <dgm:spPr>
        <a:solidFill>
          <a:srgbClr val="FFA401"/>
        </a:solidFill>
      </dgm:spPr>
      <dgm:t>
        <a:bodyPr/>
        <a:lstStyle/>
        <a:p>
          <a:endParaRPr lang="en-US"/>
        </a:p>
      </dgm:t>
    </dgm:pt>
    <dgm:pt modelId="{032585D2-2A61-4EB0-9B1C-3259ED1E451A}">
      <dgm:prSet custT="1"/>
      <dgm:spPr/>
      <dgm:t>
        <a:bodyPr/>
        <a:lstStyle/>
        <a:p>
          <a:r>
            <a:rPr lang="en-US" sz="1600"/>
            <a:t>Library research and workshop research by looking at premade honeypots and looking at the structure of a company</a:t>
          </a:r>
        </a:p>
      </dgm:t>
    </dgm:pt>
    <dgm:pt modelId="{DB364B57-D2F8-4127-AD7E-412A2DD3B915}" type="parTrans" cxnId="{7A959534-ADAC-4FD2-8025-001D848C03E3}">
      <dgm:prSet/>
      <dgm:spPr/>
      <dgm:t>
        <a:bodyPr/>
        <a:lstStyle/>
        <a:p>
          <a:endParaRPr lang="en-US"/>
        </a:p>
      </dgm:t>
    </dgm:pt>
    <dgm:pt modelId="{8B273622-06AF-41E2-B199-B1EF2F639AD1}" type="sibTrans" cxnId="{7A959534-ADAC-4FD2-8025-001D848C03E3}">
      <dgm:prSet/>
      <dgm:spPr/>
      <dgm:t>
        <a:bodyPr/>
        <a:lstStyle/>
        <a:p>
          <a:endParaRPr lang="en-US"/>
        </a:p>
      </dgm:t>
    </dgm:pt>
    <dgm:pt modelId="{B5A8B47C-9D3C-4B35-BB90-25CBD64F940A}">
      <dgm:prSet phldr="0"/>
      <dgm:spPr/>
      <dgm:t>
        <a:bodyPr/>
        <a:lstStyle/>
        <a:p>
          <a:endParaRPr lang="en-US" sz="3600"/>
        </a:p>
      </dgm:t>
    </dgm:pt>
    <dgm:pt modelId="{A426F77E-0974-4710-BFFC-ADF42ED6A7AB}" type="parTrans" cxnId="{91ADA3BF-ACC0-4F52-8F92-A78B8033EE33}">
      <dgm:prSet/>
      <dgm:spPr/>
      <dgm:t>
        <a:bodyPr/>
        <a:lstStyle/>
        <a:p>
          <a:endParaRPr lang="en-GB"/>
        </a:p>
      </dgm:t>
    </dgm:pt>
    <dgm:pt modelId="{1DCC2675-F622-4A8B-8A7B-922D4A22E120}" type="sibTrans" cxnId="{91ADA3BF-ACC0-4F52-8F92-A78B8033EE33}">
      <dgm:prSet/>
      <dgm:spPr/>
      <dgm:t>
        <a:bodyPr/>
        <a:lstStyle/>
        <a:p>
          <a:endParaRPr lang="en-GB"/>
        </a:p>
      </dgm:t>
    </dgm:pt>
    <dgm:pt modelId="{42F28B7D-673A-40A5-A675-FF234B89C9EA}">
      <dgm:prSet phldr="0"/>
      <dgm:spPr/>
      <dgm:t>
        <a:bodyPr/>
        <a:lstStyle/>
        <a:p>
          <a:pPr rtl="0">
            <a:defRPr b="1"/>
          </a:pPr>
          <a:endParaRPr lang="en-GB" sz="3600" b="0">
            <a:latin typeface="Aptos Display" panose="02110004020202020204"/>
          </a:endParaRPr>
        </a:p>
      </dgm:t>
    </dgm:pt>
    <dgm:pt modelId="{79352614-6CAC-4C98-9BAA-AF8C2D909BFC}" type="parTrans" cxnId="{69AA2691-A4DD-45EB-BC02-0EC30AA75BCA}">
      <dgm:prSet/>
      <dgm:spPr/>
      <dgm:t>
        <a:bodyPr/>
        <a:lstStyle/>
        <a:p>
          <a:endParaRPr lang="en-GB"/>
        </a:p>
      </dgm:t>
    </dgm:pt>
    <dgm:pt modelId="{73AF2761-5FA1-4251-87AE-B74CF062F017}" type="sibTrans" cxnId="{69AA2691-A4DD-45EB-BC02-0EC30AA75BCA}">
      <dgm:prSet/>
      <dgm:spPr/>
      <dgm:t>
        <a:bodyPr/>
        <a:lstStyle/>
        <a:p>
          <a:endParaRPr lang="en-GB"/>
        </a:p>
      </dgm:t>
    </dgm:pt>
    <dgm:pt modelId="{0E081E01-5656-4E77-B967-25503893D936}">
      <dgm:prSet phldr="0" custT="1"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1800" b="0" dirty="0">
              <a:solidFill>
                <a:srgbClr val="000000"/>
              </a:solidFill>
            </a:rPr>
            <a:t>maximize</a:t>
          </a:r>
          <a:r>
            <a:rPr lang="en-US" sz="1800" b="0" dirty="0">
              <a:solidFill>
                <a:srgbClr val="000000"/>
              </a:solidFill>
              <a:latin typeface="Aptos Display" panose="02110004020202020204"/>
            </a:rPr>
            <a:t> our ability</a:t>
          </a:r>
          <a:r>
            <a:rPr lang="en-US" sz="1800" b="0" dirty="0">
              <a:solidFill>
                <a:srgbClr val="000000"/>
              </a:solidFill>
            </a:rPr>
            <a:t> in detecting and preventing cyber threats?</a:t>
          </a:r>
          <a:endParaRPr lang="en-US" sz="1800" b="0" dirty="0"/>
        </a:p>
      </dgm:t>
    </dgm:pt>
    <dgm:pt modelId="{5AD0ADCE-27AC-4F5F-807C-C0AA0B2F33A1}" type="parTrans" cxnId="{E2A7BCFB-A6FF-40D5-97BC-72CC9D50B434}">
      <dgm:prSet/>
      <dgm:spPr/>
      <dgm:t>
        <a:bodyPr/>
        <a:lstStyle/>
        <a:p>
          <a:endParaRPr lang="en-GB"/>
        </a:p>
      </dgm:t>
    </dgm:pt>
    <dgm:pt modelId="{4AE6A592-1E9B-4D13-A1A9-CE64ABEFD507}" type="sibTrans" cxnId="{E2A7BCFB-A6FF-40D5-97BC-72CC9D50B434}">
      <dgm:prSet/>
      <dgm:spPr/>
      <dgm:t>
        <a:bodyPr/>
        <a:lstStyle/>
        <a:p>
          <a:endParaRPr lang="en-US"/>
        </a:p>
      </dgm:t>
    </dgm:pt>
    <dgm:pt modelId="{729C7B55-D959-4150-8DEF-7F22874C0A19}" type="pres">
      <dgm:prSet presAssocID="{79628538-177A-4733-9DF3-F03269724F0D}" presName="Name0" presStyleCnt="0">
        <dgm:presLayoutVars>
          <dgm:chMax/>
          <dgm:chPref/>
          <dgm:dir/>
          <dgm:animLvl val="lvl"/>
        </dgm:presLayoutVars>
      </dgm:prSet>
      <dgm:spPr/>
    </dgm:pt>
    <dgm:pt modelId="{1D185DF6-C097-460A-ABA2-B8F2F9F1ACDF}" type="pres">
      <dgm:prSet presAssocID="{AD591C60-0D6C-4245-A3E1-8DD7B9DE3EC4}" presName="composite" presStyleCnt="0"/>
      <dgm:spPr/>
    </dgm:pt>
    <dgm:pt modelId="{B5D28436-8C03-460E-A496-4184F7C1C3D2}" type="pres">
      <dgm:prSet presAssocID="{AD591C60-0D6C-4245-A3E1-8DD7B9DE3EC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40B1166-888A-4645-9CBF-84E86E80BF2A}" type="pres">
      <dgm:prSet presAssocID="{AD591C60-0D6C-4245-A3E1-8DD7B9DE3EC4}" presName="Childtext1" presStyleLbl="revTx" presStyleIdx="0" presStyleCnt="3" custScaleX="96648" custScaleY="81856" custLinFactNeighborX="14095" custLinFactNeighborY="37050">
        <dgm:presLayoutVars>
          <dgm:chMax val="0"/>
          <dgm:chPref val="0"/>
          <dgm:bulletEnabled val="1"/>
        </dgm:presLayoutVars>
      </dgm:prSet>
      <dgm:spPr/>
    </dgm:pt>
    <dgm:pt modelId="{7C847B7B-A37A-4AE8-BB70-F6FAEDC0D75C}" type="pres">
      <dgm:prSet presAssocID="{AD591C60-0D6C-4245-A3E1-8DD7B9DE3EC4}" presName="BalanceSpacing" presStyleCnt="0"/>
      <dgm:spPr/>
    </dgm:pt>
    <dgm:pt modelId="{94F6A95D-019F-4066-9E2B-B82A4BB68A2E}" type="pres">
      <dgm:prSet presAssocID="{AD591C60-0D6C-4245-A3E1-8DD7B9DE3EC4}" presName="BalanceSpacing1" presStyleCnt="0"/>
      <dgm:spPr/>
    </dgm:pt>
    <dgm:pt modelId="{D96DABC1-DE2C-4C28-B34A-17092CE4165D}" type="pres">
      <dgm:prSet presAssocID="{476B38B6-97FE-4B4C-93A8-2D6F50684989}" presName="Accent1Text" presStyleLbl="node1" presStyleIdx="1" presStyleCnt="6"/>
      <dgm:spPr/>
    </dgm:pt>
    <dgm:pt modelId="{15D13335-0A15-4507-B59E-381E2B0ECD3C}" type="pres">
      <dgm:prSet presAssocID="{476B38B6-97FE-4B4C-93A8-2D6F50684989}" presName="spaceBetweenRectangles" presStyleCnt="0"/>
      <dgm:spPr/>
    </dgm:pt>
    <dgm:pt modelId="{96C9B508-7505-4CFB-A5F6-5005C3AFC6E3}" type="pres">
      <dgm:prSet presAssocID="{A74AB77B-6146-40F1-80E7-0D61522F6A0A}" presName="composite" presStyleCnt="0"/>
      <dgm:spPr/>
    </dgm:pt>
    <dgm:pt modelId="{3AD00826-C350-47DC-BC47-776CF668B237}" type="pres">
      <dgm:prSet presAssocID="{A74AB77B-6146-40F1-80E7-0D61522F6A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6D34C19-03AE-41DD-8BCE-D96307B820B9}" type="pres">
      <dgm:prSet presAssocID="{A74AB77B-6146-40F1-80E7-0D61522F6A0A}" presName="Childtext1" presStyleLbl="revTx" presStyleIdx="1" presStyleCnt="3" custLinFactNeighborX="-14822" custLinFactNeighborY="220">
        <dgm:presLayoutVars>
          <dgm:chMax val="0"/>
          <dgm:chPref val="0"/>
          <dgm:bulletEnabled val="1"/>
        </dgm:presLayoutVars>
      </dgm:prSet>
      <dgm:spPr/>
    </dgm:pt>
    <dgm:pt modelId="{3AEF5B54-DD42-4FF0-93D3-1544DFA08CEA}" type="pres">
      <dgm:prSet presAssocID="{A74AB77B-6146-40F1-80E7-0D61522F6A0A}" presName="BalanceSpacing" presStyleCnt="0"/>
      <dgm:spPr/>
    </dgm:pt>
    <dgm:pt modelId="{CA1DCA12-D585-4EDE-9CC5-26C5A81BCF02}" type="pres">
      <dgm:prSet presAssocID="{A74AB77B-6146-40F1-80E7-0D61522F6A0A}" presName="BalanceSpacing1" presStyleCnt="0"/>
      <dgm:spPr/>
    </dgm:pt>
    <dgm:pt modelId="{0BEC09A3-07DC-465E-BE4B-7195AD5BEEF5}" type="pres">
      <dgm:prSet presAssocID="{F786D2BD-AA5A-43F0-8F7D-364813DAF17F}" presName="Accent1Text" presStyleLbl="node1" presStyleIdx="3" presStyleCnt="6"/>
      <dgm:spPr/>
    </dgm:pt>
    <dgm:pt modelId="{8E9FE32C-A329-45E2-AF48-05183E4D7637}" type="pres">
      <dgm:prSet presAssocID="{F786D2BD-AA5A-43F0-8F7D-364813DAF17F}" presName="spaceBetweenRectangles" presStyleCnt="0"/>
      <dgm:spPr/>
    </dgm:pt>
    <dgm:pt modelId="{C9571D79-0A72-4F77-AE50-AF2CB763FE31}" type="pres">
      <dgm:prSet presAssocID="{2D26F448-76A0-4F8E-8ECD-B5F181A7B6A4}" presName="composite" presStyleCnt="0"/>
      <dgm:spPr/>
    </dgm:pt>
    <dgm:pt modelId="{53CFF09B-AC22-4E6A-8FD5-4A7704FF7236}" type="pres">
      <dgm:prSet presAssocID="{2D26F448-76A0-4F8E-8ECD-B5F181A7B6A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C38F66A-0CDD-4B94-B55D-AC45E27014D4}" type="pres">
      <dgm:prSet presAssocID="{2D26F448-76A0-4F8E-8ECD-B5F181A7B6A4}" presName="Childtext1" presStyleLbl="revTx" presStyleIdx="2" presStyleCnt="3" custScaleY="176330" custLinFactNeighborX="25340" custLinFactNeighborY="2668">
        <dgm:presLayoutVars>
          <dgm:chMax val="0"/>
          <dgm:chPref val="0"/>
          <dgm:bulletEnabled val="1"/>
        </dgm:presLayoutVars>
      </dgm:prSet>
      <dgm:spPr/>
    </dgm:pt>
    <dgm:pt modelId="{31A672B7-1554-49D6-8185-CC4B328542B8}" type="pres">
      <dgm:prSet presAssocID="{2D26F448-76A0-4F8E-8ECD-B5F181A7B6A4}" presName="BalanceSpacing" presStyleCnt="0"/>
      <dgm:spPr/>
    </dgm:pt>
    <dgm:pt modelId="{4D943439-326B-401D-8569-0BE087635309}" type="pres">
      <dgm:prSet presAssocID="{2D26F448-76A0-4F8E-8ECD-B5F181A7B6A4}" presName="BalanceSpacing1" presStyleCnt="0"/>
      <dgm:spPr/>
    </dgm:pt>
    <dgm:pt modelId="{E22657FD-6B35-4FFE-8E17-D8D61F7B6E0A}" type="pres">
      <dgm:prSet presAssocID="{528C0BFD-ECC4-4793-8DDB-99A51A1790B5}" presName="Accent1Text" presStyleLbl="node1" presStyleIdx="5" presStyleCnt="6"/>
      <dgm:spPr/>
    </dgm:pt>
  </dgm:ptLst>
  <dgm:cxnLst>
    <dgm:cxn modelId="{79CEAB08-BB71-469F-9E23-75E3C1B1418D}" type="presOf" srcId="{476B38B6-97FE-4B4C-93A8-2D6F50684989}" destId="{D96DABC1-DE2C-4C28-B34A-17092CE4165D}" srcOrd="0" destOrd="0" presId="urn:microsoft.com/office/officeart/2008/layout/AlternatingHexagons"/>
    <dgm:cxn modelId="{F7209B1D-9E3E-4E00-81ED-F5399B835F57}" type="presOf" srcId="{A74AB77B-6146-40F1-80E7-0D61522F6A0A}" destId="{3AD00826-C350-47DC-BC47-776CF668B237}" srcOrd="0" destOrd="0" presId="urn:microsoft.com/office/officeart/2008/layout/AlternatingHexagons"/>
    <dgm:cxn modelId="{3C565F22-A978-4495-9256-BBD5FBFEA80E}" type="presOf" srcId="{032585D2-2A61-4EB0-9B1C-3259ED1E451A}" destId="{DC38F66A-0CDD-4B94-B55D-AC45E27014D4}" srcOrd="0" destOrd="0" presId="urn:microsoft.com/office/officeart/2008/layout/AlternatingHexagons"/>
    <dgm:cxn modelId="{7A959534-ADAC-4FD2-8025-001D848C03E3}" srcId="{2D26F448-76A0-4F8E-8ECD-B5F181A7B6A4}" destId="{032585D2-2A61-4EB0-9B1C-3259ED1E451A}" srcOrd="0" destOrd="0" parTransId="{DB364B57-D2F8-4127-AD7E-412A2DD3B915}" sibTransId="{8B273622-06AF-41E2-B199-B1EF2F639AD1}"/>
    <dgm:cxn modelId="{2C01945C-94E6-49A5-AA4D-BFD0D15A2301}" type="presOf" srcId="{42F28B7D-673A-40A5-A675-FF234B89C9EA}" destId="{B40B1166-888A-4645-9CBF-84E86E80BF2A}" srcOrd="0" destOrd="3" presId="urn:microsoft.com/office/officeart/2008/layout/AlternatingHexagons"/>
    <dgm:cxn modelId="{78D99443-1B18-41C8-A48E-E88A25978C8D}" srcId="{79628538-177A-4733-9DF3-F03269724F0D}" destId="{A74AB77B-6146-40F1-80E7-0D61522F6A0A}" srcOrd="1" destOrd="0" parTransId="{6B11212A-F3E9-4516-A89B-9E1C668BC606}" sibTransId="{F786D2BD-AA5A-43F0-8F7D-364813DAF17F}"/>
    <dgm:cxn modelId="{CDEEF145-3202-4465-9674-63B9583A879E}" type="presOf" srcId="{2AC84746-AAD0-47C6-B054-E0A03D748BD6}" destId="{06D34C19-03AE-41DD-8BCE-D96307B820B9}" srcOrd="0" destOrd="0" presId="urn:microsoft.com/office/officeart/2008/layout/AlternatingHexagons"/>
    <dgm:cxn modelId="{B3BE9547-F43C-421A-9E1D-612154991415}" srcId="{A74AB77B-6146-40F1-80E7-0D61522F6A0A}" destId="{2AC84746-AAD0-47C6-B054-E0A03D748BD6}" srcOrd="0" destOrd="0" parTransId="{4F9EA6E9-2192-4C2C-9353-5F1AC13F2DE7}" sibTransId="{E9C0FE15-E795-48F1-AC9F-060F4B1D0942}"/>
    <dgm:cxn modelId="{E86E004E-2EC4-4747-981A-E97B846379BE}" type="presOf" srcId="{AD591C60-0D6C-4245-A3E1-8DD7B9DE3EC4}" destId="{B5D28436-8C03-460E-A496-4184F7C1C3D2}" srcOrd="0" destOrd="0" presId="urn:microsoft.com/office/officeart/2008/layout/AlternatingHexagons"/>
    <dgm:cxn modelId="{EBD1D04F-59D6-4DEB-98CF-9180179CBF81}" srcId="{AD591C60-0D6C-4245-A3E1-8DD7B9DE3EC4}" destId="{D89408BD-A29A-445D-9C49-7BFA29A0D28F}" srcOrd="1" destOrd="0" parTransId="{02CD6849-CDC4-4779-B4FF-6DDF22FED457}" sibTransId="{68D926AF-289B-49E9-851C-1D84168D60B0}"/>
    <dgm:cxn modelId="{147D4855-D8AA-475C-B833-160CBB642B34}" type="presOf" srcId="{0E081E01-5656-4E77-B967-25503893D936}" destId="{B40B1166-888A-4645-9CBF-84E86E80BF2A}" srcOrd="0" destOrd="0" presId="urn:microsoft.com/office/officeart/2008/layout/AlternatingHexagons"/>
    <dgm:cxn modelId="{44282359-30C1-4A91-B9B8-93088EBDFE4F}" type="presOf" srcId="{79628538-177A-4733-9DF3-F03269724F0D}" destId="{729C7B55-D959-4150-8DEF-7F22874C0A19}" srcOrd="0" destOrd="0" presId="urn:microsoft.com/office/officeart/2008/layout/AlternatingHexagons"/>
    <dgm:cxn modelId="{53E91180-6C5A-4EBA-A2B6-A60DAD19C549}" type="presOf" srcId="{2D26F448-76A0-4F8E-8ECD-B5F181A7B6A4}" destId="{53CFF09B-AC22-4E6A-8FD5-4A7704FF7236}" srcOrd="0" destOrd="0" presId="urn:microsoft.com/office/officeart/2008/layout/AlternatingHexagons"/>
    <dgm:cxn modelId="{6BFB3482-20F5-478C-9558-9DF849CED441}" type="presOf" srcId="{F786D2BD-AA5A-43F0-8F7D-364813DAF17F}" destId="{0BEC09A3-07DC-465E-BE4B-7195AD5BEEF5}" srcOrd="0" destOrd="0" presId="urn:microsoft.com/office/officeart/2008/layout/AlternatingHexagons"/>
    <dgm:cxn modelId="{9C1B5B88-9A36-459D-A97C-90CEA5B5710B}" type="presOf" srcId="{B5A8B47C-9D3C-4B35-BB90-25CBD64F940A}" destId="{B40B1166-888A-4645-9CBF-84E86E80BF2A}" srcOrd="0" destOrd="2" presId="urn:microsoft.com/office/officeart/2008/layout/AlternatingHexagons"/>
    <dgm:cxn modelId="{34B7FE8D-F24D-41D2-8283-0BF6F2454CEA}" type="presOf" srcId="{528C0BFD-ECC4-4793-8DDB-99A51A1790B5}" destId="{E22657FD-6B35-4FFE-8E17-D8D61F7B6E0A}" srcOrd="0" destOrd="0" presId="urn:microsoft.com/office/officeart/2008/layout/AlternatingHexagons"/>
    <dgm:cxn modelId="{69AA2691-A4DD-45EB-BC02-0EC30AA75BCA}" srcId="{AD591C60-0D6C-4245-A3E1-8DD7B9DE3EC4}" destId="{42F28B7D-673A-40A5-A675-FF234B89C9EA}" srcOrd="3" destOrd="0" parTransId="{79352614-6CAC-4C98-9BAA-AF8C2D909BFC}" sibTransId="{73AF2761-5FA1-4251-87AE-B74CF062F017}"/>
    <dgm:cxn modelId="{77D2D392-7C31-49DC-9679-28060601E3F7}" type="presOf" srcId="{D89408BD-A29A-445D-9C49-7BFA29A0D28F}" destId="{B40B1166-888A-4645-9CBF-84E86E80BF2A}" srcOrd="0" destOrd="1" presId="urn:microsoft.com/office/officeart/2008/layout/AlternatingHexagons"/>
    <dgm:cxn modelId="{D4BE32B3-CF1D-4FB0-A6E7-40201C1D064A}" srcId="{79628538-177A-4733-9DF3-F03269724F0D}" destId="{AD591C60-0D6C-4245-A3E1-8DD7B9DE3EC4}" srcOrd="0" destOrd="0" parTransId="{D536FCA4-2327-493B-AD76-508A8BDAF53D}" sibTransId="{476B38B6-97FE-4B4C-93A8-2D6F50684989}"/>
    <dgm:cxn modelId="{91ADA3BF-ACC0-4F52-8F92-A78B8033EE33}" srcId="{AD591C60-0D6C-4245-A3E1-8DD7B9DE3EC4}" destId="{B5A8B47C-9D3C-4B35-BB90-25CBD64F940A}" srcOrd="2" destOrd="0" parTransId="{A426F77E-0974-4710-BFFC-ADF42ED6A7AB}" sibTransId="{1DCC2675-F622-4A8B-8A7B-922D4A22E120}"/>
    <dgm:cxn modelId="{E2A7BCFB-A6FF-40D5-97BC-72CC9D50B434}" srcId="{AD591C60-0D6C-4245-A3E1-8DD7B9DE3EC4}" destId="{0E081E01-5656-4E77-B967-25503893D936}" srcOrd="0" destOrd="0" parTransId="{5AD0ADCE-27AC-4F5F-807C-C0AA0B2F33A1}" sibTransId="{4AE6A592-1E9B-4D13-A1A9-CE64ABEFD507}"/>
    <dgm:cxn modelId="{266104FE-1070-4661-BCC8-939732C703A5}" srcId="{79628538-177A-4733-9DF3-F03269724F0D}" destId="{2D26F448-76A0-4F8E-8ECD-B5F181A7B6A4}" srcOrd="2" destOrd="0" parTransId="{AA4C73BF-3BD5-4153-B1CC-D1D50B734E4C}" sibTransId="{528C0BFD-ECC4-4793-8DDB-99A51A1790B5}"/>
    <dgm:cxn modelId="{2BDC0AF2-7780-40BB-9BAB-78FE2EEC6CB9}" type="presParOf" srcId="{729C7B55-D959-4150-8DEF-7F22874C0A19}" destId="{1D185DF6-C097-460A-ABA2-B8F2F9F1ACDF}" srcOrd="0" destOrd="0" presId="urn:microsoft.com/office/officeart/2008/layout/AlternatingHexagons"/>
    <dgm:cxn modelId="{FB0675D1-455F-4612-B575-3399DB87E121}" type="presParOf" srcId="{1D185DF6-C097-460A-ABA2-B8F2F9F1ACDF}" destId="{B5D28436-8C03-460E-A496-4184F7C1C3D2}" srcOrd="0" destOrd="0" presId="urn:microsoft.com/office/officeart/2008/layout/AlternatingHexagons"/>
    <dgm:cxn modelId="{9D243AFD-98CE-48A8-9830-A34B391E654E}" type="presParOf" srcId="{1D185DF6-C097-460A-ABA2-B8F2F9F1ACDF}" destId="{B40B1166-888A-4645-9CBF-84E86E80BF2A}" srcOrd="1" destOrd="0" presId="urn:microsoft.com/office/officeart/2008/layout/AlternatingHexagons"/>
    <dgm:cxn modelId="{2CB3A1D5-A1F1-4CB2-A16A-558CD0947601}" type="presParOf" srcId="{1D185DF6-C097-460A-ABA2-B8F2F9F1ACDF}" destId="{7C847B7B-A37A-4AE8-BB70-F6FAEDC0D75C}" srcOrd="2" destOrd="0" presId="urn:microsoft.com/office/officeart/2008/layout/AlternatingHexagons"/>
    <dgm:cxn modelId="{6CB0A215-6DF1-4E9A-AECE-9444B3CC2FC3}" type="presParOf" srcId="{1D185DF6-C097-460A-ABA2-B8F2F9F1ACDF}" destId="{94F6A95D-019F-4066-9E2B-B82A4BB68A2E}" srcOrd="3" destOrd="0" presId="urn:microsoft.com/office/officeart/2008/layout/AlternatingHexagons"/>
    <dgm:cxn modelId="{53859DF4-9ABD-4271-A595-44DD94026F68}" type="presParOf" srcId="{1D185DF6-C097-460A-ABA2-B8F2F9F1ACDF}" destId="{D96DABC1-DE2C-4C28-B34A-17092CE4165D}" srcOrd="4" destOrd="0" presId="urn:microsoft.com/office/officeart/2008/layout/AlternatingHexagons"/>
    <dgm:cxn modelId="{5C64B3AF-92EE-48F3-BDCE-841BF839DC81}" type="presParOf" srcId="{729C7B55-D959-4150-8DEF-7F22874C0A19}" destId="{15D13335-0A15-4507-B59E-381E2B0ECD3C}" srcOrd="1" destOrd="0" presId="urn:microsoft.com/office/officeart/2008/layout/AlternatingHexagons"/>
    <dgm:cxn modelId="{FBFCAC4A-07B6-4896-9989-F440BA0A9F17}" type="presParOf" srcId="{729C7B55-D959-4150-8DEF-7F22874C0A19}" destId="{96C9B508-7505-4CFB-A5F6-5005C3AFC6E3}" srcOrd="2" destOrd="0" presId="urn:microsoft.com/office/officeart/2008/layout/AlternatingHexagons"/>
    <dgm:cxn modelId="{5125E8A6-BD2D-490B-9A36-D400366212E1}" type="presParOf" srcId="{96C9B508-7505-4CFB-A5F6-5005C3AFC6E3}" destId="{3AD00826-C350-47DC-BC47-776CF668B237}" srcOrd="0" destOrd="0" presId="urn:microsoft.com/office/officeart/2008/layout/AlternatingHexagons"/>
    <dgm:cxn modelId="{D888976F-C446-4627-BE46-890DC51AA5BC}" type="presParOf" srcId="{96C9B508-7505-4CFB-A5F6-5005C3AFC6E3}" destId="{06D34C19-03AE-41DD-8BCE-D96307B820B9}" srcOrd="1" destOrd="0" presId="urn:microsoft.com/office/officeart/2008/layout/AlternatingHexagons"/>
    <dgm:cxn modelId="{0D074B64-31F9-4427-9DC7-1BBB1FCC7DB9}" type="presParOf" srcId="{96C9B508-7505-4CFB-A5F6-5005C3AFC6E3}" destId="{3AEF5B54-DD42-4FF0-93D3-1544DFA08CEA}" srcOrd="2" destOrd="0" presId="urn:microsoft.com/office/officeart/2008/layout/AlternatingHexagons"/>
    <dgm:cxn modelId="{EF3E9E2F-3ABE-4971-8399-1830302C4243}" type="presParOf" srcId="{96C9B508-7505-4CFB-A5F6-5005C3AFC6E3}" destId="{CA1DCA12-D585-4EDE-9CC5-26C5A81BCF02}" srcOrd="3" destOrd="0" presId="urn:microsoft.com/office/officeart/2008/layout/AlternatingHexagons"/>
    <dgm:cxn modelId="{99D8097C-539B-4307-A510-6B2D6B4EA191}" type="presParOf" srcId="{96C9B508-7505-4CFB-A5F6-5005C3AFC6E3}" destId="{0BEC09A3-07DC-465E-BE4B-7195AD5BEEF5}" srcOrd="4" destOrd="0" presId="urn:microsoft.com/office/officeart/2008/layout/AlternatingHexagons"/>
    <dgm:cxn modelId="{A43C2DC5-067D-4445-9BEC-E1C37A16AF99}" type="presParOf" srcId="{729C7B55-D959-4150-8DEF-7F22874C0A19}" destId="{8E9FE32C-A329-45E2-AF48-05183E4D7637}" srcOrd="3" destOrd="0" presId="urn:microsoft.com/office/officeart/2008/layout/AlternatingHexagons"/>
    <dgm:cxn modelId="{556C42EC-9A99-4E89-8E35-3281CDE3749F}" type="presParOf" srcId="{729C7B55-D959-4150-8DEF-7F22874C0A19}" destId="{C9571D79-0A72-4F77-AE50-AF2CB763FE31}" srcOrd="4" destOrd="0" presId="urn:microsoft.com/office/officeart/2008/layout/AlternatingHexagons"/>
    <dgm:cxn modelId="{ED8BDAB4-5436-4977-A706-B4A081253B2E}" type="presParOf" srcId="{C9571D79-0A72-4F77-AE50-AF2CB763FE31}" destId="{53CFF09B-AC22-4E6A-8FD5-4A7704FF7236}" srcOrd="0" destOrd="0" presId="urn:microsoft.com/office/officeart/2008/layout/AlternatingHexagons"/>
    <dgm:cxn modelId="{49E5CAE2-B5E6-43E7-B3C7-593BBB9B67B3}" type="presParOf" srcId="{C9571D79-0A72-4F77-AE50-AF2CB763FE31}" destId="{DC38F66A-0CDD-4B94-B55D-AC45E27014D4}" srcOrd="1" destOrd="0" presId="urn:microsoft.com/office/officeart/2008/layout/AlternatingHexagons"/>
    <dgm:cxn modelId="{A277726E-E654-4385-A4D8-E71338DC1C54}" type="presParOf" srcId="{C9571D79-0A72-4F77-AE50-AF2CB763FE31}" destId="{31A672B7-1554-49D6-8185-CC4B328542B8}" srcOrd="2" destOrd="0" presId="urn:microsoft.com/office/officeart/2008/layout/AlternatingHexagons"/>
    <dgm:cxn modelId="{6378BC3C-119C-4A59-8624-877F754E0591}" type="presParOf" srcId="{C9571D79-0A72-4F77-AE50-AF2CB763FE31}" destId="{4D943439-326B-401D-8569-0BE087635309}" srcOrd="3" destOrd="0" presId="urn:microsoft.com/office/officeart/2008/layout/AlternatingHexagons"/>
    <dgm:cxn modelId="{30678FD2-7274-4473-BA7F-DBAD93A3E798}" type="presParOf" srcId="{C9571D79-0A72-4F77-AE50-AF2CB763FE31}" destId="{E22657FD-6B35-4FFE-8E17-D8D61F7B6E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8AD68C-718E-468A-B808-C4D98D02E4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7C47EA-0DBC-456A-A977-3C612177F7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Attackers try and brute force many simple credentials </a:t>
          </a:r>
          <a:r>
            <a:rPr lang="en-US" dirty="0" err="1"/>
            <a:t>eg.</a:t>
          </a:r>
          <a:r>
            <a:rPr lang="en-US" dirty="0"/>
            <a:t> Root </a:t>
          </a:r>
          <a:r>
            <a:rPr lang="en-US" dirty="0" err="1"/>
            <a:t>root</a:t>
          </a:r>
          <a:r>
            <a:rPr lang="en-US" dirty="0"/>
            <a:t> </a:t>
          </a:r>
        </a:p>
      </dgm:t>
    </dgm:pt>
    <dgm:pt modelId="{5DCB8668-865B-4349-8456-9BD66B16BD69}" type="parTrans" cxnId="{3B2D8704-184C-4F4D-BEB0-A9CD0A153646}">
      <dgm:prSet/>
      <dgm:spPr/>
      <dgm:t>
        <a:bodyPr/>
        <a:lstStyle/>
        <a:p>
          <a:endParaRPr lang="en-US"/>
        </a:p>
      </dgm:t>
    </dgm:pt>
    <dgm:pt modelId="{7D72ADEB-C2C1-4EF6-8DA1-ED83FA04C154}" type="sibTrans" cxnId="{3B2D8704-184C-4F4D-BEB0-A9CD0A153646}">
      <dgm:prSet/>
      <dgm:spPr/>
      <dgm:t>
        <a:bodyPr/>
        <a:lstStyle/>
        <a:p>
          <a:endParaRPr lang="en-US"/>
        </a:p>
      </dgm:t>
    </dgm:pt>
    <dgm:pt modelId="{6FE6AD86-CE8C-4E61-B966-E88139784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NMAP scans trying to map out the network for more entry points</a:t>
          </a:r>
        </a:p>
      </dgm:t>
    </dgm:pt>
    <dgm:pt modelId="{79B561A0-A99D-4109-A789-92819A3A78BF}" type="parTrans" cxnId="{90262E41-C6E7-41BE-BE01-F9B2CF24EC64}">
      <dgm:prSet/>
      <dgm:spPr/>
      <dgm:t>
        <a:bodyPr/>
        <a:lstStyle/>
        <a:p>
          <a:endParaRPr lang="en-US"/>
        </a:p>
      </dgm:t>
    </dgm:pt>
    <dgm:pt modelId="{D9DA7996-C27B-40DA-B00C-80071BEE08B7}" type="sibTrans" cxnId="{90262E41-C6E7-41BE-BE01-F9B2CF24EC64}">
      <dgm:prSet/>
      <dgm:spPr/>
      <dgm:t>
        <a:bodyPr/>
        <a:lstStyle/>
        <a:p>
          <a:endParaRPr lang="en-US"/>
        </a:p>
      </dgm:t>
    </dgm:pt>
    <dgm:pt modelId="{B1C6CEE2-C91F-4531-8870-CA6434C6E6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many automated scripts that are used to try brute force SSH credentials.</a:t>
          </a:r>
        </a:p>
      </dgm:t>
    </dgm:pt>
    <dgm:pt modelId="{4C31111D-19AC-4750-B7BA-81C9CA998FDE}" type="parTrans" cxnId="{DF34BD97-9E2B-4CA0-A2D7-2D803C5C3043}">
      <dgm:prSet/>
      <dgm:spPr/>
      <dgm:t>
        <a:bodyPr/>
        <a:lstStyle/>
        <a:p>
          <a:endParaRPr lang="en-GB"/>
        </a:p>
      </dgm:t>
    </dgm:pt>
    <dgm:pt modelId="{C6C2A9A1-E891-40BE-92FF-9889BD352A0F}" type="sibTrans" cxnId="{DF34BD97-9E2B-4CA0-A2D7-2D803C5C3043}">
      <dgm:prSet/>
      <dgm:spPr/>
      <dgm:t>
        <a:bodyPr/>
        <a:lstStyle/>
        <a:p>
          <a:endParaRPr lang="en-GB"/>
        </a:p>
      </dgm:t>
    </dgm:pt>
    <dgm:pt modelId="{96A80BA8-D41D-48B0-86DC-9862319202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Attempts</a:t>
          </a:r>
          <a:r>
            <a:rPr lang="en-US" baseline="0"/>
            <a:t> to figure out what host system they’re on (installing </a:t>
          </a:r>
          <a:r>
            <a:rPr lang="en-US" baseline="0" err="1"/>
            <a:t>neofetch</a:t>
          </a:r>
          <a:r>
            <a:rPr lang="en-US" baseline="0"/>
            <a:t>/</a:t>
          </a:r>
          <a:r>
            <a:rPr lang="en-US" baseline="0" err="1"/>
            <a:t>fastfetch</a:t>
          </a:r>
          <a:r>
            <a:rPr lang="en-US" baseline="0"/>
            <a:t>)</a:t>
          </a:r>
          <a:endParaRPr lang="en-US"/>
        </a:p>
      </dgm:t>
    </dgm:pt>
    <dgm:pt modelId="{36415141-0D68-4607-A173-0D2A7319469F}" type="parTrans" cxnId="{BFDA4497-9976-4BF2-9991-35868BD52617}">
      <dgm:prSet/>
      <dgm:spPr/>
      <dgm:t>
        <a:bodyPr/>
        <a:lstStyle/>
        <a:p>
          <a:endParaRPr lang="en-GB"/>
        </a:p>
      </dgm:t>
    </dgm:pt>
    <dgm:pt modelId="{60DF9922-D375-473E-AF36-30293904A812}" type="sibTrans" cxnId="{BFDA4497-9976-4BF2-9991-35868BD52617}">
      <dgm:prSet/>
      <dgm:spPr/>
      <dgm:t>
        <a:bodyPr/>
        <a:lstStyle/>
        <a:p>
          <a:endParaRPr lang="en-GB"/>
        </a:p>
      </dgm:t>
    </dgm:pt>
    <dgm:pt modelId="{A3B4E16B-28DC-4FD6-9922-082F5D5BC67B}" type="pres">
      <dgm:prSet presAssocID="{708AD68C-718E-468A-B808-C4D98D02E4D2}" presName="root" presStyleCnt="0">
        <dgm:presLayoutVars>
          <dgm:dir/>
          <dgm:resizeHandles val="exact"/>
        </dgm:presLayoutVars>
      </dgm:prSet>
      <dgm:spPr/>
    </dgm:pt>
    <dgm:pt modelId="{5FFA6E4B-A90C-4263-BB99-6126B688DAEB}" type="pres">
      <dgm:prSet presAssocID="{B1C6CEE2-C91F-4531-8870-CA6434C6E625}" presName="compNode" presStyleCnt="0"/>
      <dgm:spPr/>
    </dgm:pt>
    <dgm:pt modelId="{C56B87FC-FC83-4C56-A2CA-6ACD99FA9637}" type="pres">
      <dgm:prSet presAssocID="{B1C6CEE2-C91F-4531-8870-CA6434C6E625}" presName="bgRect" presStyleLbl="bgShp" presStyleIdx="0" presStyleCnt="4"/>
      <dgm:spPr/>
    </dgm:pt>
    <dgm:pt modelId="{F115E16C-C20F-4B93-8443-B216A40E8A44}" type="pres">
      <dgm:prSet presAssocID="{B1C6CEE2-C91F-4531-8870-CA6434C6E6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CFBEAE88-F964-4E40-9AA4-631603738800}" type="pres">
      <dgm:prSet presAssocID="{B1C6CEE2-C91F-4531-8870-CA6434C6E625}" presName="spaceRect" presStyleCnt="0"/>
      <dgm:spPr/>
    </dgm:pt>
    <dgm:pt modelId="{A5BADF7E-43FA-47DE-8085-1D91C920705D}" type="pres">
      <dgm:prSet presAssocID="{B1C6CEE2-C91F-4531-8870-CA6434C6E625}" presName="parTx" presStyleLbl="revTx" presStyleIdx="0" presStyleCnt="4">
        <dgm:presLayoutVars>
          <dgm:chMax val="0"/>
          <dgm:chPref val="0"/>
        </dgm:presLayoutVars>
      </dgm:prSet>
      <dgm:spPr/>
    </dgm:pt>
    <dgm:pt modelId="{6C5C3B99-10DE-42B7-AAB8-836AF32BB9C7}" type="pres">
      <dgm:prSet presAssocID="{C6C2A9A1-E891-40BE-92FF-9889BD352A0F}" presName="sibTrans" presStyleCnt="0"/>
      <dgm:spPr/>
    </dgm:pt>
    <dgm:pt modelId="{BFF94CBC-17DD-4A77-BB41-35617661A4B6}" type="pres">
      <dgm:prSet presAssocID="{897C47EA-0DBC-456A-A977-3C612177F7D3}" presName="compNode" presStyleCnt="0"/>
      <dgm:spPr/>
    </dgm:pt>
    <dgm:pt modelId="{4AA9EACA-842C-47D8-B816-01FC97149F9F}" type="pres">
      <dgm:prSet presAssocID="{897C47EA-0DBC-456A-A977-3C612177F7D3}" presName="bgRect" presStyleLbl="bgShp" presStyleIdx="1" presStyleCnt="4"/>
      <dgm:spPr/>
    </dgm:pt>
    <dgm:pt modelId="{23260379-A284-4FCA-B059-F618247C587C}" type="pres">
      <dgm:prSet presAssocID="{897C47EA-0DBC-456A-A977-3C612177F7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 with solid fill"/>
        </a:ext>
      </dgm:extLst>
    </dgm:pt>
    <dgm:pt modelId="{9137BC2D-52E5-41BE-96E1-177F596B7C14}" type="pres">
      <dgm:prSet presAssocID="{897C47EA-0DBC-456A-A977-3C612177F7D3}" presName="spaceRect" presStyleCnt="0"/>
      <dgm:spPr/>
    </dgm:pt>
    <dgm:pt modelId="{2B64C572-DE92-4E8C-B863-D7586884B616}" type="pres">
      <dgm:prSet presAssocID="{897C47EA-0DBC-456A-A977-3C612177F7D3}" presName="parTx" presStyleLbl="revTx" presStyleIdx="1" presStyleCnt="4">
        <dgm:presLayoutVars>
          <dgm:chMax val="0"/>
          <dgm:chPref val="0"/>
        </dgm:presLayoutVars>
      </dgm:prSet>
      <dgm:spPr/>
    </dgm:pt>
    <dgm:pt modelId="{8B0C67D4-E219-4C0B-87ED-6827CD2AEF7C}" type="pres">
      <dgm:prSet presAssocID="{7D72ADEB-C2C1-4EF6-8DA1-ED83FA04C154}" presName="sibTrans" presStyleCnt="0"/>
      <dgm:spPr/>
    </dgm:pt>
    <dgm:pt modelId="{1164A053-F2AD-475F-8F70-E5DFEAE3FCEF}" type="pres">
      <dgm:prSet presAssocID="{6FE6AD86-CE8C-4E61-B966-E88139784875}" presName="compNode" presStyleCnt="0"/>
      <dgm:spPr/>
    </dgm:pt>
    <dgm:pt modelId="{B6BAF2E4-2115-4ED4-9752-E7B28F6242FC}" type="pres">
      <dgm:prSet presAssocID="{6FE6AD86-CE8C-4E61-B966-E88139784875}" presName="bgRect" presStyleLbl="bgShp" presStyleIdx="2" presStyleCnt="4"/>
      <dgm:spPr/>
    </dgm:pt>
    <dgm:pt modelId="{DA2974EA-B4AF-4FDB-B973-3570CF3439B8}" type="pres">
      <dgm:prSet presAssocID="{6FE6AD86-CE8C-4E61-B966-E881397848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ar Chart with solid fill"/>
        </a:ext>
      </dgm:extLst>
    </dgm:pt>
    <dgm:pt modelId="{5D876DFD-6B52-4B88-AFD0-151E78A52EA3}" type="pres">
      <dgm:prSet presAssocID="{6FE6AD86-CE8C-4E61-B966-E88139784875}" presName="spaceRect" presStyleCnt="0"/>
      <dgm:spPr/>
    </dgm:pt>
    <dgm:pt modelId="{6A078A5E-F7D3-445F-8C68-BC6C62A2640C}" type="pres">
      <dgm:prSet presAssocID="{6FE6AD86-CE8C-4E61-B966-E88139784875}" presName="parTx" presStyleLbl="revTx" presStyleIdx="2" presStyleCnt="4">
        <dgm:presLayoutVars>
          <dgm:chMax val="0"/>
          <dgm:chPref val="0"/>
        </dgm:presLayoutVars>
      </dgm:prSet>
      <dgm:spPr/>
    </dgm:pt>
    <dgm:pt modelId="{4FD89897-AECE-4C19-A4DF-18BEE2659CE7}" type="pres">
      <dgm:prSet presAssocID="{D9DA7996-C27B-40DA-B00C-80071BEE08B7}" presName="sibTrans" presStyleCnt="0"/>
      <dgm:spPr/>
    </dgm:pt>
    <dgm:pt modelId="{30A37DE3-C431-4917-A559-AEE465B3F91B}" type="pres">
      <dgm:prSet presAssocID="{96A80BA8-D41D-48B0-86DC-9862319202B1}" presName="compNode" presStyleCnt="0"/>
      <dgm:spPr/>
    </dgm:pt>
    <dgm:pt modelId="{3A09BC1C-7956-443F-90C6-6A440B923C2B}" type="pres">
      <dgm:prSet presAssocID="{96A80BA8-D41D-48B0-86DC-9862319202B1}" presName="bgRect" presStyleLbl="bgShp" presStyleIdx="3" presStyleCnt="4"/>
      <dgm:spPr/>
    </dgm:pt>
    <dgm:pt modelId="{A8E5CDFD-F798-4EB4-9BC8-77B03E668A97}" type="pres">
      <dgm:prSet presAssocID="{96A80BA8-D41D-48B0-86DC-986231920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B80E2094-B6E7-4735-A965-BB5E2F30B044}" type="pres">
      <dgm:prSet presAssocID="{96A80BA8-D41D-48B0-86DC-9862319202B1}" presName="spaceRect" presStyleCnt="0"/>
      <dgm:spPr/>
    </dgm:pt>
    <dgm:pt modelId="{30AE7945-409F-492F-BD27-ACD31F2E3DB3}" type="pres">
      <dgm:prSet presAssocID="{96A80BA8-D41D-48B0-86DC-986231920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2D8704-184C-4F4D-BEB0-A9CD0A153646}" srcId="{708AD68C-718E-468A-B808-C4D98D02E4D2}" destId="{897C47EA-0DBC-456A-A977-3C612177F7D3}" srcOrd="1" destOrd="0" parTransId="{5DCB8668-865B-4349-8456-9BD66B16BD69}" sibTransId="{7D72ADEB-C2C1-4EF6-8DA1-ED83FA04C154}"/>
    <dgm:cxn modelId="{10E4D934-054D-4BF6-8B92-AA1F1AC23EED}" type="presOf" srcId="{708AD68C-718E-468A-B808-C4D98D02E4D2}" destId="{A3B4E16B-28DC-4FD6-9922-082F5D5BC67B}" srcOrd="0" destOrd="0" presId="urn:microsoft.com/office/officeart/2018/2/layout/IconVerticalSolidList"/>
    <dgm:cxn modelId="{90262E41-C6E7-41BE-BE01-F9B2CF24EC64}" srcId="{708AD68C-718E-468A-B808-C4D98D02E4D2}" destId="{6FE6AD86-CE8C-4E61-B966-E88139784875}" srcOrd="2" destOrd="0" parTransId="{79B561A0-A99D-4109-A789-92819A3A78BF}" sibTransId="{D9DA7996-C27B-40DA-B00C-80071BEE08B7}"/>
    <dgm:cxn modelId="{000F2045-800D-4E74-A1AC-125AE49A497E}" type="presOf" srcId="{6FE6AD86-CE8C-4E61-B966-E88139784875}" destId="{6A078A5E-F7D3-445F-8C68-BC6C62A2640C}" srcOrd="0" destOrd="0" presId="urn:microsoft.com/office/officeart/2018/2/layout/IconVerticalSolidList"/>
    <dgm:cxn modelId="{BFDA4497-9976-4BF2-9991-35868BD52617}" srcId="{708AD68C-718E-468A-B808-C4D98D02E4D2}" destId="{96A80BA8-D41D-48B0-86DC-9862319202B1}" srcOrd="3" destOrd="0" parTransId="{36415141-0D68-4607-A173-0D2A7319469F}" sibTransId="{60DF9922-D375-473E-AF36-30293904A812}"/>
    <dgm:cxn modelId="{DF34BD97-9E2B-4CA0-A2D7-2D803C5C3043}" srcId="{708AD68C-718E-468A-B808-C4D98D02E4D2}" destId="{B1C6CEE2-C91F-4531-8870-CA6434C6E625}" srcOrd="0" destOrd="0" parTransId="{4C31111D-19AC-4750-B7BA-81C9CA998FDE}" sibTransId="{C6C2A9A1-E891-40BE-92FF-9889BD352A0F}"/>
    <dgm:cxn modelId="{9FE520AB-82B6-44AD-B0FC-32C049EED364}" type="presOf" srcId="{96A80BA8-D41D-48B0-86DC-9862319202B1}" destId="{30AE7945-409F-492F-BD27-ACD31F2E3DB3}" srcOrd="0" destOrd="0" presId="urn:microsoft.com/office/officeart/2018/2/layout/IconVerticalSolidList"/>
    <dgm:cxn modelId="{687B44EF-C102-4C93-865B-2BC0D8AC093D}" type="presOf" srcId="{B1C6CEE2-C91F-4531-8870-CA6434C6E625}" destId="{A5BADF7E-43FA-47DE-8085-1D91C920705D}" srcOrd="0" destOrd="0" presId="urn:microsoft.com/office/officeart/2018/2/layout/IconVerticalSolidList"/>
    <dgm:cxn modelId="{853B21FE-1316-4037-9D81-8699BA2E8AF4}" type="presOf" srcId="{897C47EA-0DBC-456A-A977-3C612177F7D3}" destId="{2B64C572-DE92-4E8C-B863-D7586884B616}" srcOrd="0" destOrd="0" presId="urn:microsoft.com/office/officeart/2018/2/layout/IconVerticalSolidList"/>
    <dgm:cxn modelId="{9CFBDF37-241E-49F2-9636-ED38F879E7E3}" type="presParOf" srcId="{A3B4E16B-28DC-4FD6-9922-082F5D5BC67B}" destId="{5FFA6E4B-A90C-4263-BB99-6126B688DAEB}" srcOrd="0" destOrd="0" presId="urn:microsoft.com/office/officeart/2018/2/layout/IconVerticalSolidList"/>
    <dgm:cxn modelId="{07F86E9D-8382-4D86-86CF-E49CABA08037}" type="presParOf" srcId="{5FFA6E4B-A90C-4263-BB99-6126B688DAEB}" destId="{C56B87FC-FC83-4C56-A2CA-6ACD99FA9637}" srcOrd="0" destOrd="0" presId="urn:microsoft.com/office/officeart/2018/2/layout/IconVerticalSolidList"/>
    <dgm:cxn modelId="{EE5A1C49-890D-49B5-8F43-947836B867DE}" type="presParOf" srcId="{5FFA6E4B-A90C-4263-BB99-6126B688DAEB}" destId="{F115E16C-C20F-4B93-8443-B216A40E8A44}" srcOrd="1" destOrd="0" presId="urn:microsoft.com/office/officeart/2018/2/layout/IconVerticalSolidList"/>
    <dgm:cxn modelId="{0BD9575D-9868-42AF-AD2B-E80F9FA905DC}" type="presParOf" srcId="{5FFA6E4B-A90C-4263-BB99-6126B688DAEB}" destId="{CFBEAE88-F964-4E40-9AA4-631603738800}" srcOrd="2" destOrd="0" presId="urn:microsoft.com/office/officeart/2018/2/layout/IconVerticalSolidList"/>
    <dgm:cxn modelId="{1623A8E7-6E44-44BE-B342-7A61BA2B3E47}" type="presParOf" srcId="{5FFA6E4B-A90C-4263-BB99-6126B688DAEB}" destId="{A5BADF7E-43FA-47DE-8085-1D91C920705D}" srcOrd="3" destOrd="0" presId="urn:microsoft.com/office/officeart/2018/2/layout/IconVerticalSolidList"/>
    <dgm:cxn modelId="{C13C6BBD-6E4F-4561-943A-2EE0C24B4975}" type="presParOf" srcId="{A3B4E16B-28DC-4FD6-9922-082F5D5BC67B}" destId="{6C5C3B99-10DE-42B7-AAB8-836AF32BB9C7}" srcOrd="1" destOrd="0" presId="urn:microsoft.com/office/officeart/2018/2/layout/IconVerticalSolidList"/>
    <dgm:cxn modelId="{7D8F512A-EA53-44AF-973E-2E067AF10E94}" type="presParOf" srcId="{A3B4E16B-28DC-4FD6-9922-082F5D5BC67B}" destId="{BFF94CBC-17DD-4A77-BB41-35617661A4B6}" srcOrd="2" destOrd="0" presId="urn:microsoft.com/office/officeart/2018/2/layout/IconVerticalSolidList"/>
    <dgm:cxn modelId="{601C889A-72E1-4383-8A5A-7E2D485F788F}" type="presParOf" srcId="{BFF94CBC-17DD-4A77-BB41-35617661A4B6}" destId="{4AA9EACA-842C-47D8-B816-01FC97149F9F}" srcOrd="0" destOrd="0" presId="urn:microsoft.com/office/officeart/2018/2/layout/IconVerticalSolidList"/>
    <dgm:cxn modelId="{7E081A84-C728-4E44-A476-666170DA3A99}" type="presParOf" srcId="{BFF94CBC-17DD-4A77-BB41-35617661A4B6}" destId="{23260379-A284-4FCA-B059-F618247C587C}" srcOrd="1" destOrd="0" presId="urn:microsoft.com/office/officeart/2018/2/layout/IconVerticalSolidList"/>
    <dgm:cxn modelId="{FB7192AB-EEFD-4917-A66F-C6E3FD542C1C}" type="presParOf" srcId="{BFF94CBC-17DD-4A77-BB41-35617661A4B6}" destId="{9137BC2D-52E5-41BE-96E1-177F596B7C14}" srcOrd="2" destOrd="0" presId="urn:microsoft.com/office/officeart/2018/2/layout/IconVerticalSolidList"/>
    <dgm:cxn modelId="{AE666BDA-B597-4D90-B21D-08C1E7C5889F}" type="presParOf" srcId="{BFF94CBC-17DD-4A77-BB41-35617661A4B6}" destId="{2B64C572-DE92-4E8C-B863-D7586884B616}" srcOrd="3" destOrd="0" presId="urn:microsoft.com/office/officeart/2018/2/layout/IconVerticalSolidList"/>
    <dgm:cxn modelId="{E2520307-0858-482A-9D22-6495FD3F52E8}" type="presParOf" srcId="{A3B4E16B-28DC-4FD6-9922-082F5D5BC67B}" destId="{8B0C67D4-E219-4C0B-87ED-6827CD2AEF7C}" srcOrd="3" destOrd="0" presId="urn:microsoft.com/office/officeart/2018/2/layout/IconVerticalSolidList"/>
    <dgm:cxn modelId="{F62C8378-B607-470B-80C1-35ABCC5A3AE5}" type="presParOf" srcId="{A3B4E16B-28DC-4FD6-9922-082F5D5BC67B}" destId="{1164A053-F2AD-475F-8F70-E5DFEAE3FCEF}" srcOrd="4" destOrd="0" presId="urn:microsoft.com/office/officeart/2018/2/layout/IconVerticalSolidList"/>
    <dgm:cxn modelId="{990D0276-89F8-4053-B755-9A4C4AB8BA20}" type="presParOf" srcId="{1164A053-F2AD-475F-8F70-E5DFEAE3FCEF}" destId="{B6BAF2E4-2115-4ED4-9752-E7B28F6242FC}" srcOrd="0" destOrd="0" presId="urn:microsoft.com/office/officeart/2018/2/layout/IconVerticalSolidList"/>
    <dgm:cxn modelId="{6A55E331-43AE-4CE7-9779-A122E5D604F5}" type="presParOf" srcId="{1164A053-F2AD-475F-8F70-E5DFEAE3FCEF}" destId="{DA2974EA-B4AF-4FDB-B973-3570CF3439B8}" srcOrd="1" destOrd="0" presId="urn:microsoft.com/office/officeart/2018/2/layout/IconVerticalSolidList"/>
    <dgm:cxn modelId="{A0D4A9F4-76CF-4BB7-931C-1B859CE4AD81}" type="presParOf" srcId="{1164A053-F2AD-475F-8F70-E5DFEAE3FCEF}" destId="{5D876DFD-6B52-4B88-AFD0-151E78A52EA3}" srcOrd="2" destOrd="0" presId="urn:microsoft.com/office/officeart/2018/2/layout/IconVerticalSolidList"/>
    <dgm:cxn modelId="{4A447A8E-D553-46E9-9572-5BF81CAB4F13}" type="presParOf" srcId="{1164A053-F2AD-475F-8F70-E5DFEAE3FCEF}" destId="{6A078A5E-F7D3-445F-8C68-BC6C62A2640C}" srcOrd="3" destOrd="0" presId="urn:microsoft.com/office/officeart/2018/2/layout/IconVerticalSolidList"/>
    <dgm:cxn modelId="{962FA93D-87F2-44C1-A9C3-C7EF41C4BA96}" type="presParOf" srcId="{A3B4E16B-28DC-4FD6-9922-082F5D5BC67B}" destId="{4FD89897-AECE-4C19-A4DF-18BEE2659CE7}" srcOrd="5" destOrd="0" presId="urn:microsoft.com/office/officeart/2018/2/layout/IconVerticalSolidList"/>
    <dgm:cxn modelId="{AC2C8DB0-019D-40BF-BF3C-17451244BA64}" type="presParOf" srcId="{A3B4E16B-28DC-4FD6-9922-082F5D5BC67B}" destId="{30A37DE3-C431-4917-A559-AEE465B3F91B}" srcOrd="6" destOrd="0" presId="urn:microsoft.com/office/officeart/2018/2/layout/IconVerticalSolidList"/>
    <dgm:cxn modelId="{3184C7FE-CE1A-4B6B-A31F-F9C4C542CA5D}" type="presParOf" srcId="{30A37DE3-C431-4917-A559-AEE465B3F91B}" destId="{3A09BC1C-7956-443F-90C6-6A440B923C2B}" srcOrd="0" destOrd="0" presId="urn:microsoft.com/office/officeart/2018/2/layout/IconVerticalSolidList"/>
    <dgm:cxn modelId="{0BF0BE3C-42C5-47F8-8FFE-F90509BB9B55}" type="presParOf" srcId="{30A37DE3-C431-4917-A559-AEE465B3F91B}" destId="{A8E5CDFD-F798-4EB4-9BC8-77B03E668A97}" srcOrd="1" destOrd="0" presId="urn:microsoft.com/office/officeart/2018/2/layout/IconVerticalSolidList"/>
    <dgm:cxn modelId="{2B18DCE0-6AF8-4788-9B1D-693DFFF00466}" type="presParOf" srcId="{30A37DE3-C431-4917-A559-AEE465B3F91B}" destId="{B80E2094-B6E7-4735-A965-BB5E2F30B044}" srcOrd="2" destOrd="0" presId="urn:microsoft.com/office/officeart/2018/2/layout/IconVerticalSolidList"/>
    <dgm:cxn modelId="{5F88F86D-E7E8-4C9F-A195-BAC6496A89CE}" type="presParOf" srcId="{30A37DE3-C431-4917-A559-AEE465B3F91B}" destId="{30AE7945-409F-492F-BD27-ACD31F2E3D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53847-B6ED-4B1F-AEEB-BADCB318F470}">
      <dsp:nvSpPr>
        <dsp:cNvPr id="0" name=""/>
        <dsp:cNvSpPr/>
      </dsp:nvSpPr>
      <dsp:spPr>
        <a:xfrm>
          <a:off x="0" y="189298"/>
          <a:ext cx="4197984" cy="835380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Part 2: Pentest</a:t>
          </a:r>
          <a:endParaRPr lang="en-US" sz="3400" kern="1200" dirty="0"/>
        </a:p>
      </dsp:txBody>
      <dsp:txXfrm>
        <a:off x="40780" y="230078"/>
        <a:ext cx="4116424" cy="753820"/>
      </dsp:txXfrm>
    </dsp:sp>
    <dsp:sp modelId="{CD5E7F8E-7807-4DEF-ADEC-312178445BE1}">
      <dsp:nvSpPr>
        <dsp:cNvPr id="0" name=""/>
        <dsp:cNvSpPr/>
      </dsp:nvSpPr>
      <dsp:spPr>
        <a:xfrm>
          <a:off x="0" y="1122599"/>
          <a:ext cx="4197984" cy="835380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Assignment Context</a:t>
          </a:r>
          <a:endParaRPr lang="en-US" sz="3400" kern="1200" dirty="0"/>
        </a:p>
      </dsp:txBody>
      <dsp:txXfrm>
        <a:off x="40780" y="1163379"/>
        <a:ext cx="4116424" cy="753820"/>
      </dsp:txXfrm>
    </dsp:sp>
    <dsp:sp modelId="{B32435EF-FB33-4465-B872-4DCA70D03DAF}">
      <dsp:nvSpPr>
        <dsp:cNvPr id="0" name=""/>
        <dsp:cNvSpPr/>
      </dsp:nvSpPr>
      <dsp:spPr>
        <a:xfrm>
          <a:off x="0" y="2055899"/>
          <a:ext cx="4197984" cy="835380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 err="1"/>
            <a:t>Pentesting</a:t>
          </a:r>
          <a:r>
            <a:rPr lang="en-GB" sz="3400" kern="1200" dirty="0"/>
            <a:t> Process</a:t>
          </a:r>
          <a:endParaRPr lang="en-US" sz="3400" kern="1200" dirty="0"/>
        </a:p>
      </dsp:txBody>
      <dsp:txXfrm>
        <a:off x="40780" y="2096679"/>
        <a:ext cx="4116424" cy="753820"/>
      </dsp:txXfrm>
    </dsp:sp>
    <dsp:sp modelId="{B002FE2A-587D-4742-B67E-BF6D9600CD62}">
      <dsp:nvSpPr>
        <dsp:cNvPr id="0" name=""/>
        <dsp:cNvSpPr/>
      </dsp:nvSpPr>
      <dsp:spPr>
        <a:xfrm>
          <a:off x="0" y="2989199"/>
          <a:ext cx="4197984" cy="835380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Conclusion</a:t>
          </a:r>
          <a:endParaRPr lang="en-US" sz="3400" kern="1200" dirty="0"/>
        </a:p>
      </dsp:txBody>
      <dsp:txXfrm>
        <a:off x="40780" y="3029979"/>
        <a:ext cx="4116424" cy="753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29E4B-86B6-47FD-AA95-DB20C0CD124D}">
      <dsp:nvSpPr>
        <dsp:cNvPr id="0" name=""/>
        <dsp:cNvSpPr/>
      </dsp:nvSpPr>
      <dsp:spPr>
        <a:xfrm>
          <a:off x="0" y="23408"/>
          <a:ext cx="4736854" cy="589679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Part 1: Honeypot</a:t>
          </a:r>
        </a:p>
      </dsp:txBody>
      <dsp:txXfrm>
        <a:off x="28786" y="52194"/>
        <a:ext cx="4679282" cy="532107"/>
      </dsp:txXfrm>
    </dsp:sp>
    <dsp:sp modelId="{3EE35A88-1C24-4E2E-9D0F-9B26508A9C3E}">
      <dsp:nvSpPr>
        <dsp:cNvPr id="0" name=""/>
        <dsp:cNvSpPr/>
      </dsp:nvSpPr>
      <dsp:spPr>
        <a:xfrm>
          <a:off x="0" y="682208"/>
          <a:ext cx="4736854" cy="589679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 Description</a:t>
          </a:r>
        </a:p>
      </dsp:txBody>
      <dsp:txXfrm>
        <a:off x="28786" y="710994"/>
        <a:ext cx="4679282" cy="532107"/>
      </dsp:txXfrm>
    </dsp:sp>
    <dsp:sp modelId="{6D704F8D-2131-4BC3-843C-F7E45809DB9C}">
      <dsp:nvSpPr>
        <dsp:cNvPr id="0" name=""/>
        <dsp:cNvSpPr/>
      </dsp:nvSpPr>
      <dsp:spPr>
        <a:xfrm>
          <a:off x="0" y="1341008"/>
          <a:ext cx="4736854" cy="589679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 Analysis and Research</a:t>
          </a:r>
          <a:endParaRPr lang="en-US" sz="2400" kern="1200" dirty="0"/>
        </a:p>
      </dsp:txBody>
      <dsp:txXfrm>
        <a:off x="28786" y="1369794"/>
        <a:ext cx="4679282" cy="532107"/>
      </dsp:txXfrm>
    </dsp:sp>
    <dsp:sp modelId="{03F66668-9746-4C81-AAA3-5B9C03D9ABB8}">
      <dsp:nvSpPr>
        <dsp:cNvPr id="0" name=""/>
        <dsp:cNvSpPr/>
      </dsp:nvSpPr>
      <dsp:spPr>
        <a:xfrm>
          <a:off x="0" y="1999808"/>
          <a:ext cx="4736854" cy="589679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Implementation Process</a:t>
          </a:r>
        </a:p>
      </dsp:txBody>
      <dsp:txXfrm>
        <a:off x="28786" y="2028594"/>
        <a:ext cx="4679282" cy="532107"/>
      </dsp:txXfrm>
    </dsp:sp>
    <dsp:sp modelId="{2143C992-688C-4F0E-9FEA-F5B8D84E814A}">
      <dsp:nvSpPr>
        <dsp:cNvPr id="0" name=""/>
        <dsp:cNvSpPr/>
      </dsp:nvSpPr>
      <dsp:spPr>
        <a:xfrm>
          <a:off x="0" y="2658607"/>
          <a:ext cx="4736854" cy="589679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 vs Blue Results</a:t>
          </a:r>
          <a:endParaRPr lang="en-US" sz="2400" kern="1200" dirty="0"/>
        </a:p>
      </dsp:txBody>
      <dsp:txXfrm>
        <a:off x="28786" y="2687393"/>
        <a:ext cx="4679282" cy="532107"/>
      </dsp:txXfrm>
    </dsp:sp>
    <dsp:sp modelId="{829B8077-F64C-42D1-85D1-4374D0DEAA41}">
      <dsp:nvSpPr>
        <dsp:cNvPr id="0" name=""/>
        <dsp:cNvSpPr/>
      </dsp:nvSpPr>
      <dsp:spPr>
        <a:xfrm>
          <a:off x="0" y="3317408"/>
          <a:ext cx="4736854" cy="589679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Live Demo</a:t>
          </a:r>
          <a:endParaRPr lang="en-US" sz="2400" kern="1200" dirty="0"/>
        </a:p>
      </dsp:txBody>
      <dsp:txXfrm>
        <a:off x="28786" y="3346194"/>
        <a:ext cx="4679282" cy="532107"/>
      </dsp:txXfrm>
    </dsp:sp>
    <dsp:sp modelId="{E5BD0DBE-1AEF-4CB3-8CC0-2A4934423AC9}">
      <dsp:nvSpPr>
        <dsp:cNvPr id="0" name=""/>
        <dsp:cNvSpPr/>
      </dsp:nvSpPr>
      <dsp:spPr>
        <a:xfrm>
          <a:off x="0" y="3976207"/>
          <a:ext cx="4736854" cy="589679"/>
        </a:xfrm>
        <a:prstGeom prst="roundRect">
          <a:avLst/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  <a:endParaRPr lang="en-US" sz="2400" kern="1200" dirty="0"/>
        </a:p>
      </dsp:txBody>
      <dsp:txXfrm>
        <a:off x="28786" y="4004993"/>
        <a:ext cx="4679282" cy="532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28436-8C03-460E-A496-4184F7C1C3D2}">
      <dsp:nvSpPr>
        <dsp:cNvPr id="0" name=""/>
        <dsp:cNvSpPr/>
      </dsp:nvSpPr>
      <dsp:spPr>
        <a:xfrm rot="5400000">
          <a:off x="3060802" y="119075"/>
          <a:ext cx="1793436" cy="1560289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- Why</a:t>
          </a:r>
          <a:r>
            <a:rPr lang="en-US" sz="2700" kern="1200">
              <a:latin typeface="Aptos Display" panose="02110004020202020204"/>
            </a:rPr>
            <a:t> </a:t>
          </a:r>
          <a:endParaRPr lang="en-US" sz="2700" kern="1200"/>
        </a:p>
      </dsp:txBody>
      <dsp:txXfrm rot="-5400000">
        <a:off x="3420520" y="281979"/>
        <a:ext cx="1073999" cy="1234482"/>
      </dsp:txXfrm>
    </dsp:sp>
    <dsp:sp modelId="{B40B1166-888A-4645-9CBF-84E86E80BF2A}">
      <dsp:nvSpPr>
        <dsp:cNvPr id="0" name=""/>
        <dsp:cNvSpPr/>
      </dsp:nvSpPr>
      <dsp:spPr>
        <a:xfrm>
          <a:off x="5100665" y="857490"/>
          <a:ext cx="1934385" cy="88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000000"/>
              </a:solidFill>
            </a:rPr>
            <a:t>maximize</a:t>
          </a:r>
          <a:r>
            <a:rPr lang="en-US" sz="1800" b="0" kern="1200" dirty="0">
              <a:solidFill>
                <a:srgbClr val="000000"/>
              </a:solidFill>
              <a:latin typeface="Aptos Display" panose="02110004020202020204"/>
            </a:rPr>
            <a:t> our ability</a:t>
          </a:r>
          <a:r>
            <a:rPr lang="en-US" sz="1800" b="0" kern="1200" dirty="0">
              <a:solidFill>
                <a:srgbClr val="000000"/>
              </a:solidFill>
            </a:rPr>
            <a:t> in detecting and preventing cyber threats?</a:t>
          </a:r>
          <a:endParaRPr lang="en-US" sz="1800" b="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GB" sz="3600" b="0" kern="1200">
            <a:latin typeface="Aptos Display" panose="02110004020202020204"/>
          </a:endParaRPr>
        </a:p>
      </dsp:txBody>
      <dsp:txXfrm>
        <a:off x="5100665" y="857490"/>
        <a:ext cx="1934385" cy="880821"/>
      </dsp:txXfrm>
    </dsp:sp>
    <dsp:sp modelId="{D96DABC1-DE2C-4C28-B34A-17092CE4165D}">
      <dsp:nvSpPr>
        <dsp:cNvPr id="0" name=""/>
        <dsp:cNvSpPr/>
      </dsp:nvSpPr>
      <dsp:spPr>
        <a:xfrm rot="5400000">
          <a:off x="1375689" y="119075"/>
          <a:ext cx="1793436" cy="1560289"/>
        </a:xfrm>
        <a:prstGeom prst="hexagon">
          <a:avLst>
            <a:gd name="adj" fmla="val 25000"/>
            <a:gd name="vf" fmla="val 115470"/>
          </a:avLst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735407" y="281979"/>
        <a:ext cx="1073999" cy="1234482"/>
      </dsp:txXfrm>
    </dsp:sp>
    <dsp:sp modelId="{3AD00826-C350-47DC-BC47-776CF668B237}">
      <dsp:nvSpPr>
        <dsp:cNvPr id="0" name=""/>
        <dsp:cNvSpPr/>
      </dsp:nvSpPr>
      <dsp:spPr>
        <a:xfrm rot="5400000">
          <a:off x="2215017" y="1641344"/>
          <a:ext cx="1793436" cy="1560289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- What</a:t>
          </a:r>
        </a:p>
      </dsp:txBody>
      <dsp:txXfrm rot="-5400000">
        <a:off x="2574735" y="1804248"/>
        <a:ext cx="1073999" cy="1234482"/>
      </dsp:txXfrm>
    </dsp:sp>
    <dsp:sp modelId="{06D34C19-03AE-41DD-8BCE-D96307B820B9}">
      <dsp:nvSpPr>
        <dsp:cNvPr id="0" name=""/>
        <dsp:cNvSpPr/>
      </dsp:nvSpPr>
      <dsp:spPr>
        <a:xfrm>
          <a:off x="43026" y="1885826"/>
          <a:ext cx="1936911" cy="107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Looking at honeypot designs and how we can mimic a production environment</a:t>
          </a:r>
          <a:r>
            <a:rPr lang="en-US" sz="1600" kern="1200">
              <a:latin typeface="Aptos Display" panose="02110004020202020204"/>
            </a:rPr>
            <a:t> </a:t>
          </a:r>
          <a:endParaRPr lang="en-US" sz="1600" kern="1200"/>
        </a:p>
      </dsp:txBody>
      <dsp:txXfrm>
        <a:off x="43026" y="1885826"/>
        <a:ext cx="1936911" cy="1076062"/>
      </dsp:txXfrm>
    </dsp:sp>
    <dsp:sp modelId="{0BEC09A3-07DC-465E-BE4B-7195AD5BEEF5}">
      <dsp:nvSpPr>
        <dsp:cNvPr id="0" name=""/>
        <dsp:cNvSpPr/>
      </dsp:nvSpPr>
      <dsp:spPr>
        <a:xfrm rot="5400000">
          <a:off x="3900131" y="1641344"/>
          <a:ext cx="1793436" cy="1560289"/>
        </a:xfrm>
        <a:prstGeom prst="hexagon">
          <a:avLst>
            <a:gd name="adj" fmla="val 25000"/>
            <a:gd name="vf" fmla="val 115470"/>
          </a:avLst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259849" y="1804248"/>
        <a:ext cx="1073999" cy="1234482"/>
      </dsp:txXfrm>
    </dsp:sp>
    <dsp:sp modelId="{53CFF09B-AC22-4E6A-8FD5-4A7704FF7236}">
      <dsp:nvSpPr>
        <dsp:cNvPr id="0" name=""/>
        <dsp:cNvSpPr/>
      </dsp:nvSpPr>
      <dsp:spPr>
        <a:xfrm rot="5400000">
          <a:off x="3060802" y="3215605"/>
          <a:ext cx="1793436" cy="1560289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- How</a:t>
          </a:r>
        </a:p>
      </dsp:txBody>
      <dsp:txXfrm rot="-5400000">
        <a:off x="3420520" y="3378509"/>
        <a:ext cx="1073999" cy="1234482"/>
      </dsp:txXfrm>
    </dsp:sp>
    <dsp:sp modelId="{DC38F66A-0CDD-4B94-B55D-AC45E27014D4}">
      <dsp:nvSpPr>
        <dsp:cNvPr id="0" name=""/>
        <dsp:cNvSpPr/>
      </dsp:nvSpPr>
      <dsp:spPr>
        <a:xfrm>
          <a:off x="5115128" y="3049542"/>
          <a:ext cx="2001475" cy="1897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Library research and workshop research by looking at premade honeypots and looking at the structure of a company</a:t>
          </a:r>
        </a:p>
      </dsp:txBody>
      <dsp:txXfrm>
        <a:off x="5115128" y="3049542"/>
        <a:ext cx="2001475" cy="1897420"/>
      </dsp:txXfrm>
    </dsp:sp>
    <dsp:sp modelId="{E22657FD-6B35-4FFE-8E17-D8D61F7B6E0A}">
      <dsp:nvSpPr>
        <dsp:cNvPr id="0" name=""/>
        <dsp:cNvSpPr/>
      </dsp:nvSpPr>
      <dsp:spPr>
        <a:xfrm rot="5400000">
          <a:off x="1375689" y="3215605"/>
          <a:ext cx="1793436" cy="1560289"/>
        </a:xfrm>
        <a:prstGeom prst="hexagon">
          <a:avLst>
            <a:gd name="adj" fmla="val 25000"/>
            <a:gd name="vf" fmla="val 115470"/>
          </a:avLst>
        </a:prstGeom>
        <a:solidFill>
          <a:srgbClr val="FFA40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735407" y="3378509"/>
        <a:ext cx="1073999" cy="1234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B87FC-FC83-4C56-A2CA-6ACD99FA9637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5E16C-C20F-4B93-8443-B216A40E8A4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DF7E-43FA-47DE-8085-1D91C920705D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many automated scripts that are used to try brute force SSH credentials.</a:t>
          </a:r>
        </a:p>
      </dsp:txBody>
      <dsp:txXfrm>
        <a:off x="1357965" y="2319"/>
        <a:ext cx="4887299" cy="1175727"/>
      </dsp:txXfrm>
    </dsp:sp>
    <dsp:sp modelId="{4AA9EACA-842C-47D8-B816-01FC97149F9F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60379-A284-4FCA-B059-F618247C587C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4C572-DE92-4E8C-B863-D7586884B616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Attackers try and brute force many simple credentials </a:t>
          </a:r>
          <a:r>
            <a:rPr lang="en-US" sz="2000" kern="1200" dirty="0" err="1"/>
            <a:t>eg.</a:t>
          </a:r>
          <a:r>
            <a:rPr lang="en-US" sz="2000" kern="1200" dirty="0"/>
            <a:t> Root </a:t>
          </a:r>
          <a:r>
            <a:rPr lang="en-US" sz="2000" kern="1200" dirty="0" err="1"/>
            <a:t>root</a:t>
          </a:r>
          <a:r>
            <a:rPr lang="en-US" sz="2000" kern="1200" dirty="0"/>
            <a:t> </a:t>
          </a:r>
        </a:p>
      </dsp:txBody>
      <dsp:txXfrm>
        <a:off x="1357965" y="1471979"/>
        <a:ext cx="4887299" cy="1175727"/>
      </dsp:txXfrm>
    </dsp:sp>
    <dsp:sp modelId="{B6BAF2E4-2115-4ED4-9752-E7B28F6242FC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974EA-B4AF-4FDB-B973-3570CF3439B8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78A5E-F7D3-445F-8C68-BC6C62A2640C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NMAP scans trying to map out the network for more entry points</a:t>
          </a:r>
        </a:p>
      </dsp:txBody>
      <dsp:txXfrm>
        <a:off x="1357965" y="2941639"/>
        <a:ext cx="4887299" cy="1175727"/>
      </dsp:txXfrm>
    </dsp:sp>
    <dsp:sp modelId="{3A09BC1C-7956-443F-90C6-6A440B923C2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5CDFD-F798-4EB4-9BC8-77B03E668A97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E7945-409F-492F-BD27-ACD31F2E3DB3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Attempts</a:t>
          </a:r>
          <a:r>
            <a:rPr lang="en-US" sz="2000" kern="1200" baseline="0"/>
            <a:t> to figure out what host system they’re on (installing </a:t>
          </a:r>
          <a:r>
            <a:rPr lang="en-US" sz="2000" kern="1200" baseline="0" err="1"/>
            <a:t>neofetch</a:t>
          </a:r>
          <a:r>
            <a:rPr lang="en-US" sz="2000" kern="1200" baseline="0"/>
            <a:t>/</a:t>
          </a:r>
          <a:r>
            <a:rPr lang="en-US" sz="2000" kern="1200" baseline="0" err="1"/>
            <a:t>fastfetch</a:t>
          </a:r>
          <a:r>
            <a:rPr lang="en-US" sz="2000" kern="1200" baseline="0"/>
            <a:t>)</a:t>
          </a:r>
          <a:endParaRPr lang="en-US" sz="2000" kern="120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54AA-069D-42BA-9963-DB03C6FAB50D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3C95-ED58-4972-9B22-E2E9DCDFE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D3C95-ED58-4972-9B22-E2E9DCDFE49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4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2506-69EE-1DFD-EA8E-3AE85656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41FAF-C03D-1250-0EE4-50E4BE8BD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54F1-0E41-2397-DF54-8550F76C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D57B-97CC-38E0-7855-BE861EE9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7B091-4179-42D1-1E08-B6395BFC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0549-8152-A671-4C98-41BFD2D0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C5C2-1515-FF8B-A91D-86603F1F0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E128-A950-C76D-0221-B2420960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28DB-C154-7BFD-E625-35EA4DC1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6F66-411E-7814-0C8B-D8B95DE8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81575-7F06-1DC6-CAFE-7756DD8FC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E8788-5DF0-210B-27B4-696BF403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FE10-7ED1-0463-B00D-3AB99CB3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614A-203B-30E8-E0C7-C6B11BE8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21AA-7189-24CD-9ECF-FBA5268E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CAE-2FB2-3714-8D19-127F69DF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88F0-5BAC-7E4E-D420-92DA8619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2092-37EE-B71B-09EF-8EE02B23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C117-BFB4-3D8F-683F-B7F91989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31C8-08B0-D37B-E491-3E362DC9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7922-4E63-DC70-DF4C-B4B12387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8EC86-E56B-DC44-02D0-2E3DCBA3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97F6-3B63-E289-4662-CA5653AE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31B7-FAE8-1736-FD63-C0B77E0F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4EA4-F7C2-85E5-4A25-9AE8506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00F5-D036-FCF8-6C7A-9FDDE29B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629D-AC6F-6EAD-7B0D-574BDB63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0DF5C-BB41-7299-9225-42E4D4AC9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36C3-7C5D-EFBA-63A8-19EB7188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42066-8140-BFD7-46BC-9FCF0491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A592-6A60-08CC-E686-7DFDC06A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B5FA-B2B4-255F-FEF3-57CC5F3A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67763-72BC-30EF-4104-E5A7200B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FD22-422A-4D2F-D8EA-4FFB8DBF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5AE90-2E99-2E48-B00C-798D46708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179A4-5D7E-078F-927A-5DB3CA2E5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7E53-2DDE-0F81-429A-F80519ED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13EE4-253A-4067-123B-A133DFCD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D3CD8-3ED9-6063-63A9-9B00BD8D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8A28-3B87-D64F-7AE2-815C31A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18A84-64F3-8198-83C0-C3CD3482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AD902-D671-6386-A5F1-C7357305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22C07-6296-5B0E-2B92-38F2F18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4A36F-032D-4597-542E-41B7CB74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C2F06-D165-DAA0-B4D2-EF740AFA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9E218-8279-16A1-430E-7AFE2D57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6403-60C5-2C96-AC43-4E03486E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3299-4BAD-FDAC-1C21-8714999F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30931-B3DB-3128-D15B-17362FC2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D30F-A997-EC98-C5D2-E994902E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4095-4F29-2273-AB88-25A9E53C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4825B-D6DE-A629-2AE9-64AE011A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141B-7B88-4501-E076-92F95EA7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C9890-5534-095F-8004-E8091392F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C7A6-C1D2-41C9-4524-379C444F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C897-C665-AB9B-55B9-44D53F40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BB1A2-C3DC-10E8-845C-44DE932F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17B45-84DE-1991-C801-4360C521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F8905-D9A6-FD8E-C4E8-F3614A07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81A3-A9B6-4195-5693-E95C1E05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23A1-71F3-C60A-3E0F-DCC35EF79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909F-6767-B5E7-55CE-319499E7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DE27-3A2A-67FC-4C7D-F46C3C52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ryptocurrency">
            <a:extLst>
              <a:ext uri="{FF2B5EF4-FFF2-40B4-BE49-F238E27FC236}">
                <a16:creationId xmlns:a16="http://schemas.microsoft.com/office/drawing/2014/main" id="{6E195C6F-3239-F920-4715-FB812D5BA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Krypto_Boyz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 group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A8C4-8E7E-14EA-E96F-02C8FADB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Honeypot: Red vs Blue Results</a:t>
            </a:r>
            <a:endParaRPr lang="en-GB" sz="3600" dirty="0"/>
          </a:p>
        </p:txBody>
      </p:sp>
      <p:pic>
        <p:nvPicPr>
          <p:cNvPr id="1028" name="Picture 4" descr="Red Team vs. Blue Team Cybersecurity">
            <a:extLst>
              <a:ext uri="{FF2B5EF4-FFF2-40B4-BE49-F238E27FC236}">
                <a16:creationId xmlns:a16="http://schemas.microsoft.com/office/drawing/2014/main" id="{07DBEFFA-6CE9-495E-B2C3-DC76C0CC6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6" b="6548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7CF5-ADE1-18C8-8C38-6405CE79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SQL; Filtering spaces &amp; special characters</a:t>
            </a:r>
          </a:p>
          <a:p>
            <a:pPr lvl="0"/>
            <a:r>
              <a:rPr lang="en-US" sz="1800"/>
              <a:t>Scanning and enumeration incl. WAF</a:t>
            </a:r>
          </a:p>
          <a:p>
            <a:pPr lvl="0"/>
            <a:r>
              <a:rPr lang="en-US" sz="1800"/>
              <a:t>XSS</a:t>
            </a:r>
          </a:p>
          <a:p>
            <a:pPr lvl="0"/>
            <a:r>
              <a:rPr lang="en-US" sz="1800"/>
              <a:t>Path traversal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7748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8E63-B763-024D-11F1-F24A1E6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Honeypot: Live Demo</a:t>
            </a:r>
          </a:p>
        </p:txBody>
      </p:sp>
      <p:pic>
        <p:nvPicPr>
          <p:cNvPr id="4" name="Tijdelijke aanduiding voor inhoud 3" descr="Wat is een honeypot en waarom haten hackers ze? | NordVPN">
            <a:extLst>
              <a:ext uri="{FF2B5EF4-FFF2-40B4-BE49-F238E27FC236}">
                <a16:creationId xmlns:a16="http://schemas.microsoft.com/office/drawing/2014/main" id="{7BEE6BDF-061F-7A7C-ABCB-C297369A9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762" y="1849438"/>
            <a:ext cx="7786571" cy="4073842"/>
          </a:xfrm>
        </p:spPr>
      </p:pic>
    </p:spTree>
    <p:extLst>
      <p:ext uri="{BB962C8B-B14F-4D97-AF65-F5344CB8AC3E}">
        <p14:creationId xmlns:p14="http://schemas.microsoft.com/office/powerpoint/2010/main" val="256216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D4554BB6-BAF5-D732-C2F3-B312718AE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b="6250"/>
          <a:stretch/>
        </p:blipFill>
        <p:spPr>
          <a:xfrm>
            <a:off x="782669" y="29548"/>
            <a:ext cx="10691280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7AA5-89B9-C565-EBFF-66CA206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Honeypot: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19F4-049D-CC15-78F8-2C82A3EC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174" y="3427487"/>
            <a:ext cx="7315200" cy="26159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103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90955-0B83-8EA0-BE03-57BAAE4C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3800"/>
              <a:t>Pentest: </a:t>
            </a:r>
            <a:r>
              <a:rPr lang="en-US" sz="3800">
                <a:ea typeface="+mj-lt"/>
                <a:cs typeface="+mj-lt"/>
              </a:rPr>
              <a:t>Assignment Context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2158-2C77-97CD-9F72-E120CD8C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998278"/>
            <a:ext cx="3917505" cy="1893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j-lt"/>
                <a:cs typeface="+mj-lt"/>
              </a:rPr>
              <a:t>Educational Foundation Triade </a:t>
            </a:r>
          </a:p>
          <a:p>
            <a:pPr>
              <a:buClr>
                <a:srgbClr val="8AD0D6"/>
              </a:buClr>
            </a:pPr>
            <a:r>
              <a:rPr lang="en-US" sz="1700">
                <a:ea typeface="+mj-lt"/>
                <a:cs typeface="+mj-lt"/>
              </a:rPr>
              <a:t>On location at Basisschool De Driesprong</a:t>
            </a:r>
          </a:p>
          <a:p>
            <a:pPr>
              <a:buClr>
                <a:srgbClr val="8AD0D6"/>
              </a:buClr>
            </a:pPr>
            <a:r>
              <a:rPr lang="en-US" sz="1700"/>
              <a:t>May 13th to May 15th</a:t>
            </a:r>
          </a:p>
          <a:p>
            <a:pPr>
              <a:buClr>
                <a:srgbClr val="8AD0D6"/>
              </a:buClr>
            </a:pPr>
            <a:r>
              <a:rPr lang="en-US" sz="1700"/>
              <a:t>Two days on location, one day remote</a:t>
            </a:r>
          </a:p>
        </p:txBody>
      </p:sp>
      <p:pic>
        <p:nvPicPr>
          <p:cNvPr id="5" name="Afbeelding 3" descr="Home | Stichting Triade">
            <a:extLst>
              <a:ext uri="{FF2B5EF4-FFF2-40B4-BE49-F238E27FC236}">
                <a16:creationId xmlns:a16="http://schemas.microsoft.com/office/drawing/2014/main" id="{C6801C4D-7B66-CC11-EE0F-D9FA99A9A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6" r="-2" b="-2"/>
          <a:stretch/>
        </p:blipFill>
        <p:spPr>
          <a:xfrm>
            <a:off x="847918" y="2598758"/>
            <a:ext cx="4164244" cy="13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9C040-D73F-352E-D2F1-6E6EB711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en-US" sz="5400"/>
              <a:t>Pentest: Process</a:t>
            </a:r>
          </a:p>
        </p:txBody>
      </p:sp>
      <p:pic>
        <p:nvPicPr>
          <p:cNvPr id="4" name="Afbeelding 3" descr="Home | Stichting Triade">
            <a:extLst>
              <a:ext uri="{FF2B5EF4-FFF2-40B4-BE49-F238E27FC236}">
                <a16:creationId xmlns:a16="http://schemas.microsoft.com/office/drawing/2014/main" id="{34BE11BF-E739-1522-7AC0-C8E7B8794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6" r="-2" b="-2"/>
          <a:stretch/>
        </p:blipFill>
        <p:spPr>
          <a:xfrm>
            <a:off x="1285240" y="2745703"/>
            <a:ext cx="4164244" cy="13464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A9C3-C52A-8FCE-20CB-BFECAD01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32" y="3086512"/>
            <a:ext cx="4724608" cy="3080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Day 1: </a:t>
            </a:r>
            <a:r>
              <a:rPr lang="en-US" sz="2000" err="1"/>
              <a:t>Basisschool</a:t>
            </a:r>
            <a:r>
              <a:rPr lang="en-US" sz="2000"/>
              <a:t> De </a:t>
            </a:r>
            <a:r>
              <a:rPr lang="en-US" sz="2000" err="1"/>
              <a:t>Driesprong</a:t>
            </a:r>
            <a:endParaRPr lang="en-US" sz="2000"/>
          </a:p>
          <a:p>
            <a:pPr lvl="1"/>
            <a:r>
              <a:rPr lang="en-US" sz="2000"/>
              <a:t>General reconnaissance</a:t>
            </a:r>
            <a:endParaRPr lang="nl-NL" sz="2000"/>
          </a:p>
          <a:p>
            <a:pPr>
              <a:buClr>
                <a:srgbClr val="8AD0D6"/>
              </a:buClr>
            </a:pPr>
            <a:r>
              <a:rPr lang="en-US" sz="2000"/>
              <a:t>Day 2: Split between same location and office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/>
              <a:t>Phishing campaign sent out</a:t>
            </a:r>
          </a:p>
          <a:p>
            <a:pPr>
              <a:buClr>
                <a:srgbClr val="8AD0D6"/>
              </a:buClr>
            </a:pPr>
            <a:r>
              <a:rPr lang="en-US" sz="2000"/>
              <a:t>Day 3: </a:t>
            </a:r>
            <a:r>
              <a:rPr lang="en-US" sz="2000" err="1"/>
              <a:t>Pentesting</a:t>
            </a:r>
            <a:r>
              <a:rPr lang="en-US" sz="2000"/>
              <a:t> remotely and project wrap-up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/>
              <a:t>Completing report</a:t>
            </a:r>
          </a:p>
        </p:txBody>
      </p:sp>
    </p:spTree>
    <p:extLst>
      <p:ext uri="{BB962C8B-B14F-4D97-AF65-F5344CB8AC3E}">
        <p14:creationId xmlns:p14="http://schemas.microsoft.com/office/powerpoint/2010/main" val="155023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95322-9A03-3A0D-67BF-4B8D88F0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/>
              <a:t>Pentest: Conclusion</a:t>
            </a:r>
          </a:p>
        </p:txBody>
      </p:sp>
      <p:pic>
        <p:nvPicPr>
          <p:cNvPr id="4" name="Afbeelding 3" descr="Home | Stichting Triade">
            <a:extLst>
              <a:ext uri="{FF2B5EF4-FFF2-40B4-BE49-F238E27FC236}">
                <a16:creationId xmlns:a16="http://schemas.microsoft.com/office/drawing/2014/main" id="{7A076AAB-31E4-DB43-9B8A-4EF11C256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6" r="-2" b="-2"/>
          <a:stretch/>
        </p:blipFill>
        <p:spPr>
          <a:xfrm>
            <a:off x="1289304" y="1173707"/>
            <a:ext cx="6389843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DC44-717E-03C2-C0D8-1817EF44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Report handed in on May 24th</a:t>
            </a:r>
          </a:p>
          <a:p>
            <a:pPr>
              <a:buClr>
                <a:srgbClr val="8AD0D6"/>
              </a:buClr>
            </a:pPr>
            <a:r>
              <a:rPr lang="en-US" sz="1700"/>
              <a:t>Project finalized June 3rd</a:t>
            </a:r>
          </a:p>
          <a:p>
            <a:pPr>
              <a:buClr>
                <a:srgbClr val="8AD0D6"/>
              </a:buClr>
            </a:pPr>
            <a:r>
              <a:rPr lang="en-US" sz="1700"/>
              <a:t>Simplified version of report also provided</a:t>
            </a:r>
          </a:p>
          <a:p>
            <a:pPr>
              <a:buClr>
                <a:srgbClr val="8AD0D6"/>
              </a:buClr>
            </a:pPr>
            <a:r>
              <a:rPr lang="en-US" sz="17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1074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C371-388B-DFB8-4F79-7B52AF92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 kern="1200">
                <a:latin typeface="+mj-lt"/>
                <a:ea typeface="+mj-ea"/>
                <a:cs typeface="+mj-cs"/>
              </a:rPr>
              <a:t>Table of Contents</a:t>
            </a:r>
            <a:endParaRPr lang="en-GB" sz="80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9FDFF7B-8EF1-4104-BBF9-AD0AAF5588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44989"/>
              </p:ext>
            </p:extLst>
          </p:nvPr>
        </p:nvGraphicFramePr>
        <p:xfrm>
          <a:off x="6346185" y="2015786"/>
          <a:ext cx="4197984" cy="401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A205AD2-6FAB-007F-AEB9-F38567A0C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776198"/>
              </p:ext>
            </p:extLst>
          </p:nvPr>
        </p:nvGraphicFramePr>
        <p:xfrm>
          <a:off x="1108958" y="1888929"/>
          <a:ext cx="4736854" cy="458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245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0F14-00E0-F10B-3052-F149C26A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Honeypot: Project Description</a:t>
            </a: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F701-C8E3-F8D3-A4E9-A8086D6F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65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/>
              <a:t>Research: </a:t>
            </a:r>
            <a:r>
              <a:rPr lang="en-US" sz="1900">
                <a:ea typeface="+mj-lt"/>
                <a:cs typeface="+mj-lt"/>
              </a:rPr>
              <a:t>What are the most effective strategies for deploying and managing honeypots to maximize their utility in detecting and preventing cyber threats?</a:t>
            </a:r>
          </a:p>
          <a:p>
            <a:pPr lvl="1">
              <a:buClr>
                <a:srgbClr val="8AD0D6"/>
              </a:buClr>
            </a:pPr>
            <a:r>
              <a:rPr lang="en-US" sz="1900"/>
              <a:t>What are the needed components and requirements for creating a honeypot?</a:t>
            </a:r>
          </a:p>
          <a:p>
            <a:pPr lvl="1">
              <a:buClr>
                <a:srgbClr val="8AD0D6"/>
              </a:buClr>
            </a:pPr>
            <a:r>
              <a:rPr lang="en-US" sz="1900"/>
              <a:t>What are the different types of honeypots, and how do they differ in deployment and management?</a:t>
            </a:r>
          </a:p>
          <a:p>
            <a:pPr lvl="1">
              <a:buClr>
                <a:srgbClr val="8AD0D6"/>
              </a:buClr>
            </a:pPr>
            <a:r>
              <a:rPr lang="en-US" sz="1900"/>
              <a:t>How do we monitor and analyze honeypot data to identify and respond to security threats?</a:t>
            </a:r>
          </a:p>
          <a:p>
            <a:pPr lvl="1">
              <a:buClr>
                <a:srgbClr val="8AD0D6"/>
              </a:buClr>
            </a:pPr>
            <a:r>
              <a:rPr lang="en-US" sz="1900"/>
              <a:t>What is a viable network infrastructure to successfully mimic a company?</a:t>
            </a:r>
          </a:p>
          <a:p>
            <a:pPr lvl="1">
              <a:buClr>
                <a:srgbClr val="8AD0D6"/>
              </a:buClr>
            </a:pPr>
            <a:r>
              <a:rPr lang="en-US" sz="1900"/>
              <a:t>What are design conventions for online trading platforms that can be implemented in a honeypot for a more believable application?</a:t>
            </a: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43286-5190-518D-9E46-42DF7D010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1" r="3013" b="4"/>
          <a:stretch/>
        </p:blipFill>
        <p:spPr>
          <a:xfrm>
            <a:off x="7519481" y="2093976"/>
            <a:ext cx="409724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8D6C-A5D2-690A-68E6-05787E9E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research strategies and Methods de we use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75C0-EC3D-495E-A2B0-EFEB96A9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55" y="1988500"/>
            <a:ext cx="3493606" cy="4351338"/>
          </a:xfrm>
        </p:spPr>
        <p:txBody>
          <a:bodyPr/>
          <a:lstStyle/>
          <a:p>
            <a:r>
              <a:rPr lang="en-US"/>
              <a:t>DOT framework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950CAC6-2442-1554-2CF2-56BD3A560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891840"/>
              </p:ext>
            </p:extLst>
          </p:nvPr>
        </p:nvGraphicFramePr>
        <p:xfrm>
          <a:off x="4617267" y="1690688"/>
          <a:ext cx="7116604" cy="494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63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Freeform: Shape 10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" name="Freeform: Shape 10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4FF01-7D94-221B-D16F-CBA8831D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50" y="1133991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Honeypot: Problem Analysis and Research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41BDCCC7-E0F0-4A97-3299-6BB851EA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Identify requirements/wishes with client</a:t>
            </a:r>
          </a:p>
          <a:p>
            <a:r>
              <a:rPr lang="en-US" sz="2000" dirty="0"/>
              <a:t>Comparing existing crypto platforms</a:t>
            </a:r>
          </a:p>
          <a:p>
            <a:r>
              <a:rPr lang="en-US" sz="2000" dirty="0"/>
              <a:t>Researching high vs low interaction</a:t>
            </a:r>
          </a:p>
          <a:p>
            <a:r>
              <a:rPr lang="en-US" sz="2000" dirty="0"/>
              <a:t>What data needs to be monitored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Tijdelijke aanduiding voor inhoud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22B534C2-CA96-7FC1-C16D-E0273735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06" y="1454605"/>
            <a:ext cx="7257786" cy="4245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228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D5DCE-30FC-B151-7847-87B86D58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Why we chose this idea and how it works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C08445-3A51-DDE1-92CA-8EA4B06C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idea of crypto seems to gain interests of malicious actors.</a:t>
            </a:r>
          </a:p>
          <a:p>
            <a:r>
              <a:rPr lang="en-US" sz="2000"/>
              <a:t>Development environment leak </a:t>
            </a:r>
          </a:p>
          <a:p>
            <a:r>
              <a:rPr lang="en-US" sz="2000"/>
              <a:t>The traffic that this site would gain has great educational value</a:t>
            </a:r>
          </a:p>
          <a:p>
            <a:r>
              <a:rPr lang="en-US" sz="2000"/>
              <a:t>An ethical way to monitor attack techniques</a:t>
            </a:r>
          </a:p>
          <a:p>
            <a:r>
              <a:rPr lang="en-US" sz="2000"/>
              <a:t>The attacker stumbles upon the webpage and after some investigation they see a crypto webpage that is still under development after snooping around they find a vulnerable login page and with SQLi they can exploit get some passwords and possibly SSH into the backend. </a:t>
            </a:r>
          </a:p>
        </p:txBody>
      </p:sp>
      <p:pic>
        <p:nvPicPr>
          <p:cNvPr id="1026" name="Picture 2" descr="How Hackers Hack: Steps Criminals Take To Assume Control Of A Network">
            <a:extLst>
              <a:ext uri="{FF2B5EF4-FFF2-40B4-BE49-F238E27FC236}">
                <a16:creationId xmlns:a16="http://schemas.microsoft.com/office/drawing/2014/main" id="{0652F211-78D5-AC0E-384B-E224F2541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1" r="11328" b="-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69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A2458-AF88-33DF-4EC0-811A2AC0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Results and findings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8F967F9-9545-3BF8-F2DF-64B9307BF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2830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21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2952-FA28-4A23-D327-0B6A11F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Security</a:t>
            </a:r>
          </a:p>
        </p:txBody>
      </p:sp>
      <p:pic>
        <p:nvPicPr>
          <p:cNvPr id="4" name="Picture 3" descr="Illuminated server room panel">
            <a:extLst>
              <a:ext uri="{FF2B5EF4-FFF2-40B4-BE49-F238E27FC236}">
                <a16:creationId xmlns:a16="http://schemas.microsoft.com/office/drawing/2014/main" id="{3484F5C8-F78E-7690-E017-0DB976B54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7" r="17701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6C75-B0B3-1554-E0E5-FC07A878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Firewall rules to block communication to our monitoring vlan</a:t>
            </a:r>
          </a:p>
          <a:p>
            <a:r>
              <a:rPr lang="en-US" sz="2000"/>
              <a:t>Access blocked to both firewalls and can only be managed through 1 machine</a:t>
            </a:r>
          </a:p>
          <a:p>
            <a:r>
              <a:rPr lang="en-US" sz="2000"/>
              <a:t>NMAP detection + SQL attacks + path traversal monitored</a:t>
            </a:r>
          </a:p>
        </p:txBody>
      </p:sp>
    </p:spTree>
    <p:extLst>
      <p:ext uri="{BB962C8B-B14F-4D97-AF65-F5344CB8AC3E}">
        <p14:creationId xmlns:p14="http://schemas.microsoft.com/office/powerpoint/2010/main" val="237864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F5CD9-3828-5B7F-3016-4A90674B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000" dirty="0"/>
              <a:t>Honeypot: </a:t>
            </a:r>
            <a:r>
              <a:rPr lang="en-US" sz="3000" dirty="0">
                <a:ea typeface="+mj-lt"/>
                <a:cs typeface="+mj-lt"/>
              </a:rPr>
              <a:t>Implementation Process</a:t>
            </a:r>
            <a:endParaRPr lang="en-US" sz="3000" dirty="0"/>
          </a:p>
        </p:txBody>
      </p:sp>
      <p:sp>
        <p:nvSpPr>
          <p:cNvPr id="1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953CD-4E06-BEBC-6CCD-6B0B16E0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Research what are honey pots</a:t>
            </a:r>
          </a:p>
          <a:p>
            <a:pPr lvl="0"/>
            <a:r>
              <a:rPr lang="en-US" sz="2200"/>
              <a:t>Design ideas </a:t>
            </a:r>
            <a:r>
              <a:rPr lang="en-US" sz="2200" dirty="0"/>
              <a:t>to gain attraction to honeypot</a:t>
            </a:r>
          </a:p>
          <a:p>
            <a:pPr lvl="0"/>
            <a:r>
              <a:rPr lang="en-US" sz="2200" dirty="0"/>
              <a:t>Come up with a plausible infrastructure</a:t>
            </a:r>
          </a:p>
          <a:p>
            <a:pPr lvl="0"/>
            <a:r>
              <a:rPr lang="en-US" sz="2200" dirty="0"/>
              <a:t>Create servers</a:t>
            </a:r>
          </a:p>
          <a:p>
            <a:pPr lvl="0"/>
            <a:r>
              <a:rPr lang="en-US" sz="2200" dirty="0"/>
              <a:t>Configure the machines</a:t>
            </a:r>
          </a:p>
          <a:p>
            <a:endParaRPr lang="en-GB" sz="2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799B79-E6D3-3535-7EB7-5970D159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749" y="500062"/>
            <a:ext cx="60674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Krypto_Boyz</vt:lpstr>
      <vt:lpstr>Table of Contents</vt:lpstr>
      <vt:lpstr>Honeypot: Project Description</vt:lpstr>
      <vt:lpstr>What research strategies and Methods de we use ?</vt:lpstr>
      <vt:lpstr>Honeypot: Problem Analysis and Research</vt:lpstr>
      <vt:lpstr>Why we chose this idea and how it works</vt:lpstr>
      <vt:lpstr>Results and findings</vt:lpstr>
      <vt:lpstr>Security</vt:lpstr>
      <vt:lpstr>Honeypot: Implementation Process</vt:lpstr>
      <vt:lpstr>Honeypot: Red vs Blue Results</vt:lpstr>
      <vt:lpstr>Honeypot: Live Demo</vt:lpstr>
      <vt:lpstr>Honeypot: Conclusion</vt:lpstr>
      <vt:lpstr>Pentest: Assignment Context</vt:lpstr>
      <vt:lpstr>Pentest: Process</vt:lpstr>
      <vt:lpstr>Pentest: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Ali,Khaled K.</cp:lastModifiedBy>
  <cp:revision>2</cp:revision>
  <dcterms:created xsi:type="dcterms:W3CDTF">2024-06-12T12:41:10Z</dcterms:created>
  <dcterms:modified xsi:type="dcterms:W3CDTF">2024-06-18T13:08:22Z</dcterms:modified>
</cp:coreProperties>
</file>