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8a836ee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8a836ee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8a836ee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8a836ee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8a836ee6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8a836ee6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8a836ee6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8a836ee6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8a836ee5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8a836ee5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e766570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e766570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8a836ee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8a836ee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8a836ee6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8a836ee6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e7665704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e7665704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 group KryptoBoiZ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670050" y="2301600"/>
            <a:ext cx="1803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Current Deliverables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Sprint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151325" y="348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Document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355350" y="1339125"/>
            <a:ext cx="59196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Determined Agreements and requirements with client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Updated Network Diagram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Specified Research Questions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Research done on first few subquestions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NIST-Requirements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16150" y="1727125"/>
            <a:ext cx="377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Determined security requirements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Decided on Software/Operating systems to be used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Decided on logging and network tools to be used (Wazuh)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Listed and indexed threats using a CIA table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450" y="1727125"/>
            <a:ext cx="3381290" cy="26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1313025" y="1425675"/>
            <a:ext cx="61821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VLan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explanation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-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Services with their corresponding vulnerability explanation and argumentation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Implementation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Started implementing the fe/be.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 finished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User authentication &amp; </a:t>
            </a:r>
            <a:r>
              <a:rPr lang="en"/>
              <a:t>authorization + corresponding vulnerability in the login/register.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 template laid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Consulted with raoul about using an SQL parser/ dumbed down version of a parser to give them false positives, to find the difference between SQLMap and a real SQLi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89000" y="0"/>
            <a:ext cx="3728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Network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25" y="677100"/>
            <a:ext cx="5479474" cy="42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6209100" y="1154575"/>
            <a:ext cx="258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024600" y="1360750"/>
            <a:ext cx="2764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After discussing with the client and coach the following changes were made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vlans instead of 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VPN connection into the honeypot for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management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PFsense being forwarded to the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management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machine for managment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Firewall rules in place blocking connections towards VLAN-A from VLAN-C but VLAN-A is able to talk to VLAN-C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environment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5840150" y="1718850"/>
            <a:ext cx="2786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Proof of concept in progress,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missing the monitoring side and cowrie since that was discussed last week and left not enough time for research/implementation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512720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Sprint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Parser? + Web Application Firewall + BE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Proof of concept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Actual </a:t>
            </a:r>
            <a:r>
              <a:rPr lang="en"/>
              <a:t>Implementation from design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093" y="2447051"/>
            <a:ext cx="5569032" cy="2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