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61" r:id="rId7"/>
    <p:sldId id="264" r:id="rId8"/>
    <p:sldId id="259" r:id="rId9"/>
    <p:sldId id="265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4A4CA-0405-AE8E-306F-864CF16B81E6}" v="146" dt="2024-06-03T08:09:02.231"/>
    <p1510:client id="{6E232C54-86A3-3452-F88A-B212B956400C}" v="10" dt="2024-06-02T15:03:48.700"/>
    <p1510:client id="{97E748F0-03DC-8AD0-39AB-A66543C1A83B}" v="75" dt="2024-06-03T11:29:06.984"/>
    <p1510:client id="{AA79DEBA-7B51-BBFF-375A-F93C82FD7E84}" v="12" dt="2024-06-03T08:07:58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15983-0B39-4A1E-9A67-813C4C998A0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BA49E9-A0BD-4DF4-AD3F-29B31A4F81D5}">
      <dgm:prSet phldr="0"/>
      <dgm:spPr/>
      <dgm:t>
        <a:bodyPr/>
        <a:lstStyle/>
        <a:p>
          <a:pPr rtl="0">
            <a:defRPr cap="all"/>
          </a:pPr>
          <a:r>
            <a:rPr lang="en-US">
              <a:latin typeface="Neue Haas Grotesk Text Pro"/>
            </a:rPr>
            <a:t>Wrapped up pentest</a:t>
          </a:r>
          <a:endParaRPr lang="en-US"/>
        </a:p>
      </dgm:t>
    </dgm:pt>
    <dgm:pt modelId="{3C43FF13-3FC9-446C-829F-6707B978B3F5}" type="parTrans" cxnId="{B98CA048-D226-448A-BDE8-ADD4DA487015}">
      <dgm:prSet/>
      <dgm:spPr/>
      <dgm:t>
        <a:bodyPr/>
        <a:lstStyle/>
        <a:p>
          <a:endParaRPr lang="en-US"/>
        </a:p>
      </dgm:t>
    </dgm:pt>
    <dgm:pt modelId="{012B8521-4D18-42B9-AB07-8727C9A5302C}" type="sibTrans" cxnId="{B98CA048-D226-448A-BDE8-ADD4DA487015}">
      <dgm:prSet/>
      <dgm:spPr/>
      <dgm:t>
        <a:bodyPr/>
        <a:lstStyle/>
        <a:p>
          <a:endParaRPr lang="en-US"/>
        </a:p>
      </dgm:t>
    </dgm:pt>
    <dgm:pt modelId="{9CF02128-30B2-4F4D-8AB6-52268894AEEF}">
      <dgm:prSet/>
      <dgm:spPr/>
      <dgm:t>
        <a:bodyPr/>
        <a:lstStyle/>
        <a:p>
          <a:pPr rtl="0">
            <a:defRPr cap="all"/>
          </a:pPr>
          <a:r>
            <a:rPr lang="en-US">
              <a:latin typeface="Neue Haas Grotesk Text Pro"/>
            </a:rPr>
            <a:t>Completed Web Application </a:t>
          </a:r>
          <a:endParaRPr lang="en-US"/>
        </a:p>
      </dgm:t>
    </dgm:pt>
    <dgm:pt modelId="{54BE5512-883F-4C09-B0CC-1EA14118141E}" type="parTrans" cxnId="{7C6AE62D-24EB-4F3A-8007-5EA63B15EAF0}">
      <dgm:prSet/>
      <dgm:spPr/>
      <dgm:t>
        <a:bodyPr/>
        <a:lstStyle/>
        <a:p>
          <a:endParaRPr lang="en-US"/>
        </a:p>
      </dgm:t>
    </dgm:pt>
    <dgm:pt modelId="{AE608005-12E0-46D1-B1E6-7C8631C8FF53}" type="sibTrans" cxnId="{7C6AE62D-24EB-4F3A-8007-5EA63B15EAF0}">
      <dgm:prSet/>
      <dgm:spPr/>
      <dgm:t>
        <a:bodyPr/>
        <a:lstStyle/>
        <a:p>
          <a:endParaRPr lang="en-US"/>
        </a:p>
      </dgm:t>
    </dgm:pt>
    <dgm:pt modelId="{5123797D-ED37-4C14-9222-708DF1755A9B}">
      <dgm:prSet/>
      <dgm:spPr/>
      <dgm:t>
        <a:bodyPr/>
        <a:lstStyle/>
        <a:p>
          <a:pPr rtl="0">
            <a:defRPr cap="all"/>
          </a:pPr>
          <a:r>
            <a:rPr lang="en-US">
              <a:latin typeface="Neue Haas Grotesk Text Pro"/>
            </a:rPr>
            <a:t>Received DMZ access</a:t>
          </a:r>
          <a:endParaRPr lang="en-US"/>
        </a:p>
      </dgm:t>
    </dgm:pt>
    <dgm:pt modelId="{EF5915EC-35B4-41CC-8824-7A7098CB0D6C}" type="parTrans" cxnId="{10646F86-947C-4480-8736-956DAFA6E459}">
      <dgm:prSet/>
      <dgm:spPr/>
      <dgm:t>
        <a:bodyPr/>
        <a:lstStyle/>
        <a:p>
          <a:endParaRPr lang="en-US"/>
        </a:p>
      </dgm:t>
    </dgm:pt>
    <dgm:pt modelId="{C4B1DDBC-DE2B-47E8-AE06-6D5A4162B9EB}" type="sibTrans" cxnId="{10646F86-947C-4480-8736-956DAFA6E459}">
      <dgm:prSet/>
      <dgm:spPr/>
      <dgm:t>
        <a:bodyPr/>
        <a:lstStyle/>
        <a:p>
          <a:endParaRPr lang="en-US"/>
        </a:p>
      </dgm:t>
    </dgm:pt>
    <dgm:pt modelId="{BFA55165-897D-4923-ADF1-D8D006CF8173}">
      <dgm:prSet/>
      <dgm:spPr/>
      <dgm:t>
        <a:bodyPr/>
        <a:lstStyle/>
        <a:p>
          <a:pPr rtl="0">
            <a:defRPr cap="all"/>
          </a:pPr>
          <a:r>
            <a:rPr lang="en-US">
              <a:latin typeface="Neue Haas Grotesk Text Pro"/>
            </a:rPr>
            <a:t>Preparing to conclude project</a:t>
          </a:r>
          <a:endParaRPr lang="en-US"/>
        </a:p>
      </dgm:t>
    </dgm:pt>
    <dgm:pt modelId="{DCD5651B-DE3F-4738-B280-41979019691C}" type="parTrans" cxnId="{D9EE7581-7602-4B58-8EF6-80C894B6F98E}">
      <dgm:prSet/>
      <dgm:spPr/>
      <dgm:t>
        <a:bodyPr/>
        <a:lstStyle/>
        <a:p>
          <a:endParaRPr lang="en-US"/>
        </a:p>
      </dgm:t>
    </dgm:pt>
    <dgm:pt modelId="{01BCBA15-ECF5-4C81-844C-A07B2656DCA1}" type="sibTrans" cxnId="{D9EE7581-7602-4B58-8EF6-80C894B6F98E}">
      <dgm:prSet/>
      <dgm:spPr/>
      <dgm:t>
        <a:bodyPr/>
        <a:lstStyle/>
        <a:p>
          <a:endParaRPr lang="en-US"/>
        </a:p>
      </dgm:t>
    </dgm:pt>
    <dgm:pt modelId="{CF5A1A6A-228F-41D6-B87C-6A9DBD042E3C}" type="pres">
      <dgm:prSet presAssocID="{01715983-0B39-4A1E-9A67-813C4C998A0F}" presName="root" presStyleCnt="0">
        <dgm:presLayoutVars>
          <dgm:dir/>
          <dgm:resizeHandles val="exact"/>
        </dgm:presLayoutVars>
      </dgm:prSet>
      <dgm:spPr/>
    </dgm:pt>
    <dgm:pt modelId="{542265BD-799D-44CD-8489-36065B671529}" type="pres">
      <dgm:prSet presAssocID="{95BA49E9-A0BD-4DF4-AD3F-29B31A4F81D5}" presName="compNode" presStyleCnt="0"/>
      <dgm:spPr/>
    </dgm:pt>
    <dgm:pt modelId="{6F179226-28F0-43BE-ABBA-1B83B17BF4E3}" type="pres">
      <dgm:prSet presAssocID="{95BA49E9-A0BD-4DF4-AD3F-29B31A4F81D5}" presName="iconBgRect" presStyleLbl="bgShp" presStyleIdx="0" presStyleCnt="4"/>
      <dgm:spPr/>
    </dgm:pt>
    <dgm:pt modelId="{F2D9057D-7CC9-441E-9B90-8B60835658B2}" type="pres">
      <dgm:prSet presAssocID="{95BA49E9-A0BD-4DF4-AD3F-29B31A4F81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A7963B-60A8-4DEF-8621-D431A469FAE2}" type="pres">
      <dgm:prSet presAssocID="{95BA49E9-A0BD-4DF4-AD3F-29B31A4F81D5}" presName="spaceRect" presStyleCnt="0"/>
      <dgm:spPr/>
    </dgm:pt>
    <dgm:pt modelId="{EE0B5D6F-BF0C-4894-8B6C-E4A6F9973349}" type="pres">
      <dgm:prSet presAssocID="{95BA49E9-A0BD-4DF4-AD3F-29B31A4F81D5}" presName="textRect" presStyleLbl="revTx" presStyleIdx="0" presStyleCnt="4">
        <dgm:presLayoutVars>
          <dgm:chMax val="1"/>
          <dgm:chPref val="1"/>
        </dgm:presLayoutVars>
      </dgm:prSet>
      <dgm:spPr/>
    </dgm:pt>
    <dgm:pt modelId="{7805EE39-ACE3-49FA-9865-C6F6CF54CA7A}" type="pres">
      <dgm:prSet presAssocID="{012B8521-4D18-42B9-AB07-8727C9A5302C}" presName="sibTrans" presStyleCnt="0"/>
      <dgm:spPr/>
    </dgm:pt>
    <dgm:pt modelId="{1252C5E6-3889-45F1-B848-479AC42FF164}" type="pres">
      <dgm:prSet presAssocID="{9CF02128-30B2-4F4D-8AB6-52268894AEEF}" presName="compNode" presStyleCnt="0"/>
      <dgm:spPr/>
    </dgm:pt>
    <dgm:pt modelId="{E6D7D8CB-CBAD-4FCD-A886-1802E1987053}" type="pres">
      <dgm:prSet presAssocID="{9CF02128-30B2-4F4D-8AB6-52268894AEEF}" presName="iconBgRect" presStyleLbl="bgShp" presStyleIdx="1" presStyleCnt="4"/>
      <dgm:spPr/>
    </dgm:pt>
    <dgm:pt modelId="{7D384F6D-2ECE-4106-8B55-32623AA6E8A1}" type="pres">
      <dgm:prSet presAssocID="{9CF02128-30B2-4F4D-8AB6-52268894AE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7E675C6-3718-47CF-A318-8E12BE282A84}" type="pres">
      <dgm:prSet presAssocID="{9CF02128-30B2-4F4D-8AB6-52268894AEEF}" presName="spaceRect" presStyleCnt="0"/>
      <dgm:spPr/>
    </dgm:pt>
    <dgm:pt modelId="{8591D0E5-53E1-450A-9D74-7A2284363289}" type="pres">
      <dgm:prSet presAssocID="{9CF02128-30B2-4F4D-8AB6-52268894AEEF}" presName="textRect" presStyleLbl="revTx" presStyleIdx="1" presStyleCnt="4">
        <dgm:presLayoutVars>
          <dgm:chMax val="1"/>
          <dgm:chPref val="1"/>
        </dgm:presLayoutVars>
      </dgm:prSet>
      <dgm:spPr/>
    </dgm:pt>
    <dgm:pt modelId="{B420CF6E-7734-4BBE-B8F1-EAE9A0C8F9D1}" type="pres">
      <dgm:prSet presAssocID="{AE608005-12E0-46D1-B1E6-7C8631C8FF53}" presName="sibTrans" presStyleCnt="0"/>
      <dgm:spPr/>
    </dgm:pt>
    <dgm:pt modelId="{55445F1F-8A5C-4F3E-8EE5-6135E3A701BB}" type="pres">
      <dgm:prSet presAssocID="{5123797D-ED37-4C14-9222-708DF1755A9B}" presName="compNode" presStyleCnt="0"/>
      <dgm:spPr/>
    </dgm:pt>
    <dgm:pt modelId="{E7392F47-C8FD-499D-B2EE-5FBA34BC9031}" type="pres">
      <dgm:prSet presAssocID="{5123797D-ED37-4C14-9222-708DF1755A9B}" presName="iconBgRect" presStyleLbl="bgShp" presStyleIdx="2" presStyleCnt="4"/>
      <dgm:spPr/>
    </dgm:pt>
    <dgm:pt modelId="{A26FE141-559F-48A0-9180-E97FD91138AE}" type="pres">
      <dgm:prSet presAssocID="{5123797D-ED37-4C14-9222-708DF1755A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97777E6-1A38-4832-8F6B-BBF991D3701E}" type="pres">
      <dgm:prSet presAssocID="{5123797D-ED37-4C14-9222-708DF1755A9B}" presName="spaceRect" presStyleCnt="0"/>
      <dgm:spPr/>
    </dgm:pt>
    <dgm:pt modelId="{65FDE7A2-B54A-4978-9AD5-27DF6F114C4D}" type="pres">
      <dgm:prSet presAssocID="{5123797D-ED37-4C14-9222-708DF1755A9B}" presName="textRect" presStyleLbl="revTx" presStyleIdx="2" presStyleCnt="4">
        <dgm:presLayoutVars>
          <dgm:chMax val="1"/>
          <dgm:chPref val="1"/>
        </dgm:presLayoutVars>
      </dgm:prSet>
      <dgm:spPr/>
    </dgm:pt>
    <dgm:pt modelId="{E2A42F93-F2EA-4C46-96C9-F2A71CDA15FD}" type="pres">
      <dgm:prSet presAssocID="{C4B1DDBC-DE2B-47E8-AE06-6D5A4162B9EB}" presName="sibTrans" presStyleCnt="0"/>
      <dgm:spPr/>
    </dgm:pt>
    <dgm:pt modelId="{D73D81B9-F742-41B8-8483-5F154460AA38}" type="pres">
      <dgm:prSet presAssocID="{BFA55165-897D-4923-ADF1-D8D006CF8173}" presName="compNode" presStyleCnt="0"/>
      <dgm:spPr/>
    </dgm:pt>
    <dgm:pt modelId="{84763ED7-78A5-4501-892B-1A5EA1E685DB}" type="pres">
      <dgm:prSet presAssocID="{BFA55165-897D-4923-ADF1-D8D006CF8173}" presName="iconBgRect" presStyleLbl="bgShp" presStyleIdx="3" presStyleCnt="4"/>
      <dgm:spPr/>
    </dgm:pt>
    <dgm:pt modelId="{17539EB2-C9D3-4C3E-A1E6-175746381BB0}" type="pres">
      <dgm:prSet presAssocID="{BFA55165-897D-4923-ADF1-D8D006CF81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9E8564-49DF-4786-BEB8-1DA08035546A}" type="pres">
      <dgm:prSet presAssocID="{BFA55165-897D-4923-ADF1-D8D006CF8173}" presName="spaceRect" presStyleCnt="0"/>
      <dgm:spPr/>
    </dgm:pt>
    <dgm:pt modelId="{C486C6E0-3122-4DCF-93CF-EAA182D544CA}" type="pres">
      <dgm:prSet presAssocID="{BFA55165-897D-4923-ADF1-D8D006CF81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6AE62D-24EB-4F3A-8007-5EA63B15EAF0}" srcId="{01715983-0B39-4A1E-9A67-813C4C998A0F}" destId="{9CF02128-30B2-4F4D-8AB6-52268894AEEF}" srcOrd="1" destOrd="0" parTransId="{54BE5512-883F-4C09-B0CC-1EA14118141E}" sibTransId="{AE608005-12E0-46D1-B1E6-7C8631C8FF53}"/>
    <dgm:cxn modelId="{C1077C36-0F9C-431E-A3FF-FFB3C716E8AD}" type="presOf" srcId="{5123797D-ED37-4C14-9222-708DF1755A9B}" destId="{65FDE7A2-B54A-4978-9AD5-27DF6F114C4D}" srcOrd="0" destOrd="0" presId="urn:microsoft.com/office/officeart/2018/5/layout/IconCircleLabelList"/>
    <dgm:cxn modelId="{71F9115C-95C7-42B2-B1A4-1B6CDA25985A}" type="presOf" srcId="{01715983-0B39-4A1E-9A67-813C4C998A0F}" destId="{CF5A1A6A-228F-41D6-B87C-6A9DBD042E3C}" srcOrd="0" destOrd="0" presId="urn:microsoft.com/office/officeart/2018/5/layout/IconCircleLabelList"/>
    <dgm:cxn modelId="{B98CA048-D226-448A-BDE8-ADD4DA487015}" srcId="{01715983-0B39-4A1E-9A67-813C4C998A0F}" destId="{95BA49E9-A0BD-4DF4-AD3F-29B31A4F81D5}" srcOrd="0" destOrd="0" parTransId="{3C43FF13-3FC9-446C-829F-6707B978B3F5}" sibTransId="{012B8521-4D18-42B9-AB07-8727C9A5302C}"/>
    <dgm:cxn modelId="{D9EE7581-7602-4B58-8EF6-80C894B6F98E}" srcId="{01715983-0B39-4A1E-9A67-813C4C998A0F}" destId="{BFA55165-897D-4923-ADF1-D8D006CF8173}" srcOrd="3" destOrd="0" parTransId="{DCD5651B-DE3F-4738-B280-41979019691C}" sibTransId="{01BCBA15-ECF5-4C81-844C-A07B2656DCA1}"/>
    <dgm:cxn modelId="{10646F86-947C-4480-8736-956DAFA6E459}" srcId="{01715983-0B39-4A1E-9A67-813C4C998A0F}" destId="{5123797D-ED37-4C14-9222-708DF1755A9B}" srcOrd="2" destOrd="0" parTransId="{EF5915EC-35B4-41CC-8824-7A7098CB0D6C}" sibTransId="{C4B1DDBC-DE2B-47E8-AE06-6D5A4162B9EB}"/>
    <dgm:cxn modelId="{0E6D3BA6-1A69-4BF0-877B-3DCEEE06F92F}" type="presOf" srcId="{BFA55165-897D-4923-ADF1-D8D006CF8173}" destId="{C486C6E0-3122-4DCF-93CF-EAA182D544CA}" srcOrd="0" destOrd="0" presId="urn:microsoft.com/office/officeart/2018/5/layout/IconCircleLabelList"/>
    <dgm:cxn modelId="{48B3F8AD-8664-4E3D-A731-7DC4B90EA881}" type="presOf" srcId="{9CF02128-30B2-4F4D-8AB6-52268894AEEF}" destId="{8591D0E5-53E1-450A-9D74-7A2284363289}" srcOrd="0" destOrd="0" presId="urn:microsoft.com/office/officeart/2018/5/layout/IconCircleLabelList"/>
    <dgm:cxn modelId="{D863B1FC-65C3-488B-B225-D3331F21772C}" type="presOf" srcId="{95BA49E9-A0BD-4DF4-AD3F-29B31A4F81D5}" destId="{EE0B5D6F-BF0C-4894-8B6C-E4A6F9973349}" srcOrd="0" destOrd="0" presId="urn:microsoft.com/office/officeart/2018/5/layout/IconCircleLabelList"/>
    <dgm:cxn modelId="{5F424623-2A04-47E5-81A5-F3CFAC95536A}" type="presParOf" srcId="{CF5A1A6A-228F-41D6-B87C-6A9DBD042E3C}" destId="{542265BD-799D-44CD-8489-36065B671529}" srcOrd="0" destOrd="0" presId="urn:microsoft.com/office/officeart/2018/5/layout/IconCircleLabelList"/>
    <dgm:cxn modelId="{0565476F-3DAB-458D-9E4C-F333F00D68F9}" type="presParOf" srcId="{542265BD-799D-44CD-8489-36065B671529}" destId="{6F179226-28F0-43BE-ABBA-1B83B17BF4E3}" srcOrd="0" destOrd="0" presId="urn:microsoft.com/office/officeart/2018/5/layout/IconCircleLabelList"/>
    <dgm:cxn modelId="{3F1D8177-C17C-409D-AFAA-518A3FFBD00E}" type="presParOf" srcId="{542265BD-799D-44CD-8489-36065B671529}" destId="{F2D9057D-7CC9-441E-9B90-8B60835658B2}" srcOrd="1" destOrd="0" presId="urn:microsoft.com/office/officeart/2018/5/layout/IconCircleLabelList"/>
    <dgm:cxn modelId="{9AA76C74-C6FF-4838-AAB2-D7EFC32C228B}" type="presParOf" srcId="{542265BD-799D-44CD-8489-36065B671529}" destId="{F3A7963B-60A8-4DEF-8621-D431A469FAE2}" srcOrd="2" destOrd="0" presId="urn:microsoft.com/office/officeart/2018/5/layout/IconCircleLabelList"/>
    <dgm:cxn modelId="{EAC4FA51-3CDC-4BAD-AAC6-DA8C2544DFCF}" type="presParOf" srcId="{542265BD-799D-44CD-8489-36065B671529}" destId="{EE0B5D6F-BF0C-4894-8B6C-E4A6F9973349}" srcOrd="3" destOrd="0" presId="urn:microsoft.com/office/officeart/2018/5/layout/IconCircleLabelList"/>
    <dgm:cxn modelId="{B4B07266-46AB-4D41-A795-8FA6D7303EF9}" type="presParOf" srcId="{CF5A1A6A-228F-41D6-B87C-6A9DBD042E3C}" destId="{7805EE39-ACE3-49FA-9865-C6F6CF54CA7A}" srcOrd="1" destOrd="0" presId="urn:microsoft.com/office/officeart/2018/5/layout/IconCircleLabelList"/>
    <dgm:cxn modelId="{7A8F48A8-AE74-471B-8107-F71EE45492BB}" type="presParOf" srcId="{CF5A1A6A-228F-41D6-B87C-6A9DBD042E3C}" destId="{1252C5E6-3889-45F1-B848-479AC42FF164}" srcOrd="2" destOrd="0" presId="urn:microsoft.com/office/officeart/2018/5/layout/IconCircleLabelList"/>
    <dgm:cxn modelId="{83F047C0-880D-4100-8F86-5B5B0A8CADA2}" type="presParOf" srcId="{1252C5E6-3889-45F1-B848-479AC42FF164}" destId="{E6D7D8CB-CBAD-4FCD-A886-1802E1987053}" srcOrd="0" destOrd="0" presId="urn:microsoft.com/office/officeart/2018/5/layout/IconCircleLabelList"/>
    <dgm:cxn modelId="{2B23AB82-C1E1-462E-9852-8E05A4AE9735}" type="presParOf" srcId="{1252C5E6-3889-45F1-B848-479AC42FF164}" destId="{7D384F6D-2ECE-4106-8B55-32623AA6E8A1}" srcOrd="1" destOrd="0" presId="urn:microsoft.com/office/officeart/2018/5/layout/IconCircleLabelList"/>
    <dgm:cxn modelId="{1536CC5B-8594-4D7D-9AB8-EB34F57C26C1}" type="presParOf" srcId="{1252C5E6-3889-45F1-B848-479AC42FF164}" destId="{47E675C6-3718-47CF-A318-8E12BE282A84}" srcOrd="2" destOrd="0" presId="urn:microsoft.com/office/officeart/2018/5/layout/IconCircleLabelList"/>
    <dgm:cxn modelId="{62C604B4-63BA-4063-A3E4-29100A4FB8D2}" type="presParOf" srcId="{1252C5E6-3889-45F1-B848-479AC42FF164}" destId="{8591D0E5-53E1-450A-9D74-7A2284363289}" srcOrd="3" destOrd="0" presId="urn:microsoft.com/office/officeart/2018/5/layout/IconCircleLabelList"/>
    <dgm:cxn modelId="{3666451C-7A7A-47B5-9278-B0D42CD9BCC2}" type="presParOf" srcId="{CF5A1A6A-228F-41D6-B87C-6A9DBD042E3C}" destId="{B420CF6E-7734-4BBE-B8F1-EAE9A0C8F9D1}" srcOrd="3" destOrd="0" presId="urn:microsoft.com/office/officeart/2018/5/layout/IconCircleLabelList"/>
    <dgm:cxn modelId="{30BD4B72-37EB-4119-BEC5-8450002436F8}" type="presParOf" srcId="{CF5A1A6A-228F-41D6-B87C-6A9DBD042E3C}" destId="{55445F1F-8A5C-4F3E-8EE5-6135E3A701BB}" srcOrd="4" destOrd="0" presId="urn:microsoft.com/office/officeart/2018/5/layout/IconCircleLabelList"/>
    <dgm:cxn modelId="{7F607692-7D2C-481E-B54D-3F5700B0A17F}" type="presParOf" srcId="{55445F1F-8A5C-4F3E-8EE5-6135E3A701BB}" destId="{E7392F47-C8FD-499D-B2EE-5FBA34BC9031}" srcOrd="0" destOrd="0" presId="urn:microsoft.com/office/officeart/2018/5/layout/IconCircleLabelList"/>
    <dgm:cxn modelId="{D2326D41-B528-44DC-8200-898973B9249C}" type="presParOf" srcId="{55445F1F-8A5C-4F3E-8EE5-6135E3A701BB}" destId="{A26FE141-559F-48A0-9180-E97FD91138AE}" srcOrd="1" destOrd="0" presId="urn:microsoft.com/office/officeart/2018/5/layout/IconCircleLabelList"/>
    <dgm:cxn modelId="{769AACA2-AEB2-4BE3-A884-087816B4765E}" type="presParOf" srcId="{55445F1F-8A5C-4F3E-8EE5-6135E3A701BB}" destId="{F97777E6-1A38-4832-8F6B-BBF991D3701E}" srcOrd="2" destOrd="0" presId="urn:microsoft.com/office/officeart/2018/5/layout/IconCircleLabelList"/>
    <dgm:cxn modelId="{3A403BE7-C8FE-4C72-A3C9-BB20A4A15B2E}" type="presParOf" srcId="{55445F1F-8A5C-4F3E-8EE5-6135E3A701BB}" destId="{65FDE7A2-B54A-4978-9AD5-27DF6F114C4D}" srcOrd="3" destOrd="0" presId="urn:microsoft.com/office/officeart/2018/5/layout/IconCircleLabelList"/>
    <dgm:cxn modelId="{E06C5417-5BE8-48A4-ACE0-4FB3E3C41D99}" type="presParOf" srcId="{CF5A1A6A-228F-41D6-B87C-6A9DBD042E3C}" destId="{E2A42F93-F2EA-4C46-96C9-F2A71CDA15FD}" srcOrd="5" destOrd="0" presId="urn:microsoft.com/office/officeart/2018/5/layout/IconCircleLabelList"/>
    <dgm:cxn modelId="{8965D88B-AD42-4FCF-A4DC-9C50213B6D71}" type="presParOf" srcId="{CF5A1A6A-228F-41D6-B87C-6A9DBD042E3C}" destId="{D73D81B9-F742-41B8-8483-5F154460AA38}" srcOrd="6" destOrd="0" presId="urn:microsoft.com/office/officeart/2018/5/layout/IconCircleLabelList"/>
    <dgm:cxn modelId="{15C54A6E-AF13-4A29-B945-6FCE0EBF8ECA}" type="presParOf" srcId="{D73D81B9-F742-41B8-8483-5F154460AA38}" destId="{84763ED7-78A5-4501-892B-1A5EA1E685DB}" srcOrd="0" destOrd="0" presId="urn:microsoft.com/office/officeart/2018/5/layout/IconCircleLabelList"/>
    <dgm:cxn modelId="{DD6420E5-CD17-493A-9CDE-62FFECB9A09E}" type="presParOf" srcId="{D73D81B9-F742-41B8-8483-5F154460AA38}" destId="{17539EB2-C9D3-4C3E-A1E6-175746381BB0}" srcOrd="1" destOrd="0" presId="urn:microsoft.com/office/officeart/2018/5/layout/IconCircleLabelList"/>
    <dgm:cxn modelId="{01BDA552-B459-4D92-B5BB-B7264447194A}" type="presParOf" srcId="{D73D81B9-F742-41B8-8483-5F154460AA38}" destId="{E79E8564-49DF-4786-BEB8-1DA08035546A}" srcOrd="2" destOrd="0" presId="urn:microsoft.com/office/officeart/2018/5/layout/IconCircleLabelList"/>
    <dgm:cxn modelId="{124C4E05-208F-43C5-8A00-5DAE3488E03D}" type="presParOf" srcId="{D73D81B9-F742-41B8-8483-5F154460AA38}" destId="{C486C6E0-3122-4DCF-93CF-EAA182D544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79226-28F0-43BE-ABBA-1B83B17BF4E3}">
      <dsp:nvSpPr>
        <dsp:cNvPr id="0" name=""/>
        <dsp:cNvSpPr/>
      </dsp:nvSpPr>
      <dsp:spPr>
        <a:xfrm>
          <a:off x="569308" y="898551"/>
          <a:ext cx="1446654" cy="14466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9057D-7CC9-441E-9B90-8B60835658B2}">
      <dsp:nvSpPr>
        <dsp:cNvPr id="0" name=""/>
        <dsp:cNvSpPr/>
      </dsp:nvSpPr>
      <dsp:spPr>
        <a:xfrm>
          <a:off x="877611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5D6F-BF0C-4894-8B6C-E4A6F9973349}">
      <dsp:nvSpPr>
        <dsp:cNvPr id="0" name=""/>
        <dsp:cNvSpPr/>
      </dsp:nvSpPr>
      <dsp:spPr>
        <a:xfrm>
          <a:off x="106853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Neue Haas Grotesk Text Pro"/>
            </a:rPr>
            <a:t>Wrapped up pentest</a:t>
          </a:r>
          <a:endParaRPr lang="en-US" sz="1700" kern="1200"/>
        </a:p>
      </dsp:txBody>
      <dsp:txXfrm>
        <a:off x="106853" y="2795802"/>
        <a:ext cx="2371564" cy="720000"/>
      </dsp:txXfrm>
    </dsp:sp>
    <dsp:sp modelId="{E6D7D8CB-CBAD-4FCD-A886-1802E1987053}">
      <dsp:nvSpPr>
        <dsp:cNvPr id="0" name=""/>
        <dsp:cNvSpPr/>
      </dsp:nvSpPr>
      <dsp:spPr>
        <a:xfrm>
          <a:off x="3355896" y="898551"/>
          <a:ext cx="1446654" cy="14466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84F6D-2ECE-4106-8B55-32623AA6E8A1}">
      <dsp:nvSpPr>
        <dsp:cNvPr id="0" name=""/>
        <dsp:cNvSpPr/>
      </dsp:nvSpPr>
      <dsp:spPr>
        <a:xfrm>
          <a:off x="3664200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1D0E5-53E1-450A-9D74-7A2284363289}">
      <dsp:nvSpPr>
        <dsp:cNvPr id="0" name=""/>
        <dsp:cNvSpPr/>
      </dsp:nvSpPr>
      <dsp:spPr>
        <a:xfrm>
          <a:off x="2893441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Neue Haas Grotesk Text Pro"/>
            </a:rPr>
            <a:t>Completed Web Application </a:t>
          </a:r>
          <a:endParaRPr lang="en-US" sz="1700" kern="1200"/>
        </a:p>
      </dsp:txBody>
      <dsp:txXfrm>
        <a:off x="2893441" y="2795802"/>
        <a:ext cx="2371564" cy="720000"/>
      </dsp:txXfrm>
    </dsp:sp>
    <dsp:sp modelId="{E7392F47-C8FD-499D-B2EE-5FBA34BC9031}">
      <dsp:nvSpPr>
        <dsp:cNvPr id="0" name=""/>
        <dsp:cNvSpPr/>
      </dsp:nvSpPr>
      <dsp:spPr>
        <a:xfrm>
          <a:off x="6142485" y="898551"/>
          <a:ext cx="1446654" cy="14466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FE141-559F-48A0-9180-E97FD91138AE}">
      <dsp:nvSpPr>
        <dsp:cNvPr id="0" name=""/>
        <dsp:cNvSpPr/>
      </dsp:nvSpPr>
      <dsp:spPr>
        <a:xfrm>
          <a:off x="6450788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DE7A2-B54A-4978-9AD5-27DF6F114C4D}">
      <dsp:nvSpPr>
        <dsp:cNvPr id="0" name=""/>
        <dsp:cNvSpPr/>
      </dsp:nvSpPr>
      <dsp:spPr>
        <a:xfrm>
          <a:off x="5680030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Neue Haas Grotesk Text Pro"/>
            </a:rPr>
            <a:t>Received DMZ access</a:t>
          </a:r>
          <a:endParaRPr lang="en-US" sz="1700" kern="1200"/>
        </a:p>
      </dsp:txBody>
      <dsp:txXfrm>
        <a:off x="5680030" y="2795802"/>
        <a:ext cx="2371564" cy="720000"/>
      </dsp:txXfrm>
    </dsp:sp>
    <dsp:sp modelId="{84763ED7-78A5-4501-892B-1A5EA1E685DB}">
      <dsp:nvSpPr>
        <dsp:cNvPr id="0" name=""/>
        <dsp:cNvSpPr/>
      </dsp:nvSpPr>
      <dsp:spPr>
        <a:xfrm>
          <a:off x="8929074" y="898551"/>
          <a:ext cx="1446654" cy="14466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39EB2-C9D3-4C3E-A1E6-175746381BB0}">
      <dsp:nvSpPr>
        <dsp:cNvPr id="0" name=""/>
        <dsp:cNvSpPr/>
      </dsp:nvSpPr>
      <dsp:spPr>
        <a:xfrm>
          <a:off x="9237377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6C6E0-3122-4DCF-93CF-EAA182D544CA}">
      <dsp:nvSpPr>
        <dsp:cNvPr id="0" name=""/>
        <dsp:cNvSpPr/>
      </dsp:nvSpPr>
      <dsp:spPr>
        <a:xfrm>
          <a:off x="8466619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Neue Haas Grotesk Text Pro"/>
            </a:rPr>
            <a:t>Preparing to conclude project</a:t>
          </a:r>
          <a:endParaRPr lang="en-US" sz="1700" kern="1200"/>
        </a:p>
      </dsp:txBody>
      <dsp:txXfrm>
        <a:off x="8466619" y="2795802"/>
        <a:ext cx="23715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4" name="Picture 13" descr="A blue and white squares&#10;&#10;Description automatically generated">
            <a:extLst>
              <a:ext uri="{FF2B5EF4-FFF2-40B4-BE49-F238E27FC236}">
                <a16:creationId xmlns:a16="http://schemas.microsoft.com/office/drawing/2014/main" id="{B1DFEEA3-ACCD-BA03-3974-6124EBF3E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635F9-7993-6FD3-F522-5C31BBCB1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/>
              <a:t>Sprint 4 Delivery</a:t>
            </a:r>
            <a:endParaRPr lang="en-GB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70FB3-7200-1012-4CE9-D7817854A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827953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7" descr="A close up view of a track and field lane in the dark">
            <a:extLst>
              <a:ext uri="{FF2B5EF4-FFF2-40B4-BE49-F238E27FC236}">
                <a16:creationId xmlns:a16="http://schemas.microsoft.com/office/drawing/2014/main" id="{A76DA774-48C4-8451-0022-78E6CE36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2" r="13874" b="-1"/>
          <a:stretch/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943F3-B71D-F7BE-6D77-68B3B70C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1" y="1387929"/>
            <a:ext cx="3212502" cy="1942773"/>
          </a:xfrm>
        </p:spPr>
        <p:txBody>
          <a:bodyPr anchor="b">
            <a:normAutofit/>
          </a:bodyPr>
          <a:lstStyle/>
          <a:p>
            <a:r>
              <a:rPr lang="en-US"/>
              <a:t>Table of contents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0960-A1F2-4B1A-CC1F-A8B5168A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21" y="3412998"/>
            <a:ext cx="3212502" cy="2767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US" sz="1800">
                <a:ea typeface="+mn-lt"/>
                <a:cs typeface="+mn-lt"/>
              </a:rPr>
              <a:t>Current sprint</a:t>
            </a:r>
            <a:endParaRPr lang="en-US" sz="1800"/>
          </a:p>
          <a:p>
            <a:pPr>
              <a:buAutoNum type="arabicPeriod"/>
            </a:pPr>
            <a:r>
              <a:rPr lang="en-US" sz="1800"/>
              <a:t>Pentest report</a:t>
            </a:r>
          </a:p>
          <a:p>
            <a:pPr>
              <a:buAutoNum type="arabicPeriod"/>
            </a:pPr>
            <a:r>
              <a:rPr lang="en-US" sz="1800"/>
              <a:t>Finished webapp</a:t>
            </a:r>
          </a:p>
          <a:p>
            <a:pPr>
              <a:buAutoNum type="arabicPeriod"/>
            </a:pPr>
            <a:r>
              <a:rPr lang="en-US" sz="1800" err="1"/>
              <a:t>Dmz</a:t>
            </a:r>
            <a:r>
              <a:rPr lang="en-US" sz="1800"/>
              <a:t> access</a:t>
            </a:r>
          </a:p>
          <a:p>
            <a:pPr>
              <a:buAutoNum type="arabicPeriod"/>
            </a:pPr>
            <a:r>
              <a:rPr lang="en-US" sz="1800"/>
              <a:t>Demo</a:t>
            </a:r>
          </a:p>
          <a:p>
            <a:pPr>
              <a:buAutoNum type="arabicPeriod"/>
            </a:pPr>
            <a:r>
              <a:rPr lang="en-US" sz="1800"/>
              <a:t>Future sprint</a:t>
            </a:r>
          </a:p>
          <a:p>
            <a:pPr>
              <a:buAutoNum type="arabicPeriod"/>
            </a:pPr>
            <a:endParaRPr lang="en-GB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35C2-0D25-3BB4-E699-C656C255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6/11/2024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2529A-AE0D-05C1-6677-16B56EF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2643-6F2F-DBA1-9EF4-56CAA12A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3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0091C-A09A-147E-24BB-61F78399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/>
              <a:t>Current sprint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A20A-79B8-6092-FAC4-11DCC29A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 smtClean="0"/>
              <a:pPr>
                <a:spcAft>
                  <a:spcPts val="600"/>
                </a:spcAft>
              </a:pPr>
              <a:t>6/11/2024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4377-A1C4-C69C-EECC-850BC0FF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DACBFDD-7A00-E472-424D-99EEC4F24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56140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7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C5B8-5B4B-3013-019E-784FD7A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Pentest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1CEC-F9C5-3D71-3433-730387CC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95" y="1353270"/>
            <a:ext cx="5232137" cy="46188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err="1"/>
              <a:t>Onderwijsstichting</a:t>
            </a:r>
            <a:r>
              <a:rPr lang="en-US"/>
              <a:t> Triade, 13th to 15th of May.</a:t>
            </a:r>
          </a:p>
          <a:p>
            <a:pPr marL="342900" indent="-342900"/>
            <a:r>
              <a:rPr lang="en-US" err="1"/>
              <a:t>Wordpress</a:t>
            </a:r>
            <a:r>
              <a:rPr lang="en-US"/>
              <a:t> miss-configs like: open xml-</a:t>
            </a:r>
            <a:r>
              <a:rPr lang="en-US" err="1"/>
              <a:t>rpc</a:t>
            </a:r>
            <a:r>
              <a:rPr lang="en-US"/>
              <a:t>, </a:t>
            </a:r>
            <a:r>
              <a:rPr lang="en-US" err="1"/>
              <a:t>pulblic</a:t>
            </a:r>
            <a:r>
              <a:rPr lang="en-US"/>
              <a:t> wp-rest </a:t>
            </a:r>
            <a:r>
              <a:rPr lang="en-US" err="1"/>
              <a:t>api</a:t>
            </a:r>
            <a:r>
              <a:rPr lang="en-US"/>
              <a:t>, username enumeration on login, no </a:t>
            </a:r>
            <a:r>
              <a:rPr lang="en-US" err="1"/>
              <a:t>bruteforce</a:t>
            </a:r>
            <a:r>
              <a:rPr lang="en-US"/>
              <a:t> protection</a:t>
            </a:r>
          </a:p>
          <a:p>
            <a:pPr marL="342900" indent="-342900"/>
            <a:r>
              <a:rPr lang="en-US"/>
              <a:t>Phishing campaign</a:t>
            </a:r>
          </a:p>
          <a:p>
            <a:pPr marL="342900" indent="-342900"/>
            <a:r>
              <a:rPr lang="en-US"/>
              <a:t>No rate</a:t>
            </a:r>
          </a:p>
          <a:p>
            <a:pPr marL="342900" indent="-342900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4515F-45DA-46AE-54F0-2DAE7CE8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80C3-B3E2-3EA5-65F9-1F5C155C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58F8-C46C-DD01-B84E-18CA3C60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screenshot of a dashboard&#10;&#10;Description automatically generated">
            <a:extLst>
              <a:ext uri="{FF2B5EF4-FFF2-40B4-BE49-F238E27FC236}">
                <a16:creationId xmlns:a16="http://schemas.microsoft.com/office/drawing/2014/main" id="{72DCB4E6-4C8F-6540-4CEA-BD7D33B07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84" t="49905" r="4633" b="20250"/>
          <a:stretch/>
        </p:blipFill>
        <p:spPr>
          <a:xfrm>
            <a:off x="5165440" y="4476375"/>
            <a:ext cx="6695503" cy="14896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4FFFA3D-C3E9-3CEE-FEDF-1E9C1923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935" y="554870"/>
            <a:ext cx="3583900" cy="343727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01EF013-76D5-AFDD-BD33-CAA798B30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496" y="551903"/>
            <a:ext cx="3582025" cy="34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9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5CADA-3401-FCC7-5D3F-5D28A34E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Finished Webapp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4AB3A8-338B-9E79-FE96-BBABD74F05DD}"/>
              </a:ext>
            </a:extLst>
          </p:cNvPr>
          <p:cNvSpPr txBox="1">
            <a:spLocks/>
          </p:cNvSpPr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/>
              <a:t>Fully functional registering and logging in.</a:t>
            </a:r>
            <a:endParaRPr lang="en-US"/>
          </a:p>
          <a:p>
            <a:pPr marL="0"/>
            <a:r>
              <a:rPr lang="en-US" sz="1800"/>
              <a:t>Design in-line with other pages</a:t>
            </a:r>
          </a:p>
          <a:p>
            <a:pPr marL="0"/>
            <a:r>
              <a:rPr lang="en-US" sz="1800"/>
              <a:t>Both pages partially vulnerable.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FFB5-783D-B87A-838A-0FFF229B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 smtClean="0"/>
              <a:pPr>
                <a:spcAft>
                  <a:spcPts val="600"/>
                </a:spcAft>
              </a:pPr>
              <a:t>6/11/2024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B49C-11FB-1F58-4C05-1D3EB56F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FD4C8-7A98-5422-DF89-58491214D130}"/>
              </a:ext>
            </a:extLst>
          </p:cNvPr>
          <p:cNvSpPr txBox="1"/>
          <p:nvPr/>
        </p:nvSpPr>
        <p:spPr>
          <a:xfrm>
            <a:off x="6089754" y="3244745"/>
            <a:ext cx="5309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I'll add screenshots here later</a:t>
            </a:r>
          </a:p>
        </p:txBody>
      </p:sp>
    </p:spTree>
    <p:extLst>
      <p:ext uri="{BB962C8B-B14F-4D97-AF65-F5344CB8AC3E}">
        <p14:creationId xmlns:p14="http://schemas.microsoft.com/office/powerpoint/2010/main" val="231559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DEA01EE3-985A-8CD8-E1D4-0D861B201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12" b="-1"/>
          <a:stretch/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190FF-E94C-9C8D-73D5-FF456D56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319"/>
            <a:ext cx="4705097" cy="1601582"/>
          </a:xfrm>
        </p:spPr>
        <p:txBody>
          <a:bodyPr anchor="t">
            <a:normAutofit/>
          </a:bodyPr>
          <a:lstStyle/>
          <a:p>
            <a:r>
              <a:rPr lang="en-US"/>
              <a:t>Finished Web Application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2B0C-F48E-28EF-056F-0DE1D8EF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318"/>
            <a:ext cx="5753567" cy="16015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Setup Crontab </a:t>
            </a:r>
          </a:p>
          <a:p>
            <a:r>
              <a:rPr lang="en-US" sz="1800"/>
              <a:t>Automated Core ruleset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6AEC-EA2A-CEDF-D6D7-6872F628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/>
              <a:pPr>
                <a:spcAft>
                  <a:spcPts val="600"/>
                </a:spcAft>
              </a:pPr>
              <a:t>6/11/2024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8011-0696-7D9E-9613-B7DE8BAA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Office building overlayed with stock market graphs">
            <a:extLst>
              <a:ext uri="{FF2B5EF4-FFF2-40B4-BE49-F238E27FC236}">
                <a16:creationId xmlns:a16="http://schemas.microsoft.com/office/drawing/2014/main" id="{D87B1A31-A6C6-6CC6-25E1-E0B3B55FE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2" r="9" b="9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943F3-B71D-F7BE-6D77-68B3B70C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3100"/>
              <a:t>DMZ Access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0960-A1F2-4B1A-CC1F-A8B5168A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en-US" sz="1800"/>
              <a:t>Environment is being built</a:t>
            </a:r>
          </a:p>
          <a:p>
            <a:pPr>
              <a:buFontTx/>
              <a:buChar char="-"/>
            </a:pPr>
            <a:r>
              <a:rPr lang="en-US" sz="1800"/>
              <a:t>Internet access to outside working </a:t>
            </a:r>
          </a:p>
          <a:p>
            <a:pPr>
              <a:buFontTx/>
              <a:buChar char="-"/>
            </a:pPr>
            <a:r>
              <a:rPr lang="en-US" sz="1800"/>
              <a:t>Testing out ansible scripts for rebuilding the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35C2-0D25-3BB4-E699-C656C255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/>
              <a:pPr>
                <a:spcAft>
                  <a:spcPts val="600"/>
                </a:spcAft>
              </a:pPr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2529A-AE0D-05C1-6677-16B56EF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A2643-6F2F-DBA1-9EF4-56CAA12A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9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Picture 7" descr="Sunlit desk">
            <a:extLst>
              <a:ext uri="{FF2B5EF4-FFF2-40B4-BE49-F238E27FC236}">
                <a16:creationId xmlns:a16="http://schemas.microsoft.com/office/drawing/2014/main" id="{3FDA6EEA-088B-04E1-C4DD-30407C801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1" r="16535" b="-1"/>
          <a:stretch/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190FF-E94C-9C8D-73D5-FF456D56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1" y="1387929"/>
            <a:ext cx="3212502" cy="1942773"/>
          </a:xfrm>
        </p:spPr>
        <p:txBody>
          <a:bodyPr anchor="b">
            <a:normAutofit/>
          </a:bodyPr>
          <a:lstStyle/>
          <a:p>
            <a:r>
              <a:rPr lang="en-US"/>
              <a:t>Future sprint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2B0C-F48E-28EF-056F-0DE1D8EF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21" y="3412998"/>
            <a:ext cx="3212502" cy="2767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Refine project now that it's on the DMZ</a:t>
            </a:r>
          </a:p>
          <a:p>
            <a:r>
              <a:rPr lang="en-US" sz="1800"/>
              <a:t>Conclude with fully-fledged demo and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6AEC-EA2A-CEDF-D6D7-6872F628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E7156E-175E-4DBA-9D21-B772C320F34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6/11/2024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4A1E-C61B-8C7B-91BA-A21C534A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8011-0696-7D9E-9613-B7DE8BAA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04921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1F3F0"/>
      </a:lt2>
      <a:accent1>
        <a:srgbClr val="D42BE5"/>
      </a:accent1>
      <a:accent2>
        <a:srgbClr val="7519D3"/>
      </a:accent2>
      <a:accent3>
        <a:srgbClr val="3D2FE5"/>
      </a:accent3>
      <a:accent4>
        <a:srgbClr val="1958D3"/>
      </a:accent4>
      <a:accent5>
        <a:srgbClr val="2BB8E5"/>
      </a:accent5>
      <a:accent6>
        <a:srgbClr val="17C1A4"/>
      </a:accent6>
      <a:hlink>
        <a:srgbClr val="3F8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8d57fb-ed2c-43fc-97b9-8eb47fbfed4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F27D7588DAE849963AE90412AD3976" ma:contentTypeVersion="14" ma:contentTypeDescription="Een nieuw document maken." ma:contentTypeScope="" ma:versionID="f19f4292c88cc9092a981a553651a8a0">
  <xsd:schema xmlns:xsd="http://www.w3.org/2001/XMLSchema" xmlns:xs="http://www.w3.org/2001/XMLSchema" xmlns:p="http://schemas.microsoft.com/office/2006/metadata/properties" xmlns:ns3="9f8d57fb-ed2c-43fc-97b9-8eb47fbfed4f" xmlns:ns4="c65384cb-06e0-44b4-87e4-92ef3c129458" targetNamespace="http://schemas.microsoft.com/office/2006/metadata/properties" ma:root="true" ma:fieldsID="f8d3ff75225d549a2825979ec23392e5" ns3:_="" ns4:_="">
    <xsd:import namespace="9f8d57fb-ed2c-43fc-97b9-8eb47fbfed4f"/>
    <xsd:import namespace="c65384cb-06e0-44b4-87e4-92ef3c1294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d57fb-ed2c-43fc-97b9-8eb47fbfed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384cb-06e0-44b4-87e4-92ef3c1294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Hint-hash delen" ma:hidden="true" ma:internalName="SharingHintHash" ma:readOnly="true">
      <xsd:simpleType>
        <xsd:restriction base="dms:Text"/>
      </xsd:simple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6C961-5EC1-41E7-BFB8-ED17406828DF}">
  <ds:schemaRefs>
    <ds:schemaRef ds:uri="9f8d57fb-ed2c-43fc-97b9-8eb47fbfed4f"/>
    <ds:schemaRef ds:uri="c65384cb-06e0-44b4-87e4-92ef3c1294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CCC4DA-7020-4781-B514-CA839179E8ED}">
  <ds:schemaRefs>
    <ds:schemaRef ds:uri="9f8d57fb-ed2c-43fc-97b9-8eb47fbfed4f"/>
    <ds:schemaRef ds:uri="c65384cb-06e0-44b4-87e4-92ef3c1294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7AFFC4-587D-4DFB-894D-9DB6463F57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Sprint 4 Delivery</vt:lpstr>
      <vt:lpstr>Table of contents</vt:lpstr>
      <vt:lpstr>Current sprint</vt:lpstr>
      <vt:lpstr>Pentest Report</vt:lpstr>
      <vt:lpstr>Finished Webapp</vt:lpstr>
      <vt:lpstr>Finished Web Application Firewall</vt:lpstr>
      <vt:lpstr>DMZ Access</vt:lpstr>
      <vt:lpstr>Future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Ali,Khaled K.</dc:creator>
  <cp:revision>2</cp:revision>
  <dcterms:created xsi:type="dcterms:W3CDTF">2024-05-22T09:59:03Z</dcterms:created>
  <dcterms:modified xsi:type="dcterms:W3CDTF">2024-06-11T11:15:43Z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0x0101005BF27D7588DAE849963AE90412AD3976</vt:lpwstr>
  </property>
</Properties>
</file>