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62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1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76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1689"/>
            <a:ext cx="6825343" cy="1664152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CHATBOTS THAT SUPPORTS BOTH ARABIC AND ENGLISH LANGUAGES TO ENHANCE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75389"/>
            <a:ext cx="6400800" cy="1970314"/>
          </a:xfrm>
        </p:spPr>
        <p:txBody>
          <a:bodyPr>
            <a:noAutofit/>
          </a:bodyPr>
          <a:lstStyle/>
          <a:p>
            <a:pPr algn="ctr"/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Communication in Multilingual Contexts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KARTHIK G  220701514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 BALAN C.K  220701514</a:t>
            </a:r>
          </a:p>
          <a:p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Emotionally intelligent bots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Voice-enabled multilingual chatbots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Regional dialect integration (e.g., Gulf, Levantine Arabic)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Faster resolutions lead to higher customer satisfaction.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Supports customer retention with multilingual support.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Summary of benefits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The future is multilingual and AI-driven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Investing in bilingual chatbots is a strategic advantage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Next-gen bots will include emotion recognition and sentiment.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Context retention across sessions for personalized responses.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Importance of multilingual communication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Rise of AI and chatbots in global interaction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Need for Arabic-English support in diverse regions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Chatbots are AI systems simulating human conversations.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Essential in bridging communication gaps across languages.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Bilingual support ensures inclusivity in global applications.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Conversational Chatbot?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Definition of chatbot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How chatbots work (AI, NLP)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Types: rule-based vs. AI-powered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Supports multiple industries like travel, health, and education.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Bridges the digital divide for non-English speaking users.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Bilingual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Benefits of supporting Arabic and English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Reaching wider audiences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Enhancing user experience in the Middle East and globally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Arabic is morphologically complex, requiring deep NLP models.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Challenge: maintaining context during language switching.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Customer service (e.g., banks, e-commerce)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Education (language learning, student support)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Government and public services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Healthcare and virtual assistants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Use of </a:t>
            </a:r>
            <a:r>
              <a:rPr dirty="0" err="1">
                <a:solidFill>
                  <a:srgbClr val="000000"/>
                </a:solidFill>
                <a:latin typeface="Times New Roman"/>
              </a:rPr>
              <a:t>Gradio</a:t>
            </a:r>
            <a:r>
              <a:rPr dirty="0">
                <a:solidFill>
                  <a:srgbClr val="000000"/>
                </a:solidFill>
                <a:latin typeface="Times New Roman"/>
              </a:rPr>
              <a:t> allows quick deployment of interactive UI.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Cohere Command ensures relevant and natural responses.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Arabic complexity (grammar, dialects, script)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Code-switching between Arabic and English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NLP challenges in understanding both languages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Many existing bots lack audio feedback, limiting accessibility.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Manual language switching is non-intuitive for users.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Behind Multilingual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Natural Language Processing (NLP)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Translation engines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AI models trained on bilingual datasets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Examples: GPT, BERT, Rasa, </a:t>
            </a:r>
            <a:r>
              <a:rPr dirty="0" err="1">
                <a:solidFill>
                  <a:srgbClr val="000000"/>
                </a:solidFill>
                <a:latin typeface="Times New Roman"/>
              </a:rPr>
              <a:t>Dialogflow</a:t>
            </a:r>
            <a:endParaRPr dirty="0">
              <a:solidFill>
                <a:srgbClr val="000000"/>
              </a:solidFill>
              <a:latin typeface="Times New Roman"/>
            </a:endParaRP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Enables interaction through both text and voice.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Enhances accessibility for visually impaired users.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Google Assistant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Duolingo’s Arabic-English chatbot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Government portals in Gulf countries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Banks and telecom chatbots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Project combines Cohere, </a:t>
            </a:r>
            <a:r>
              <a:rPr dirty="0" err="1">
                <a:solidFill>
                  <a:srgbClr val="000000"/>
                </a:solidFill>
                <a:latin typeface="Times New Roman"/>
              </a:rPr>
              <a:t>LangDetect</a:t>
            </a:r>
            <a:r>
              <a:rPr dirty="0">
                <a:solidFill>
                  <a:srgbClr val="000000"/>
                </a:solidFill>
                <a:latin typeface="Times New Roman"/>
              </a:rPr>
              <a:t>, and Google </a:t>
            </a:r>
            <a:r>
              <a:rPr dirty="0" err="1">
                <a:solidFill>
                  <a:srgbClr val="000000"/>
                </a:solidFill>
                <a:latin typeface="Times New Roman"/>
              </a:rPr>
              <a:t>gTTS</a:t>
            </a:r>
            <a:r>
              <a:rPr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Modular design allows easy integration of additional languages.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0000"/>
                </a:solidFill>
                <a:latin typeface="Times New Roman"/>
              </a:rPr>
              <a:t>Better customer engagement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Faster response time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Cost efficiency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Cultural inclusiveness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Useful in diverse settings like airports, universities, and banks.</a:t>
            </a:r>
          </a:p>
          <a:p>
            <a:r>
              <a:rPr dirty="0">
                <a:solidFill>
                  <a:srgbClr val="000000"/>
                </a:solidFill>
                <a:latin typeface="Times New Roman"/>
              </a:rPr>
              <a:t>Aids customer service agents by handling repetitive queries.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422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Trebuchet MS</vt:lpstr>
      <vt:lpstr>Berlin</vt:lpstr>
      <vt:lpstr>CONVERSATIONAL CHATBOTS THAT SUPPORTS BOTH ARABIC AND ENGLISH LANGUAGES TO ENHANCE</vt:lpstr>
      <vt:lpstr>Introduction</vt:lpstr>
      <vt:lpstr>What is a Conversational Chatbot?</vt:lpstr>
      <vt:lpstr>Importance of Bilingual Support</vt:lpstr>
      <vt:lpstr>Use Cases</vt:lpstr>
      <vt:lpstr>Language Challenges</vt:lpstr>
      <vt:lpstr>Technology Behind Multilingual Chatbots</vt:lpstr>
      <vt:lpstr>Real-World Examples</vt:lpstr>
      <vt:lpstr>Benefits for Organizations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Madhu Balan</cp:lastModifiedBy>
  <cp:revision>2</cp:revision>
  <dcterms:created xsi:type="dcterms:W3CDTF">2013-01-27T09:14:16Z</dcterms:created>
  <dcterms:modified xsi:type="dcterms:W3CDTF">2025-05-08T18:27:55Z</dcterms:modified>
  <cp:category/>
</cp:coreProperties>
</file>