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微软雅黑" panose="020B0503020204020204" pitchFamily="34" charset="-122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96" y="-52"/>
      </p:cViewPr>
      <p:guideLst>
        <p:guide orient="horz" pos="1620"/>
        <p:guide orient="horz" pos="8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FF459-9A12-4A40-B5DA-4E440501512B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629A-4AB4-4340-8AF8-F45034EA5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735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0169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d1b3cc2a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d1b3cc2a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5c181dc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5c181dc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72e9725e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72e9725e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d1b3cc464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d1b3cc464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d1b3cc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d1b3cc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7ed7cc2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7ed7cc2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659bf9a1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659bf9a1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59bf9a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59bf9a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7ed7cc27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7ed7cc27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0fe38c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0fe38c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70fe38cd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70fe38cd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400300"/>
            <a:ext cx="7543800" cy="1143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43300"/>
            <a:ext cx="6858000" cy="74295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14350"/>
            <a:ext cx="7239000" cy="291465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514351"/>
            <a:ext cx="1828800" cy="40576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514351"/>
            <a:ext cx="5715000" cy="36576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457450"/>
            <a:ext cx="7543800" cy="12573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14750"/>
            <a:ext cx="6858000" cy="685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7201"/>
            <a:ext cx="3657600" cy="28254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457200"/>
            <a:ext cx="3657600" cy="47982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996948"/>
            <a:ext cx="3657600" cy="2286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937022"/>
            <a:ext cx="36576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342900"/>
            <a:ext cx="4594934" cy="30860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2" y="342900"/>
            <a:ext cx="2673657" cy="30861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153444" y="1885752"/>
            <a:ext cx="28575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3429000"/>
            <a:ext cx="6784848" cy="120015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342900"/>
            <a:ext cx="7543800" cy="21717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2628900"/>
            <a:ext cx="7391400" cy="60364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3429000"/>
            <a:ext cx="6781800" cy="12001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514350"/>
            <a:ext cx="7543800" cy="291465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465658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eaLnBrk="1" latinLnBrk="0" hangingPunct="1"/>
            <a:fld id="{54122987-CD27-4AB6-B5EE-BBB2825D6C9B}" type="datetimeFigureOut">
              <a:rPr lang="en-US" smtClean="0"/>
              <a:pPr eaLnBrk="1" latinLnBrk="0" hangingPunct="1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4656582"/>
            <a:ext cx="487386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0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265676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4629150"/>
            <a:ext cx="7543800" cy="20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11700" y="1295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3000" dirty="0">
                <a:solidFill>
                  <a:schemeClr val="bg1"/>
                </a:solidFill>
              </a:rPr>
              <a:t>CMPE</a:t>
            </a:r>
            <a:r>
              <a:rPr lang="zh-CN" sz="3000" dirty="0" smtClean="0">
                <a:solidFill>
                  <a:schemeClr val="bg1"/>
                </a:solidFill>
              </a:rPr>
              <a:t>27</a:t>
            </a:r>
            <a:r>
              <a:rPr lang="en-US" altLang="zh-CN" sz="3000" dirty="0" smtClean="0">
                <a:solidFill>
                  <a:schemeClr val="bg1"/>
                </a:solidFill>
              </a:rPr>
              <a:t>9</a:t>
            </a:r>
            <a:r>
              <a:rPr lang="zh-CN" sz="3000" dirty="0" smtClean="0">
                <a:solidFill>
                  <a:schemeClr val="bg1"/>
                </a:solidFill>
              </a:rPr>
              <a:t> </a:t>
            </a:r>
            <a:r>
              <a:rPr lang="zh-CN" sz="3000" dirty="0">
                <a:solidFill>
                  <a:schemeClr val="bg1"/>
                </a:solidFill>
              </a:rPr>
              <a:t>Project Presentation</a:t>
            </a:r>
            <a:endParaRPr sz="3000" dirty="0">
              <a:solidFill>
                <a:schemeClr val="bg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294967295"/>
          </p:nvPr>
        </p:nvSpPr>
        <p:spPr>
          <a:xfrm>
            <a:off x="2429325" y="3581400"/>
            <a:ext cx="4146550" cy="105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400" dirty="0" smtClean="0">
                <a:solidFill>
                  <a:schemeClr val="tx1"/>
                </a:solidFill>
              </a:rPr>
              <a:t>Gaochao Wang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Ruizhe</a:t>
            </a:r>
            <a:r>
              <a:rPr lang="en-US" altLang="zh-CN" sz="1400" dirty="0" smtClean="0">
                <a:solidFill>
                  <a:schemeClr val="tx1"/>
                </a:solidFill>
              </a:rPr>
              <a:t> Song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400" dirty="0" err="1" smtClean="0">
                <a:solidFill>
                  <a:schemeClr val="tx1"/>
                </a:solidFill>
              </a:rPr>
              <a:t>Zixin</a:t>
            </a:r>
            <a:r>
              <a:rPr lang="en-US" altLang="zh-CN" sz="1400" dirty="0" smtClean="0">
                <a:solidFill>
                  <a:schemeClr val="tx1"/>
                </a:solidFill>
              </a:rPr>
              <a:t> Li</a:t>
            </a:r>
            <a:endParaRPr lang="zh-CN" sz="1400" dirty="0" smtClean="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71550" y="2327100"/>
            <a:ext cx="72621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IoT </a:t>
            </a:r>
            <a:r>
              <a:rPr lang="en-US" alt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Trash Can </a:t>
            </a:r>
            <a:r>
              <a:rPr lang="zh-CN" sz="23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Monitoring </a:t>
            </a:r>
            <a:r>
              <a:rPr lang="zh-CN" sz="23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System</a:t>
            </a:r>
            <a:endParaRPr sz="23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311700" y="45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 #1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311700" y="1226625"/>
            <a:ext cx="55725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Trash cans report to server when it reaches 80% full.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uses Information Report Interface to send observe operation to set a threshold(80% volume) on client side, and let trash can to notify server when it reach the threshold.  A notification email will be also to sent out to remind customer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Resources used: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side: volume/weight 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client side: volume/weight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425" y="316500"/>
            <a:ext cx="3164950" cy="324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311700" y="458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Use Case #2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311700" y="1226625"/>
            <a:ext cx="5069400" cy="33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collects all client trash data every 5s.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uses Device Management Interface to send read operation to get data(volume/weight) on each client, and calculate the total trash volume and weight for the park.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Resources used: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server side: volume/weight 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client side: volume/weight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950" y="458400"/>
            <a:ext cx="3665049" cy="29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Improvements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719999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Bio-Hazard Detection and Control</a:t>
            </a:r>
            <a:endParaRPr/>
          </a:p>
          <a:p>
            <a:pPr marL="719999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Odor Sensor and Control</a:t>
            </a:r>
            <a:endParaRPr/>
          </a:p>
          <a:p>
            <a:pPr marL="719999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CN"/>
              <a:t>Fire Detection and Extinguishing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311700" y="22045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37313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dirty="0"/>
              <a:t>Introduction</a:t>
            </a:r>
            <a:endParaRPr sz="4800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95285" y="3378631"/>
            <a:ext cx="7897785" cy="1441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dirty="0"/>
              <a:t>   </a:t>
            </a:r>
            <a:r>
              <a:rPr lang="en-US" altLang="zh-CN" sz="1800" dirty="0" smtClean="0"/>
              <a:t>It is a </a:t>
            </a:r>
            <a:r>
              <a:rPr lang="en-US" altLang="zh-CN" sz="1800" dirty="0" err="1" smtClean="0"/>
              <a:t>challlenging</a:t>
            </a:r>
            <a:r>
              <a:rPr lang="en-US" altLang="zh-CN" sz="1800" dirty="0" smtClean="0"/>
              <a:t> task to find out how many spots, how large the trash can is needed, and how often </a:t>
            </a:r>
            <a:r>
              <a:rPr lang="en-US" altLang="zh-CN" sz="1800" dirty="0" smtClean="0"/>
              <a:t>trash needs to be collected, </a:t>
            </a:r>
            <a:r>
              <a:rPr lang="en-US" altLang="zh-CN" sz="1800" dirty="0" smtClean="0"/>
              <a:t>to keep a clean environment in a cost effective way. Our </a:t>
            </a:r>
            <a:r>
              <a:rPr lang="en-US" altLang="zh-CN" sz="1800" dirty="0" err="1" smtClean="0"/>
              <a:t>Iot</a:t>
            </a:r>
            <a:r>
              <a:rPr lang="en-US" altLang="zh-CN" sz="1800" dirty="0" smtClean="0"/>
              <a:t> project is</a:t>
            </a:r>
            <a:r>
              <a:rPr lang="zh-CN" sz="1800" dirty="0" smtClean="0"/>
              <a:t> </a:t>
            </a:r>
            <a:r>
              <a:rPr lang="zh-CN" sz="1800" dirty="0"/>
              <a:t>to provide a real time trash data </a:t>
            </a:r>
            <a:r>
              <a:rPr lang="en-US" altLang="zh-CN" sz="1800" dirty="0" smtClean="0"/>
              <a:t>monitoring and notification system for a environment like campus</a:t>
            </a:r>
            <a:r>
              <a:rPr lang="zh-CN" sz="1800" dirty="0" smtClean="0"/>
              <a:t>, </a:t>
            </a:r>
            <a:r>
              <a:rPr lang="en-US" altLang="zh-CN" sz="1800" dirty="0" smtClean="0"/>
              <a:t>park, shopping mall, etc. </a:t>
            </a:r>
            <a:endParaRPr sz="1800" dirty="0"/>
          </a:p>
        </p:txBody>
      </p:sp>
      <p:sp>
        <p:nvSpPr>
          <p:cNvPr id="2" name="AutoShape 2" descr="Image result for smart trash c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Image result for smart trash ca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6" descr="Image result for smart trash ca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8" descr="Image result for smart trash ca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10" descr="Image result for smart trash ca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12" descr="Image result for smart trash ca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4" descr="Image result for smart trash ca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6" y="1190974"/>
            <a:ext cx="2835598" cy="212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Image result for sjsu ma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5" r="2716" b="1698"/>
          <a:stretch/>
        </p:blipFill>
        <p:spPr bwMode="auto">
          <a:xfrm>
            <a:off x="4401517" y="351483"/>
            <a:ext cx="3742841" cy="31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5"/>
          <p:cNvGrpSpPr/>
          <p:nvPr/>
        </p:nvGrpSpPr>
        <p:grpSpPr>
          <a:xfrm>
            <a:off x="377402" y="1076247"/>
            <a:ext cx="5018136" cy="3576082"/>
            <a:chOff x="3033002" y="2487897"/>
            <a:chExt cx="5018136" cy="3576082"/>
          </a:xfrm>
        </p:grpSpPr>
        <p:sp>
          <p:nvSpPr>
            <p:cNvPr id="102" name="Google Shape;102;p15"/>
            <p:cNvSpPr/>
            <p:nvPr/>
          </p:nvSpPr>
          <p:spPr>
            <a:xfrm>
              <a:off x="4950917" y="3585239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Server</a:t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4950913" y="5517078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Client</a:t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868838" y="5517079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Client</a:t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033002" y="5517080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Client</a:t>
              </a:r>
              <a:endParaRPr/>
            </a:p>
          </p:txBody>
        </p:sp>
        <p:cxnSp>
          <p:nvCxnSpPr>
            <p:cNvPr id="106" name="Google Shape;106;p15"/>
            <p:cNvCxnSpPr/>
            <p:nvPr/>
          </p:nvCxnSpPr>
          <p:spPr>
            <a:xfrm flipH="1">
              <a:off x="3297248" y="4131139"/>
              <a:ext cx="1720200" cy="1386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5426844" y="4135343"/>
              <a:ext cx="0" cy="138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6101062" y="4110457"/>
              <a:ext cx="1728300" cy="1406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5"/>
            <p:cNvSpPr txBox="1"/>
            <p:nvPr/>
          </p:nvSpPr>
          <p:spPr>
            <a:xfrm rot="-2318886">
              <a:off x="3931151" y="4597233"/>
              <a:ext cx="458261" cy="173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Read</a:t>
              </a:r>
              <a:endParaRPr sz="1000"/>
            </a:p>
          </p:txBody>
        </p:sp>
        <p:sp>
          <p:nvSpPr>
            <p:cNvPr id="110" name="Google Shape;110;p15"/>
            <p:cNvSpPr txBox="1"/>
            <p:nvPr/>
          </p:nvSpPr>
          <p:spPr>
            <a:xfrm rot="-5402463">
              <a:off x="5142846" y="4730886"/>
              <a:ext cx="418800" cy="18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Read</a:t>
              </a:r>
              <a:endParaRPr sz="1000"/>
            </a:p>
          </p:txBody>
        </p:sp>
        <p:sp>
          <p:nvSpPr>
            <p:cNvPr id="111" name="Google Shape;111;p15"/>
            <p:cNvSpPr txBox="1"/>
            <p:nvPr/>
          </p:nvSpPr>
          <p:spPr>
            <a:xfrm rot="2329789">
              <a:off x="6730074" y="4597083"/>
              <a:ext cx="457888" cy="173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Read</a:t>
              </a:r>
              <a:endParaRPr sz="1000"/>
            </a:p>
          </p:txBody>
        </p:sp>
        <p:cxnSp>
          <p:nvCxnSpPr>
            <p:cNvPr id="112" name="Google Shape;112;p15"/>
            <p:cNvCxnSpPr>
              <a:stCxn id="105" idx="0"/>
            </p:cNvCxnSpPr>
            <p:nvPr/>
          </p:nvCxnSpPr>
          <p:spPr>
            <a:xfrm rot="10800000" flipH="1">
              <a:off x="3624152" y="4133480"/>
              <a:ext cx="1689900" cy="1383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113;p15"/>
            <p:cNvCxnSpPr/>
            <p:nvPr/>
          </p:nvCxnSpPr>
          <p:spPr>
            <a:xfrm rot="10800000">
              <a:off x="5681237" y="4132278"/>
              <a:ext cx="0" cy="1384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Google Shape;114;p15"/>
            <p:cNvCxnSpPr>
              <a:stCxn id="104" idx="0"/>
            </p:cNvCxnSpPr>
            <p:nvPr/>
          </p:nvCxnSpPr>
          <p:spPr>
            <a:xfrm rot="10800000">
              <a:off x="5828588" y="4133479"/>
              <a:ext cx="1631400" cy="1383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15;p15"/>
            <p:cNvSpPr txBox="1"/>
            <p:nvPr/>
          </p:nvSpPr>
          <p:spPr>
            <a:xfrm rot="-2430259">
              <a:off x="4276715" y="4818133"/>
              <a:ext cx="557501" cy="1868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Response</a:t>
              </a:r>
              <a:endParaRPr sz="1000"/>
            </a:p>
          </p:txBody>
        </p:sp>
        <p:sp>
          <p:nvSpPr>
            <p:cNvPr id="116" name="Google Shape;116;p15"/>
            <p:cNvSpPr txBox="1"/>
            <p:nvPr/>
          </p:nvSpPr>
          <p:spPr>
            <a:xfrm rot="-5400000">
              <a:off x="5517748" y="4724199"/>
              <a:ext cx="5118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Response</a:t>
              </a:r>
              <a:endParaRPr sz="1000"/>
            </a:p>
          </p:txBody>
        </p:sp>
        <p:sp>
          <p:nvSpPr>
            <p:cNvPr id="117" name="Google Shape;117;p15"/>
            <p:cNvSpPr txBox="1"/>
            <p:nvPr/>
          </p:nvSpPr>
          <p:spPr>
            <a:xfrm rot="2412010">
              <a:off x="6306274" y="4818042"/>
              <a:ext cx="557742" cy="1869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000"/>
                <a:t>Response</a:t>
              </a:r>
              <a:endParaRPr sz="10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77977" y="2487897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Front End UI</a:t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6053174" y="2487897"/>
              <a:ext cx="1182300" cy="546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/>
                <a:t>Front End UI</a:t>
              </a:r>
              <a:endParaRPr/>
            </a:p>
          </p:txBody>
        </p:sp>
        <p:cxnSp>
          <p:nvCxnSpPr>
            <p:cNvPr id="120" name="Google Shape;120;p15"/>
            <p:cNvCxnSpPr>
              <a:endCxn id="102" idx="0"/>
            </p:cNvCxnSpPr>
            <p:nvPr/>
          </p:nvCxnSpPr>
          <p:spPr>
            <a:xfrm>
              <a:off x="4403267" y="3035039"/>
              <a:ext cx="1138800" cy="5502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5"/>
            <p:cNvCxnSpPr>
              <a:stCxn id="119" idx="2"/>
              <a:endCxn id="102" idx="0"/>
            </p:cNvCxnSpPr>
            <p:nvPr/>
          </p:nvCxnSpPr>
          <p:spPr>
            <a:xfrm flipH="1">
              <a:off x="5542124" y="3034797"/>
              <a:ext cx="1102200" cy="550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875" y="305000"/>
            <a:ext cx="1736625" cy="34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450" y="305000"/>
            <a:ext cx="1541845" cy="34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37313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smtClean="0"/>
              <a:t>Architecture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/>
          <p:nvPr/>
        </p:nvSpPr>
        <p:spPr>
          <a:xfrm>
            <a:off x="3598711" y="2339242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Server</a:t>
            </a:r>
            <a:endParaRPr dirty="0"/>
          </a:p>
        </p:txBody>
      </p:sp>
      <p:sp>
        <p:nvSpPr>
          <p:cNvPr id="103" name="Google Shape;103;p15"/>
          <p:cNvSpPr/>
          <p:nvPr/>
        </p:nvSpPr>
        <p:spPr>
          <a:xfrm>
            <a:off x="7436307" y="1147153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dirty="0" err="1"/>
              <a:t>TrashCan</a:t>
            </a:r>
            <a:endParaRPr dirty="0"/>
          </a:p>
        </p:txBody>
      </p:sp>
      <p:sp>
        <p:nvSpPr>
          <p:cNvPr id="104" name="Google Shape;104;p15"/>
          <p:cNvSpPr/>
          <p:nvPr/>
        </p:nvSpPr>
        <p:spPr>
          <a:xfrm>
            <a:off x="7436307" y="2329647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dirty="0" err="1"/>
              <a:t>TrashCan</a:t>
            </a:r>
            <a:endParaRPr dirty="0"/>
          </a:p>
        </p:txBody>
      </p:sp>
      <p:sp>
        <p:nvSpPr>
          <p:cNvPr id="105" name="Google Shape;105;p15"/>
          <p:cNvSpPr/>
          <p:nvPr/>
        </p:nvSpPr>
        <p:spPr>
          <a:xfrm>
            <a:off x="6621298" y="3514331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TrashCan</a:t>
            </a:r>
            <a:endParaRPr dirty="0"/>
          </a:p>
        </p:txBody>
      </p:sp>
      <p:cxnSp>
        <p:nvCxnSpPr>
          <p:cNvPr id="106" name="Google Shape;106;p15"/>
          <p:cNvCxnSpPr/>
          <p:nvPr/>
        </p:nvCxnSpPr>
        <p:spPr>
          <a:xfrm>
            <a:off x="4754507" y="2740042"/>
            <a:ext cx="2679963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1844839" y="2726921"/>
            <a:ext cx="172736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/>
          <p:nvPr/>
        </p:nvCxnSpPr>
        <p:spPr>
          <a:xfrm flipH="1">
            <a:off x="1828800" y="2493424"/>
            <a:ext cx="1736783" cy="212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/>
          <p:nvPr/>
        </p:nvCxnSpPr>
        <p:spPr>
          <a:xfrm flipH="1">
            <a:off x="4754508" y="2480172"/>
            <a:ext cx="267996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15"/>
          <p:cNvSpPr/>
          <p:nvPr/>
        </p:nvSpPr>
        <p:spPr>
          <a:xfrm>
            <a:off x="654373" y="2329647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Front </a:t>
            </a:r>
            <a:r>
              <a:rPr lang="zh-CN" dirty="0" smtClean="0"/>
              <a:t>End</a:t>
            </a:r>
            <a:endParaRPr dirty="0"/>
          </a:p>
        </p:txBody>
      </p:sp>
      <p:sp>
        <p:nvSpPr>
          <p:cNvPr id="119" name="Google Shape;119;p15"/>
          <p:cNvSpPr/>
          <p:nvPr/>
        </p:nvSpPr>
        <p:spPr>
          <a:xfrm>
            <a:off x="654373" y="4038521"/>
            <a:ext cx="1182300" cy="546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Front </a:t>
            </a:r>
            <a:r>
              <a:rPr lang="zh-CN" dirty="0" smtClean="0"/>
              <a:t>End</a:t>
            </a:r>
            <a:endParaRPr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2674" y="303982"/>
            <a:ext cx="8520600" cy="60780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72585" y="1716154"/>
            <a:ext cx="22621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device on connection</a:t>
            </a:r>
            <a:endParaRPr lang="en-US" altLang="zh-CN" dirty="0"/>
          </a:p>
          <a:p>
            <a:r>
              <a:rPr lang="en-US" altLang="zh-CN" dirty="0" err="1" smtClean="0"/>
              <a:t>Return_reading_to_server</a:t>
            </a:r>
            <a:endParaRPr lang="en-US" altLang="zh-CN" dirty="0" smtClean="0"/>
          </a:p>
          <a:p>
            <a:r>
              <a:rPr lang="en-US" altLang="zh-CN" dirty="0" err="1"/>
              <a:t>Auto_report_data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59334" y="2733416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Assign Device ID</a:t>
            </a:r>
            <a:endParaRPr lang="en-US" altLang="zh-CN" dirty="0"/>
          </a:p>
          <a:p>
            <a:r>
              <a:rPr lang="en-US" altLang="zh-CN" dirty="0" err="1" smtClean="0"/>
              <a:t>Get_cur_reading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675116" y="1789258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send_data_to_frontEnd</a:t>
            </a:r>
            <a:endParaRPr lang="en-US" altLang="zh-CN" dirty="0" smtClean="0"/>
          </a:p>
          <a:p>
            <a:r>
              <a:rPr lang="en-US" altLang="zh-CN"/>
              <a:t>get_query_result</a:t>
            </a:r>
            <a:endParaRPr lang="en-US" altLang="zh-CN" dirty="0"/>
          </a:p>
        </p:txBody>
      </p:sp>
      <p:sp>
        <p:nvSpPr>
          <p:cNvPr id="45" name="TextBox 44"/>
          <p:cNvSpPr txBox="1"/>
          <p:nvPr/>
        </p:nvSpPr>
        <p:spPr>
          <a:xfrm>
            <a:off x="1684541" y="2886142"/>
            <a:ext cx="2569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Viewer on Connection</a:t>
            </a:r>
          </a:p>
          <a:p>
            <a:r>
              <a:rPr lang="en-US" altLang="zh-CN" dirty="0" err="1" smtClean="0"/>
              <a:t>Get_cur_reading_from_server</a:t>
            </a:r>
            <a:endParaRPr lang="en-US" altLang="zh-CN" dirty="0" smtClean="0"/>
          </a:p>
          <a:p>
            <a:r>
              <a:rPr lang="en-US" altLang="zh-CN" dirty="0" err="1"/>
              <a:t>query_data_on_server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05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Database Schema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1"/>
          </p:nvPr>
        </p:nvSpPr>
        <p:spPr>
          <a:xfrm>
            <a:off x="311700" y="11307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Server Side: MongoDB						</a:t>
            </a:r>
            <a:endParaRPr/>
          </a:p>
        </p:txBody>
      </p:sp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875" y="1543975"/>
            <a:ext cx="2609800" cy="2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r="20527"/>
          <a:stretch/>
        </p:blipFill>
        <p:spPr>
          <a:xfrm>
            <a:off x="6812838" y="1057200"/>
            <a:ext cx="2237525" cy="24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100" y="1882813"/>
            <a:ext cx="3921776" cy="293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Database Schema</a:t>
            </a:r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311700" y="11307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Client Side: MySQL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3 sensor: GPS, Volume, Weight 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25" y="2210000"/>
            <a:ext cx="3458375" cy="22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Garbage Can Trash Initiation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Factory Bootstrap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Register to Server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Report Location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325" y="1275113"/>
            <a:ext cx="59436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Trash Data Analytic for Permium Plan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950" y="1017800"/>
            <a:ext cx="6801101" cy="36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Service Payment Tab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Email bill to custermer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950" y="1866075"/>
            <a:ext cx="7999252" cy="215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68</TotalTime>
  <Words>331</Words>
  <Application>Microsoft Office PowerPoint</Application>
  <PresentationFormat>全屏显示(16:9)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Times New Roman</vt:lpstr>
      <vt:lpstr>Impact</vt:lpstr>
      <vt:lpstr>Roboto</vt:lpstr>
      <vt:lpstr>微软雅黑</vt:lpstr>
      <vt:lpstr>NewsPrint</vt:lpstr>
      <vt:lpstr>PowerPoint 演示文稿</vt:lpstr>
      <vt:lpstr>Introduction</vt:lpstr>
      <vt:lpstr>Architecture</vt:lpstr>
      <vt:lpstr>PowerPoint 演示文稿</vt:lpstr>
      <vt:lpstr>Database Schema</vt:lpstr>
      <vt:lpstr>Database Schema</vt:lpstr>
      <vt:lpstr>Garbage Can Trash Initiation</vt:lpstr>
      <vt:lpstr>Trash Data Analytic for Permium Plan</vt:lpstr>
      <vt:lpstr>Service Payment Tab</vt:lpstr>
      <vt:lpstr>Use Case #1</vt:lpstr>
      <vt:lpstr>Use Case #2</vt:lpstr>
      <vt:lpstr>Future Improvements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wwwsteve</cp:lastModifiedBy>
  <cp:revision>8</cp:revision>
  <dcterms:modified xsi:type="dcterms:W3CDTF">2019-11-15T17:47:13Z</dcterms:modified>
</cp:coreProperties>
</file>