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4D8D-B32E-4675-8718-C501ABBCE0C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B8B4-21BE-4A6C-9EBE-90BCCE8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8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4D8D-B32E-4675-8718-C501ABBCE0C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B8B4-21BE-4A6C-9EBE-90BCCE8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4D8D-B32E-4675-8718-C501ABBCE0C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B8B4-21BE-4A6C-9EBE-90BCCE8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0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4D8D-B32E-4675-8718-C501ABBCE0C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B8B4-21BE-4A6C-9EBE-90BCCE8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4D8D-B32E-4675-8718-C501ABBCE0C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B8B4-21BE-4A6C-9EBE-90BCCE8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4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4D8D-B32E-4675-8718-C501ABBCE0C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B8B4-21BE-4A6C-9EBE-90BCCE8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4D8D-B32E-4675-8718-C501ABBCE0C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B8B4-21BE-4A6C-9EBE-90BCCE8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4D8D-B32E-4675-8718-C501ABBCE0C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B8B4-21BE-4A6C-9EBE-90BCCE8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8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4D8D-B32E-4675-8718-C501ABBCE0C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B8B4-21BE-4A6C-9EBE-90BCCE8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6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4D8D-B32E-4675-8718-C501ABBCE0C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B8B4-21BE-4A6C-9EBE-90BCCE8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1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4D8D-B32E-4675-8718-C501ABBCE0C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DB8B4-21BE-4A6C-9EBE-90BCCE8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2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4D8D-B32E-4675-8718-C501ABBCE0C2}" type="datetimeFigureOut">
              <a:rPr lang="en-US" smtClean="0"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DB8B4-21BE-4A6C-9EBE-90BCCE8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0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Owls are a group of birds that belong to the order </a:t>
            </a:r>
            <a:r>
              <a:rPr lang="en-US" dirty="0" err="1"/>
              <a:t>Strigiformes</a:t>
            </a:r>
            <a:r>
              <a:rPr lang="en-US" dirty="0"/>
              <a:t>, constituting 200 extant bird of prey species. </a:t>
            </a:r>
          </a:p>
          <a:p>
            <a:r>
              <a:rPr lang="en-US" dirty="0"/>
              <a:t>Most are solitary and nocturnal, with some exceptions (e.g., the Northern Hawk Owl). </a:t>
            </a:r>
          </a:p>
          <a:p>
            <a:r>
              <a:rPr lang="en-US" dirty="0"/>
              <a:t>Owls hunt mostly small mammals, insects, and other birds, although a few species specialize in hunting fish. </a:t>
            </a:r>
          </a:p>
          <a:p>
            <a:r>
              <a:rPr lang="en-US" dirty="0"/>
              <a:t>They are found in all regions of the Earth except Antarctica, most of Greenland, and some remote islands. </a:t>
            </a:r>
          </a:p>
          <a:p>
            <a:r>
              <a:rPr lang="en-US" dirty="0"/>
              <a:t>Owls are characterized by their small beaks and wide faces, are divided into two families: </a:t>
            </a:r>
          </a:p>
          <a:p>
            <a:r>
              <a:rPr lang="en-US" dirty="0"/>
              <a:t>the typical owls, </a:t>
            </a:r>
            <a:r>
              <a:rPr lang="en-US" dirty="0" err="1"/>
              <a:t>Strigidae</a:t>
            </a:r>
            <a:r>
              <a:rPr lang="en-US" dirty="0"/>
              <a:t>; and the barn-owls, </a:t>
            </a:r>
            <a:r>
              <a:rPr lang="en-US" dirty="0" err="1"/>
              <a:t>Tytonidae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1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BIRDS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BIRDS</dc:title>
  <dc:creator>Natasha Zavorotny</dc:creator>
  <cp:lastModifiedBy>Natasha Zavorotny</cp:lastModifiedBy>
  <cp:revision>1</cp:revision>
  <dcterms:created xsi:type="dcterms:W3CDTF">2013-12-04T20:43:09Z</dcterms:created>
  <dcterms:modified xsi:type="dcterms:W3CDTF">2013-12-04T20:43:54Z</dcterms:modified>
</cp:coreProperties>
</file>