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23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57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1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92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8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6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8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BF49-D92E-4FEC-9860-5FD09F3D866F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971E-F5E8-4AF5-9094-AC0AB0238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不要用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不要用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不要用</dc:title>
  <dc:creator>Windows 使用者</dc:creator>
  <cp:lastModifiedBy>Windows 使用者</cp:lastModifiedBy>
  <cp:revision>1</cp:revision>
  <dcterms:created xsi:type="dcterms:W3CDTF">2019-05-07T03:36:11Z</dcterms:created>
  <dcterms:modified xsi:type="dcterms:W3CDTF">2019-05-07T03:36:32Z</dcterms:modified>
</cp:coreProperties>
</file>