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0ECC-C899-4368-ADA8-8C82729AB96A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C2E46-56F0-4193-B10B-D5B835353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C2E46-56F0-4193-B10B-D5B83535310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4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500-1E1B-2C07-299D-965439FA4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DDDC-BE54-00A2-8A89-FE0DEE159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D6DC-8DA9-0EFD-DA80-0EBC17DB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FB43-6048-C64F-2B75-C05A9BFC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EE0F-9C30-0FDA-1845-621AAAE0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698-A564-02E6-20B4-17ACFB83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6A28-6721-E869-73A2-2DA4DF8C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9EA0-1B72-E5A7-EBBB-094AD4FF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63EC-E82D-A97F-36C1-AED0F6E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6433-3E11-7563-F818-7F6A16A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50414-B1AC-5D62-6BDE-03509A80C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3E28D-D43C-93D8-91EE-8E1F77393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EF0E-E642-A175-4C72-9C2BB8BF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29C0-0C0B-3210-C6F6-F88E36A9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B5E9-4F65-99A3-FC86-56542A1D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EE8D-5BA2-B44E-0954-9145BAE7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01FE-0586-F6FA-4B9B-1C065E47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2053-A7D0-42DF-535F-CEE67F5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B9FA-8C84-E303-6E91-FC020CE3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A52E-2D4E-EB68-45B0-344415D3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E3F-35F1-457C-2B49-78F758DB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F68A-7ED9-F688-49F2-345C53ED8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FDD6-1581-0E11-C688-CC5C2283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3194-5CB9-4C45-2C02-4C95D9D5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ADAD-6DEB-E34F-8BBB-36B2031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8AA4-0C48-3BDD-CDD6-C80C4D3E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C78E-F73F-E070-2C7B-9EFAAE0C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E6F6E-141A-3CE6-925F-84A6ECD07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56EA-6A41-B61B-D611-DA208CDC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05F48-E206-776D-4B59-5C20129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B0C45-8835-A65A-180B-870278D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5834-BFFE-D7FD-D7B7-5149954F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69B38-C86E-4CF3-812A-89C59FCC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5CF66-54B0-3C3F-A58F-2CD858B4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66E18-63D7-3EA5-D8A7-B010879B4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70E3D-9DFA-D504-AD21-30471B7DA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A29E6-8582-D86E-BE30-330A7A20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09A57-4007-AB93-2AAD-96973D3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B537A-FD5F-DE25-174E-7041C583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8C1A-37B6-CDC8-EB6B-41EBCAFE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897BA-C667-119A-42B3-157A708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B750-7027-C7EF-12C5-EFFCCA77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B5838-C8D1-9C40-6765-823D1A31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7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E8556-E8C9-A3A7-DDA4-D186F74B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62F0-9966-BD3C-DB0A-270B579F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F1AB-E352-163A-D46E-D27FD1F8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4238-081D-77E0-5EB9-DC83E794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9549-8EBC-C682-8995-A6664D6F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19CC2-BB5C-B422-447B-2BD5BD3E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B0542-7C7E-EE3E-FE40-82A382FC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57F6-223C-C1AA-39DB-A8B2F497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A20E-C1B4-061E-FFDF-3195338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A3B5-C37C-7761-075A-889045E1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7C063-E69C-D24C-2650-B92532F92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A1EE-9BF5-6B5E-A49F-AE391AC7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3701-9C45-380B-62FA-BB61ABB4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6B7E-88DE-4C3E-3408-40324359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1FB35-E8EA-A645-E1A2-03967AE2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5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56821-8D64-E45D-0BEC-3A9949DC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765D0-DD09-5796-F9C6-BAC2AA80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A174-5D86-D508-154A-3080D3B54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3CF3-B4D7-4A06-BD2E-8E3627F480CE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4F83-7B84-F9AF-4E09-2EC6D3B29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B04D-0573-C43F-3119-9D7D57344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4486-0369-4381-9155-3273EC039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A8A-736B-D315-FFBC-864463B1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App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9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330B-691D-411E-059D-561348B9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E87C-EBB7-1DF7-2C96-51F18CF1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Bank Dashboard – JavaScript Code Explanation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r>
              <a:rPr lang="en-US" dirty="0"/>
              <a:t>Login system</a:t>
            </a:r>
          </a:p>
          <a:p>
            <a:r>
              <a:rPr lang="en-US" dirty="0"/>
              <a:t>Dynamic balance updates</a:t>
            </a:r>
          </a:p>
          <a:p>
            <a:r>
              <a:rPr lang="en-US" dirty="0"/>
              <a:t>Transaction history</a:t>
            </a:r>
          </a:p>
          <a:p>
            <a:r>
              <a:rPr lang="en-US" dirty="0"/>
              <a:t>Credit/Debit/Pay with card</a:t>
            </a:r>
          </a:p>
          <a:p>
            <a:r>
              <a:rPr lang="en-US" dirty="0"/>
              <a:t>Chart visualization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6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C9B9-9B60-A884-06E0-9DCC083A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BD1E-1196-70E2-2FA9-345071C4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442290" cy="5174943"/>
          </a:xfrm>
        </p:spPr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loginForm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loginForm</a:t>
            </a:r>
            <a:r>
              <a:rPr lang="en-IN" dirty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loginScreen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loginScreen</a:t>
            </a:r>
            <a:r>
              <a:rPr lang="en-IN" dirty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dashboardScreen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dashboardScreen</a:t>
            </a:r>
            <a:r>
              <a:rPr lang="en-IN" dirty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sidebarName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sidebarName</a:t>
            </a:r>
            <a:r>
              <a:rPr lang="en-IN" dirty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sidebarEmail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sidebarEmail</a:t>
            </a:r>
            <a:r>
              <a:rPr lang="en-IN" dirty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totalAmount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totalAmount</a:t>
            </a:r>
            <a:r>
              <a:rPr lang="en-IN" dirty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historyList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historyList</a:t>
            </a:r>
            <a:r>
              <a:rPr lang="en-IN" dirty="0"/>
              <a:t>");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4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7829-9010-EDD4-3E02-24AC14F8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6" y="68826"/>
            <a:ext cx="10990007" cy="6789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Login  code explain:-</a:t>
            </a:r>
          </a:p>
          <a:p>
            <a:r>
              <a:rPr lang="en-IN" b="1" dirty="0">
                <a:solidFill>
                  <a:schemeClr val="accent1"/>
                </a:solidFill>
              </a:rPr>
              <a:t>let </a:t>
            </a:r>
            <a:r>
              <a:rPr lang="en-IN" b="1" dirty="0" err="1">
                <a:solidFill>
                  <a:schemeClr val="accent1"/>
                </a:solidFill>
              </a:rPr>
              <a:t>currentBlance</a:t>
            </a:r>
            <a:r>
              <a:rPr lang="en-IN" b="1" dirty="0">
                <a:solidFill>
                  <a:schemeClr val="accent1"/>
                </a:solidFill>
              </a:rPr>
              <a:t> = 30,000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// sets the  starting balance  to 30000 </a:t>
            </a:r>
            <a:r>
              <a:rPr lang="en-IN" dirty="0" err="1">
                <a:solidFill>
                  <a:srgbClr val="FF0000"/>
                </a:solidFill>
              </a:rPr>
              <a:t>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loginForm.addEventListener</a:t>
            </a:r>
            <a:r>
              <a:rPr lang="en-US" dirty="0">
                <a:solidFill>
                  <a:schemeClr val="accent1"/>
                </a:solidFill>
              </a:rPr>
              <a:t>("submit", function (e)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e.preventDefault</a:t>
            </a:r>
            <a:r>
              <a:rPr lang="en-US" dirty="0">
                <a:solidFill>
                  <a:schemeClr val="accent1"/>
                </a:solidFill>
              </a:rPr>
              <a:t>();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//prevents page </a:t>
            </a:r>
            <a:r>
              <a:rPr lang="en-US" dirty="0" err="1">
                <a:solidFill>
                  <a:srgbClr val="FF0000"/>
                </a:solidFill>
              </a:rPr>
              <a:t>relod</a:t>
            </a:r>
            <a:r>
              <a:rPr lang="en-US" dirty="0">
                <a:solidFill>
                  <a:srgbClr val="FF0000"/>
                </a:solidFill>
              </a:rPr>
              <a:t> on from submission.</a:t>
            </a:r>
          </a:p>
          <a:p>
            <a:pPr marL="0" indent="0">
              <a:buNone/>
            </a:pPr>
            <a:r>
              <a:rPr lang="en-US" dirty="0" err="1"/>
              <a:t>Explation</a:t>
            </a:r>
            <a:r>
              <a:rPr lang="en-US" dirty="0"/>
              <a:t>  this code</a:t>
            </a:r>
          </a:p>
          <a:p>
            <a:pPr marL="0" indent="0">
              <a:buNone/>
            </a:pPr>
            <a:r>
              <a:rPr lang="en-US" dirty="0"/>
              <a:t>It adds an event </a:t>
            </a:r>
            <a:r>
              <a:rPr lang="en-US" dirty="0" err="1"/>
              <a:t>listner</a:t>
            </a:r>
            <a:r>
              <a:rPr lang="en-US" dirty="0"/>
              <a:t> to login form (</a:t>
            </a:r>
            <a:r>
              <a:rPr lang="en-US" dirty="0" err="1"/>
              <a:t>loginform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It listen  for the submit  event  which happens user  clicks login button or presses enter.</a:t>
            </a:r>
          </a:p>
          <a:p>
            <a:pPr marL="0" indent="0">
              <a:buNone/>
            </a:pPr>
            <a:r>
              <a:rPr lang="en-US" dirty="0"/>
              <a:t>When the form is submitted, the </a:t>
            </a:r>
            <a:r>
              <a:rPr lang="en-US" dirty="0" err="1"/>
              <a:t>anonymouse</a:t>
            </a:r>
            <a:r>
              <a:rPr lang="en-US" dirty="0"/>
              <a:t> function (e){…} runs</a:t>
            </a:r>
          </a:p>
          <a:p>
            <a:pPr marL="0" indent="0">
              <a:buNone/>
            </a:pPr>
            <a:r>
              <a:rPr lang="en-US" dirty="0"/>
              <a:t>The  </a:t>
            </a:r>
            <a:r>
              <a:rPr lang="en-US" b="1" dirty="0"/>
              <a:t>e </a:t>
            </a:r>
            <a:r>
              <a:rPr lang="en-US" dirty="0"/>
              <a:t> is the  event object the re present  the submit  event.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e.preventDefault</a:t>
            </a:r>
            <a:r>
              <a:rPr lang="en-US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Normally submitting a form would:</a:t>
            </a:r>
          </a:p>
          <a:p>
            <a:pPr marL="0" indent="0">
              <a:buNone/>
            </a:pPr>
            <a:r>
              <a:rPr lang="en-US" dirty="0" err="1"/>
              <a:t>Relode</a:t>
            </a:r>
            <a:r>
              <a:rPr lang="en-US" dirty="0"/>
              <a:t> the page or try to send data to the server</a:t>
            </a:r>
          </a:p>
          <a:p>
            <a:pPr marL="0" indent="0">
              <a:buNone/>
            </a:pPr>
            <a:r>
              <a:rPr lang="en-US" dirty="0"/>
              <a:t>But in this case, we </a:t>
            </a:r>
            <a:r>
              <a:rPr lang="en-US" b="1" dirty="0"/>
              <a:t>handle the form using JavaScript</a:t>
            </a:r>
            <a:r>
              <a:rPr lang="en-US" dirty="0"/>
              <a:t>, so we </a:t>
            </a:r>
            <a:r>
              <a:rPr lang="en-US" b="1" dirty="0"/>
              <a:t>don’t want the page to reload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92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B15F-6E7F-2D24-482B-E9B5C475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6700" y="-53340"/>
            <a:ext cx="12626340" cy="623030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Capture Login Details:-</a:t>
            </a:r>
          </a:p>
          <a:p>
            <a:r>
              <a:rPr lang="en-IN" dirty="0"/>
              <a:t>1)</a:t>
            </a:r>
            <a:r>
              <a:rPr lang="en-IN" dirty="0" err="1"/>
              <a:t>const</a:t>
            </a:r>
            <a:r>
              <a:rPr lang="en-IN" dirty="0"/>
              <a:t> user = </a:t>
            </a:r>
            <a:r>
              <a:rPr lang="en-IN" dirty="0" err="1"/>
              <a:t>document.getElementById</a:t>
            </a:r>
            <a:r>
              <a:rPr lang="en-IN" dirty="0"/>
              <a:t>("username").value;</a:t>
            </a:r>
          </a:p>
          <a:p>
            <a:r>
              <a:rPr lang="en-IN" dirty="0"/>
              <a:t>2)</a:t>
            </a:r>
            <a:r>
              <a:rPr lang="en-US" dirty="0"/>
              <a:t> const account = </a:t>
            </a:r>
            <a:r>
              <a:rPr lang="en-US" dirty="0" err="1"/>
              <a:t>document.getElementById</a:t>
            </a:r>
            <a:r>
              <a:rPr lang="en-US" dirty="0"/>
              <a:t>("account").value;</a:t>
            </a:r>
          </a:p>
          <a:p>
            <a:r>
              <a:rPr lang="en-US" dirty="0"/>
              <a:t>This use to user name or account number add to login page..</a:t>
            </a:r>
          </a:p>
          <a:p>
            <a:r>
              <a:rPr lang="en-US" b="1" dirty="0">
                <a:solidFill>
                  <a:srgbClr val="FF0000"/>
                </a:solidFill>
              </a:rPr>
              <a:t>Show Dashboard:-</a:t>
            </a:r>
          </a:p>
          <a:p>
            <a:r>
              <a:rPr lang="en-US" dirty="0" err="1"/>
              <a:t>loginScreen.style.display</a:t>
            </a:r>
            <a:r>
              <a:rPr lang="en-US" dirty="0"/>
              <a:t> = “none”</a:t>
            </a:r>
          </a:p>
          <a:p>
            <a:r>
              <a:rPr lang="en-US" dirty="0" err="1"/>
              <a:t>DashboardScreen.style.display</a:t>
            </a:r>
            <a:r>
              <a:rPr lang="en-US" dirty="0"/>
              <a:t> = “flex”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55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9009-FF1A-23E3-2BDA-A6C1A6FB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"/>
            <a:ext cx="11353800" cy="60550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Update to credit card details:-</a:t>
            </a:r>
          </a:p>
          <a:p>
            <a:r>
              <a:rPr lang="en-IN" dirty="0" err="1"/>
              <a:t>document.querySelector</a:t>
            </a:r>
            <a:r>
              <a:rPr lang="en-IN" dirty="0"/>
              <a:t>(".card-holder").</a:t>
            </a:r>
            <a:r>
              <a:rPr lang="en-IN" dirty="0" err="1"/>
              <a:t>textContent</a:t>
            </a:r>
            <a:r>
              <a:rPr lang="en-IN" dirty="0"/>
              <a:t> = user;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 last4Digits = </a:t>
            </a:r>
            <a:r>
              <a:rPr lang="en-US" b="1" dirty="0" err="1">
                <a:solidFill>
                  <a:srgbClr val="FF0000"/>
                </a:solidFill>
              </a:rPr>
              <a:t>account.slice</a:t>
            </a:r>
            <a:r>
              <a:rPr lang="en-US" b="1" dirty="0">
                <a:solidFill>
                  <a:srgbClr val="FF0000"/>
                </a:solidFill>
              </a:rPr>
              <a:t>(-4).</a:t>
            </a:r>
            <a:r>
              <a:rPr lang="en-US" b="1" dirty="0" err="1">
                <a:solidFill>
                  <a:srgbClr val="FF0000"/>
                </a:solidFill>
              </a:rPr>
              <a:t>padStart</a:t>
            </a:r>
            <a:r>
              <a:rPr lang="en-US" b="1" dirty="0">
                <a:solidFill>
                  <a:srgbClr val="FF0000"/>
                </a:solidFill>
              </a:rPr>
              <a:t>(4, '0’);</a:t>
            </a:r>
            <a:r>
              <a:rPr lang="en-US" dirty="0"/>
              <a:t>//To always display the </a:t>
            </a:r>
            <a:r>
              <a:rPr lang="en-US" b="1" dirty="0"/>
              <a:t>last 4 digits of the account number</a:t>
            </a:r>
            <a:r>
              <a:rPr lang="en-US" dirty="0"/>
              <a:t>, and ensure it appears like a proper card number (even if the account is short).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.slice(-4)</a:t>
            </a:r>
            <a:r>
              <a:rPr lang="en-US" altLang="en-US" sz="2400" dirty="0"/>
              <a:t> means “start slicing 4 characters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the result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4 digits long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padding it with “0”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most cases, it's just a safety net.</a:t>
            </a:r>
          </a:p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document.querySelector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(".card-number").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= `•••• •••• •••• ${last4Digits}`;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EB832C-630B-60EF-0E9D-224D5096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D312-3320-FDE6-ACBB-3B1B929C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1"/>
            <a:ext cx="12127833" cy="8268929"/>
          </a:xfrm>
        </p:spPr>
        <p:txBody>
          <a:bodyPr>
            <a:noAutofit/>
          </a:bodyPr>
          <a:lstStyle/>
          <a:p>
            <a:r>
              <a:rPr lang="en-US" sz="1800" b="1" dirty="0"/>
              <a:t>Credit &amp; Debit  Function code </a:t>
            </a:r>
            <a:r>
              <a:rPr lang="en-US" sz="1800" b="1" dirty="0" err="1"/>
              <a:t>explation</a:t>
            </a:r>
            <a:r>
              <a:rPr lang="en-US" sz="1800" b="1" dirty="0"/>
              <a:t>:-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Credit function code  </a:t>
            </a:r>
            <a:r>
              <a:rPr lang="en-IN" sz="1800" b="1" dirty="0" err="1">
                <a:solidFill>
                  <a:srgbClr val="FF0000"/>
                </a:solidFill>
              </a:rPr>
              <a:t>expalanation</a:t>
            </a:r>
            <a:r>
              <a:rPr lang="en-IN" sz="1800" b="1" dirty="0">
                <a:solidFill>
                  <a:srgbClr val="FF0000"/>
                </a:solidFill>
              </a:rPr>
              <a:t>:-</a:t>
            </a:r>
          </a:p>
          <a:p>
            <a:r>
              <a:rPr lang="en-US" sz="1800" dirty="0"/>
              <a:t>Function </a:t>
            </a:r>
            <a:r>
              <a:rPr lang="en-US" sz="1800" dirty="0" err="1"/>
              <a:t>handleCredit</a:t>
            </a:r>
            <a:r>
              <a:rPr lang="en-US" sz="1800" dirty="0"/>
              <a:t>(){</a:t>
            </a:r>
          </a:p>
          <a:p>
            <a:r>
              <a:rPr lang="en-US" sz="1800" dirty="0"/>
              <a:t>Const  </a:t>
            </a:r>
            <a:r>
              <a:rPr lang="en-US" sz="1800" dirty="0" err="1"/>
              <a:t>amont</a:t>
            </a:r>
            <a:r>
              <a:rPr lang="en-US" sz="1800" dirty="0"/>
              <a:t> =  </a:t>
            </a:r>
            <a:r>
              <a:rPr lang="en-US" sz="1800" dirty="0" err="1"/>
              <a:t>parseFlot</a:t>
            </a:r>
            <a:r>
              <a:rPr lang="en-US" sz="1800" dirty="0"/>
              <a:t>(prompt(“enter amount to credit:”));//prompt use  credit amount convert to number.</a:t>
            </a:r>
          </a:p>
          <a:p>
            <a:pPr marL="0" indent="0">
              <a:buNone/>
            </a:pPr>
            <a:r>
              <a:rPr lang="en-IN" sz="1800" dirty="0"/>
              <a:t>  </a:t>
            </a:r>
            <a:r>
              <a:rPr lang="en-IN" sz="1800" i="1" dirty="0"/>
              <a:t>if</a:t>
            </a:r>
            <a:r>
              <a:rPr lang="en-IN" sz="1800" dirty="0"/>
              <a:t> (!</a:t>
            </a:r>
            <a:r>
              <a:rPr lang="en-IN" sz="1800" dirty="0" err="1"/>
              <a:t>isNaN</a:t>
            </a:r>
            <a:r>
              <a:rPr lang="en-IN" sz="1800" dirty="0"/>
              <a:t>(amount) &amp;&amp; amount &gt; 0) {// </a:t>
            </a:r>
            <a:r>
              <a:rPr lang="en-IN" sz="1800" b="1" dirty="0">
                <a:solidFill>
                  <a:srgbClr val="FF0000"/>
                </a:solidFill>
              </a:rPr>
              <a:t>insure the input valid number(not “Not-a-Number”&amp; amount &gt; 0 ensure the  number is positive</a:t>
            </a:r>
          </a:p>
          <a:p>
            <a:pPr marL="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currentBalance</a:t>
            </a:r>
            <a:r>
              <a:rPr lang="en-IN" sz="1800" dirty="0"/>
              <a:t> += amount;//adds the amount to the existing </a:t>
            </a:r>
            <a:r>
              <a:rPr lang="en-IN" sz="1800" dirty="0" err="1"/>
              <a:t>currentBlance</a:t>
            </a:r>
            <a:r>
              <a:rPr lang="en-IN" sz="1800" dirty="0"/>
              <a:t>.&amp; Equivalent to: </a:t>
            </a:r>
            <a:r>
              <a:rPr lang="en-IN" sz="1800" dirty="0" err="1"/>
              <a:t>currentbalance</a:t>
            </a:r>
            <a:r>
              <a:rPr lang="en-IN" sz="1800" dirty="0"/>
              <a:t> =</a:t>
            </a:r>
            <a:r>
              <a:rPr lang="en-IN" sz="1800" dirty="0" err="1"/>
              <a:t>currentBlance</a:t>
            </a:r>
            <a:r>
              <a:rPr lang="en-IN" sz="1800" dirty="0"/>
              <a:t> + amount</a:t>
            </a:r>
          </a:p>
          <a:p>
            <a:pPr marL="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updateBalance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addHistory</a:t>
            </a:r>
            <a:r>
              <a:rPr lang="en-IN" sz="1800" dirty="0"/>
              <a:t>(`Credited: ₹${</a:t>
            </a:r>
            <a:r>
              <a:rPr lang="en-IN" sz="1800" dirty="0" err="1"/>
              <a:t>amount.toLocaleString</a:t>
            </a:r>
            <a:r>
              <a:rPr lang="en-IN" sz="1800" dirty="0"/>
              <a:t>("</a:t>
            </a:r>
            <a:r>
              <a:rPr lang="en-IN" sz="1800" dirty="0" err="1"/>
              <a:t>en</a:t>
            </a:r>
            <a:r>
              <a:rPr lang="en-IN" sz="1800" dirty="0"/>
              <a:t>-IN")}`);// </a:t>
            </a:r>
            <a:r>
              <a:rPr lang="en-IN" sz="1800" dirty="0">
                <a:solidFill>
                  <a:srgbClr val="FF0000"/>
                </a:solidFill>
              </a:rPr>
              <a:t>add this formatted credit line  with date  to the transaction list on the dashboard.</a:t>
            </a:r>
          </a:p>
          <a:p>
            <a:pPr marL="0" indent="0">
              <a:buNone/>
            </a:pPr>
            <a:r>
              <a:rPr lang="en-IN" sz="1800" dirty="0"/>
              <a:t>("</a:t>
            </a:r>
            <a:r>
              <a:rPr lang="en-IN" sz="1800" dirty="0" err="1"/>
              <a:t>en</a:t>
            </a:r>
            <a:r>
              <a:rPr lang="en-IN" sz="1800" dirty="0"/>
              <a:t>-IN")//covert to </a:t>
            </a:r>
            <a:r>
              <a:rPr lang="en-IN" sz="1800" dirty="0" err="1"/>
              <a:t>ind</a:t>
            </a:r>
            <a:r>
              <a:rPr lang="en-IN" sz="1800" dirty="0"/>
              <a:t> rupees format</a:t>
            </a: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 </a:t>
            </a:r>
            <a:r>
              <a:rPr lang="en-IN" sz="1800" dirty="0"/>
              <a:t> } </a:t>
            </a:r>
            <a:r>
              <a:rPr lang="en-IN" sz="1800" i="1" dirty="0"/>
              <a:t>else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  alert("Please enter a valid amount.");</a:t>
            </a:r>
          </a:p>
          <a:p>
            <a:pPr marL="0" indent="0">
              <a:buNone/>
            </a:pPr>
            <a:r>
              <a:rPr lang="en-IN" sz="1800" dirty="0"/>
              <a:t> 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Function </a:t>
            </a:r>
            <a:r>
              <a:rPr lang="en-IN" sz="1800" dirty="0" err="1"/>
              <a:t>handleDebit</a:t>
            </a:r>
            <a:r>
              <a:rPr lang="en-IN" sz="1800" dirty="0"/>
              <a:t>(){</a:t>
            </a:r>
            <a:br>
              <a:rPr lang="en-IN" sz="1800" dirty="0"/>
            </a:br>
            <a:r>
              <a:rPr lang="en-IN" sz="1800" dirty="0" err="1"/>
              <a:t>const</a:t>
            </a:r>
            <a:r>
              <a:rPr lang="en-IN" sz="1800" dirty="0"/>
              <a:t> amount =  </a:t>
            </a:r>
            <a:r>
              <a:rPr lang="en-IN" sz="1800" dirty="0" err="1"/>
              <a:t>parseFlot</a:t>
            </a:r>
            <a:r>
              <a:rPr lang="en-IN" sz="1800" dirty="0"/>
              <a:t>(prompt(“enter amount to debit:”);//prompt use </a:t>
            </a:r>
            <a:r>
              <a:rPr lang="en-IN" sz="1800" dirty="0" err="1"/>
              <a:t>dabit</a:t>
            </a:r>
            <a:r>
              <a:rPr lang="en-IN" sz="1800" dirty="0"/>
              <a:t> amount convert to number.</a:t>
            </a:r>
          </a:p>
          <a:p>
            <a:pPr marL="0" indent="0">
              <a:buNone/>
            </a:pPr>
            <a:r>
              <a:rPr lang="en-IN" sz="1800" dirty="0"/>
              <a:t>If(!</a:t>
            </a:r>
            <a:r>
              <a:rPr lang="en-IN" sz="1800" dirty="0" err="1"/>
              <a:t>isNaN</a:t>
            </a:r>
            <a:r>
              <a:rPr lang="en-IN" sz="1800" dirty="0"/>
              <a:t>(amount) &amp;&amp;  amount &gt; 0  &amp;&amp; amount &lt;= </a:t>
            </a:r>
            <a:r>
              <a:rPr lang="en-IN" sz="1800" dirty="0" err="1"/>
              <a:t>currentBalance</a:t>
            </a:r>
            <a:r>
              <a:rPr lang="en-IN" sz="1800" dirty="0"/>
              <a:t>){</a:t>
            </a:r>
          </a:p>
          <a:p>
            <a:pPr marL="0" indent="0">
              <a:buNone/>
            </a:pPr>
            <a:r>
              <a:rPr lang="en-IN" sz="1800" dirty="0" err="1"/>
              <a:t>currentBalance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 err="1"/>
              <a:t>addHistory</a:t>
            </a:r>
            <a:r>
              <a:rPr lang="en-IN" sz="1800" dirty="0"/>
              <a:t>(`Debited:     </a:t>
            </a:r>
            <a:r>
              <a:rPr lang="en-IN" sz="1800" dirty="0" err="1"/>
              <a:t>addHistory</a:t>
            </a:r>
            <a:r>
              <a:rPr lang="en-IN" sz="1800" dirty="0"/>
              <a:t>(`Credited: ₹${</a:t>
            </a:r>
            <a:r>
              <a:rPr lang="en-IN" sz="1800" dirty="0" err="1"/>
              <a:t>amount.toLocaleString</a:t>
            </a:r>
            <a:r>
              <a:rPr lang="en-IN" sz="1800" dirty="0"/>
              <a:t>("</a:t>
            </a:r>
            <a:r>
              <a:rPr lang="en-IN" sz="1800" dirty="0" err="1"/>
              <a:t>en</a:t>
            </a:r>
            <a:r>
              <a:rPr lang="en-IN" sz="1800" dirty="0"/>
              <a:t>-IN")}`);// </a:t>
            </a:r>
            <a:r>
              <a:rPr lang="en-IN" sz="1800" dirty="0">
                <a:solidFill>
                  <a:srgbClr val="FF0000"/>
                </a:solidFill>
              </a:rPr>
              <a:t>add this formatted debit` line  with date  to the transaction list on the dashboard.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br>
              <a:rPr lang="en-IN" sz="1400" dirty="0"/>
            </a:br>
            <a:endParaRPr lang="en-IN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982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7B67-668F-1C52-2690-B05155B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29" y="380284"/>
            <a:ext cx="10515600" cy="6384310"/>
          </a:xfrm>
        </p:spPr>
        <p:txBody>
          <a:bodyPr>
            <a:normAutofit/>
          </a:bodyPr>
          <a:lstStyle/>
          <a:p>
            <a:r>
              <a:rPr lang="en-US" dirty="0"/>
              <a:t>Add history to code:-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addHistory</a:t>
            </a:r>
            <a:r>
              <a:rPr lang="en-US" dirty="0"/>
              <a:t>(</a:t>
            </a:r>
            <a:r>
              <a:rPr lang="en-US" dirty="0" err="1"/>
              <a:t>entery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Const li = </a:t>
            </a:r>
            <a:r>
              <a:rPr lang="en-US" dirty="0" err="1"/>
              <a:t>document.createElement</a:t>
            </a:r>
            <a:r>
              <a:rPr lang="en-US" dirty="0"/>
              <a:t>(“li”);</a:t>
            </a:r>
            <a:r>
              <a:rPr lang="en-US" dirty="0">
                <a:solidFill>
                  <a:srgbClr val="FF0000"/>
                </a:solidFill>
              </a:rPr>
              <a:t>//create a new element</a:t>
            </a:r>
          </a:p>
          <a:p>
            <a:pPr marL="0" indent="0">
              <a:buNone/>
            </a:pPr>
            <a:r>
              <a:rPr lang="en-US" dirty="0"/>
              <a:t>Const now = new Date();</a:t>
            </a:r>
            <a:r>
              <a:rPr lang="en-US" dirty="0">
                <a:solidFill>
                  <a:srgbClr val="FF0000"/>
                </a:solidFill>
              </a:rPr>
              <a:t>// date &amp; time  store in variable</a:t>
            </a:r>
          </a:p>
          <a:p>
            <a:pPr marL="0" indent="0">
              <a:buNone/>
            </a:pPr>
            <a:r>
              <a:rPr lang="en-US" dirty="0"/>
              <a:t>Const day = </a:t>
            </a:r>
            <a:r>
              <a:rPr lang="en-US" dirty="0" err="1"/>
              <a:t>new.getDate</a:t>
            </a:r>
            <a:r>
              <a:rPr lang="en-US" dirty="0"/>
              <a:t>().</a:t>
            </a:r>
            <a:r>
              <a:rPr lang="en-US" dirty="0">
                <a:solidFill>
                  <a:srgbClr val="FF0000"/>
                </a:solidFill>
              </a:rPr>
              <a:t>//current day of the month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()/</a:t>
            </a:r>
            <a:r>
              <a:rPr lang="en-US" dirty="0">
                <a:solidFill>
                  <a:srgbClr val="FF0000"/>
                </a:solidFill>
              </a:rPr>
              <a:t>/convert in to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  <a:r>
              <a:rPr lang="en-US" dirty="0" err="1"/>
              <a:t>padStart</a:t>
            </a:r>
            <a:r>
              <a:rPr lang="en-US" dirty="0"/>
              <a:t>(2, “0”);</a:t>
            </a:r>
            <a:r>
              <a:rPr lang="en-US" dirty="0">
                <a:solidFill>
                  <a:srgbClr val="FF0000"/>
                </a:solidFill>
              </a:rPr>
              <a:t>//ensure the day is always two digits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month = </a:t>
            </a:r>
            <a:r>
              <a:rPr lang="en-IN" dirty="0" err="1"/>
              <a:t>now.toLocalString</a:t>
            </a:r>
            <a:r>
              <a:rPr lang="en-IN" dirty="0"/>
              <a:t>(“</a:t>
            </a:r>
            <a:r>
              <a:rPr lang="en-IN" dirty="0" err="1"/>
              <a:t>en</a:t>
            </a:r>
            <a:r>
              <a:rPr lang="en-IN" dirty="0"/>
              <a:t>-IN”, {</a:t>
            </a:r>
            <a:r>
              <a:rPr lang="en-IN" dirty="0" err="1"/>
              <a:t>month:”short</a:t>
            </a:r>
            <a:r>
              <a:rPr lang="en-IN" dirty="0"/>
              <a:t>”});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//month name to short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year = </a:t>
            </a:r>
            <a:r>
              <a:rPr lang="en-IN" dirty="0" err="1"/>
              <a:t>now.getFullYear</a:t>
            </a:r>
            <a:r>
              <a:rPr lang="en-IN" dirty="0">
                <a:solidFill>
                  <a:srgbClr val="FF0000"/>
                </a:solidFill>
              </a:rPr>
              <a:t>//full year for 4 digit number </a:t>
            </a:r>
          </a:p>
          <a:p>
            <a:pPr marL="0" indent="0"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738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Bank App Presentation</vt:lpstr>
      <vt:lpstr>Project OverView</vt:lpstr>
      <vt:lpstr>Dom element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Kuldeep Patel</dc:creator>
  <cp:lastModifiedBy>Kuldeep Patel</cp:lastModifiedBy>
  <cp:revision>2</cp:revision>
  <dcterms:created xsi:type="dcterms:W3CDTF">2025-08-02T05:26:18Z</dcterms:created>
  <dcterms:modified xsi:type="dcterms:W3CDTF">2025-08-02T08:16:03Z</dcterms:modified>
</cp:coreProperties>
</file>