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d45b85dd96_2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d45b85dd96_2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d45b85dd96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d45b85dd96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Promedio de inventario: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Métrica: (Inventario inicial + Inventario final) /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Visual: Tarjeta que muestra el inventario promedio.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Imágenes adicionales: gráfico de líneas que muestra la tendencia del inventario a lo largo del tiempo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Días de Inventario Restante (Cobertura de Stock):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Métrica: Inventario actual / Ventas diarias promedio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Visual: una tarjeta KPI que muestra la cantidad de días que el stock actual puede cubrir las ventas.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Imágenes adicionales: gráfico de líneas que compara la cobertura de existencias y las ventas diarias a lo largo del tiempo.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Rotación de inventario: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Métrica: Ventas netas / Inventario promedio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Visual: un gráfico de barras para comparar la facturación de diferentes categorías de productos.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Imágenes adicionales: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Inventario vs. Ventas: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Un gráfico de líneas que compara los niveles de inventario con las ventas para mostrar los cambios en las existencias en relación con las ventas a lo largo del tiempo.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Análisis de productos: un gráfico de barras que muestra la facturación de diferentes productos para identificar los de rápido movimiento frente a los de rápido movimiento. elementos de movimiento lento.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d45b85dd96_2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d45b85dd96_2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Punto de reorden (ROP):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Métrica: (Demanda Diaria * Plazo de Entrega) + Stock de Seguridad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Visual: una tabla que muestra los puntos de reorden para diferentes productos con formato condicional para resaltar los artículos críticos.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Cantidad de pedido económico (EOQ):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Métrica: √(2 * Costo del pedido * Demanda anual / Costo de retención)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Visual: una tabla o un diagrama de dispersión que muestra EOQ vs. Costos totales por producto.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Plazo de ejecución: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Métrica: Fecha de entrega - Fecha del pedido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Visual: un gráfico de líneas que muestra la tendencia de los plazos de entrega entre proveedores y productos.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Imágenes adicionales: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Eficiencia de reabastecimiento: una tarjeta KPI que muestra el tiempo de entrega promedio.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Desempeño del proveedor: un gráfico de barras que muestra los tiempos de entrega por proveedor para resaltar qué proveedores son más rápidos o más confiables.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Tabla de EOQ y ROP: una tabla que muestra EOQ y puntos de reorden para cada producto para facilitar la comparación.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d45b85dd96_2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d45b85dd96_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Costo total de inventario: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Métrica: Costo de retención + Costo de pedido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Visual: un gráfico de anillos para mostrar la proporción de tenencia vs. costos de pedido.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EOQ vs. Costos Totales: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Métrica: Derivada del cálculo de EOQ y del impacto del costo total.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Visual: un diagrama de dispersión que muestra cómo las diferentes cantidades de pedidos afectan los costos totales de varios productos.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Imágenes adicionales: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Desglose de costos: un gráfico de barras que desglosa los costos en impuestos de retención, pedidos e impuestos especiales para visualizar su impacto en la estructura de costos general.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Tendencia de los costos de inventario: un gráfico de líneas que muestra la tendencia de los costos de inventario a lo largo del tiempo para observar cualquier aumento o reducción.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d45b85dd96_2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d45b85dd96_2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Clasificación ABC (Productos Críticos):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Métrica: basada en la contribución de las ventas y la importancia del producto.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Visual: un mapa de calor que muestra las categorías de productos A, B y C.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Criticidad del stock: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Métrica: Resalte los productos con niveles bajos de existencias en relación con su criticidad (clasificación A, B o C).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Visual: un gráfico de barras que muestra la cantidad de días que quedan para los productos A, B y C, destacando las acciones en riesgo.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Imágenes adicionales: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Mapa de calor de productos críticos: un mapa de calor que visualiza qué productos (A, B, C) se encuentran en niveles críticos de existencias y necesitan atención inmediata.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Disponibilidad de existencias por categoría de producto: un gráfico de barras apiladas para comparar la disponibilidad de productos en diferentes niveles de existencias.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d45b85dd96_2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d45b85dd96_2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Plazo de entrega y eficiencia del proveedor: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Métrica: Plazos de entrega por proveedor y eficiencia en el cumplimiento de pedidos.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Visual: un gráfico de barras que muestra los tiempos de entrega promedio y un diagrama de dispersión que muestra las tasas de cumplimiento de pedidos por proveedor.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Análisis de existencias por tienda: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Métrica: Niveles de stock y desempeño de ventas para diferentes tiendas.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Visual: un mapa geográfico con burbujas que representan los niveles de existencias de las tiendas, coloreados según el rendimiento.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Imágenes adicionales: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Confiabilidad del proveedor: una tabla o gráfico de barras que compara los tiempos de entrega promedio y la confiabilidad de la entrega de diferentes proveedores.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Descripción general del rendimiento de la tienda: una tabla o mapa de calor que clasifica las tiendas según el rendimiento de las ventas, la rotación del inventario y los niveles de existencias.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Panel de filtro: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Esto debería estar disponible en todas las páginas, permitiéndole filtrar por: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Rango de fechas (mensual, trimestral, anual)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Categoría de producto (A, B, C)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Proveedor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Tienda/Región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Tipo de producto (basado en clasificación)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Panel de segmentación: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Un panel de segmentación en cada página podría proporcionar filtrado dinámico, por ejemplo: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Categorías de productos (A, B, C)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víveres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Proveedores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Período de tiempo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KPI y Tarjetas: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En todo el panel, utilice tarjetas KPI para métricas clave como: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Niveles de existencias actuales (en todas las tiendas)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Ventas totales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Días de inventario restantes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Número de productos en el punto de pedido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Costo total del inventario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d45b85dd96_2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d45b85dd96_2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Cambiar paleta colores: https://powerbithemegenerator.bibb.pro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8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25.png"/><Relationship Id="rId5" Type="http://schemas.openxmlformats.org/officeDocument/2006/relationships/image" Target="../media/image11.png"/><Relationship Id="rId6" Type="http://schemas.openxmlformats.org/officeDocument/2006/relationships/image" Target="../media/image8.png"/><Relationship Id="rId7" Type="http://schemas.openxmlformats.org/officeDocument/2006/relationships/image" Target="../media/image2.png"/><Relationship Id="rId8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1.png"/><Relationship Id="rId4" Type="http://schemas.openxmlformats.org/officeDocument/2006/relationships/image" Target="../media/image12.png"/><Relationship Id="rId5" Type="http://schemas.openxmlformats.org/officeDocument/2006/relationships/image" Target="../media/image9.png"/><Relationship Id="rId6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10.png"/><Relationship Id="rId5" Type="http://schemas.openxmlformats.org/officeDocument/2006/relationships/image" Target="../media/image22.png"/><Relationship Id="rId6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Relationship Id="rId4" Type="http://schemas.openxmlformats.org/officeDocument/2006/relationships/image" Target="../media/image1.png"/><Relationship Id="rId5" Type="http://schemas.openxmlformats.org/officeDocument/2006/relationships/image" Target="../media/image17.png"/><Relationship Id="rId6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Relationship Id="rId4" Type="http://schemas.openxmlformats.org/officeDocument/2006/relationships/image" Target="../media/image20.png"/><Relationship Id="rId5" Type="http://schemas.openxmlformats.org/officeDocument/2006/relationships/image" Target="../media/image19.png"/><Relationship Id="rId6" Type="http://schemas.openxmlformats.org/officeDocument/2006/relationships/image" Target="../media/image14.png"/><Relationship Id="rId7" Type="http://schemas.openxmlformats.org/officeDocument/2006/relationships/image" Target="../media/image2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2056350" y="184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/>
              <a:t>Mockup</a:t>
            </a:r>
            <a:endParaRPr sz="10000"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0700" y="1660425"/>
            <a:ext cx="4353601" cy="3066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92025" y="-473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Página 1: Descripción general del inventario</a:t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6712" y="1102400"/>
            <a:ext cx="2134363" cy="190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4250" y="2223875"/>
            <a:ext cx="1250000" cy="69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 rotWithShape="1">
          <a:blip r:embed="rId5">
            <a:alphaModFix/>
          </a:blip>
          <a:srcRect b="11699" l="-12940" r="12940" t="-11700"/>
          <a:stretch/>
        </p:blipFill>
        <p:spPr>
          <a:xfrm>
            <a:off x="0" y="669125"/>
            <a:ext cx="1732075" cy="131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86037" y="3157425"/>
            <a:ext cx="4138600" cy="1963619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372463" y="1261350"/>
            <a:ext cx="4298449" cy="165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572000" y="3157425"/>
            <a:ext cx="3899375" cy="177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Página 2: Reabastecimiento y pedidos</a:t>
            </a:r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0550" y="1100150"/>
            <a:ext cx="3981450" cy="190149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9222" y="2571750"/>
            <a:ext cx="4043078" cy="255544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4275" y="3084073"/>
            <a:ext cx="3475825" cy="213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67688" y="1180375"/>
            <a:ext cx="3486150" cy="122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Página 3: Análisis de costos de inventario</a:t>
            </a:r>
            <a:endParaRPr/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3625" y="1154425"/>
            <a:ext cx="3302175" cy="214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3600" y="1076573"/>
            <a:ext cx="3622027" cy="188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08375" y="3456450"/>
            <a:ext cx="3302175" cy="151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13600" y="3086112"/>
            <a:ext cx="3429550" cy="188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Página 4: Productos Críticos Y Análisis ABC</a:t>
            </a:r>
            <a:endParaRPr/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1650" y="1017713"/>
            <a:ext cx="3542726" cy="2233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54101" y="1170125"/>
            <a:ext cx="3810000" cy="204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24126" y="3370400"/>
            <a:ext cx="3412000" cy="162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1710" y="3217997"/>
            <a:ext cx="4295749" cy="174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11700" y="108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Página 5: Rendimiento De Proveedores Y Tiendas</a:t>
            </a:r>
            <a:endParaRPr/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450" y="1017725"/>
            <a:ext cx="2480975" cy="179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65192" y="1054688"/>
            <a:ext cx="2738333" cy="17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0450" y="3081600"/>
            <a:ext cx="5553075" cy="17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83950" y="2892800"/>
            <a:ext cx="3035674" cy="19139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552375" y="615496"/>
            <a:ext cx="1898825" cy="227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2132100" y="1199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/>
              <a:t>General Desing</a:t>
            </a:r>
            <a:endParaRPr sz="10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5" name="Google Shape;1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84" y="0"/>
            <a:ext cx="9050231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