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a6164e12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a6164e12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132776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132776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4132776c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4132776c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42192271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42192271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41fd57c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41fd57c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4132776c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4132776c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41fd57c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41fd57c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132776c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132776c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132776c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132776c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Para la distribuidora, es crucial tener un control efectivo de sus inventarios, ya que esto permite optimizar costos, reducir gastos y aprovechar oportunidades de mercado. Mediante la implementación de tecnología y analítica de datos, obtendremos información en tiempo real que facilitará la toma de decisiones estratégicas, aumentando la eficiencia operativa y convirtiendo los datos en una herramienta fundamental para el éxito del negocio.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4132776c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4132776c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114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Según estudios, las empresas que implementan prácticas avanzadas de gestión de inventarios pueden reducir sus costos operativos en un 20% y aumentar su eficiencia en un 30%. Mediante la implementación de tecnología y analítica de datos, obtendremos información en tiempo real que facilitará la toma de decisiones estratégicas, aumentando la eficiencia operativa y convirtiendo los datos en una herramienta fundamental para el éxito del negocio.</a:t>
            </a:r>
            <a:endParaRPr sz="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132776c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4132776c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empresa enfrenta dificultades en la gestión de inventarios, lo que ha resultado en falta de stock de ciertos productos, exceso de inventario en otros y altos costos de almacenamiento, adicionalmente, enfrenta problemas críticos relacionados con la gestión de inventarios. Se presentan frecuentes rupturas de stock que afectan el cumplimiento de pedidos de los clientes, y por otro, hay productos que se almacenan en exceso, lo que genera costos innecesarios.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132776c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132776c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132776c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4132776c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4132776c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4132776c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6164e1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6164e1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w43z8BZ5Hv2Ayxu8a95gqHZYzCv0FF2n/view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79025" y="576425"/>
            <a:ext cx="6929100" cy="185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de inventarios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89975" y="2032225"/>
            <a:ext cx="45261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Elaborado para AMC Drinks </a:t>
            </a:r>
            <a:endParaRPr sz="2700"/>
          </a:p>
        </p:txBody>
      </p:sp>
      <p:sp>
        <p:nvSpPr>
          <p:cNvPr id="88" name="Google Shape;88;p13"/>
          <p:cNvSpPr/>
          <p:nvPr/>
        </p:nvSpPr>
        <p:spPr>
          <a:xfrm rot="5400000">
            <a:off x="-987375" y="-837225"/>
            <a:ext cx="1772400" cy="3925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24645" l="26541" r="22748" t="24645"/>
          <a:stretch/>
        </p:blipFill>
        <p:spPr>
          <a:xfrm>
            <a:off x="97850" y="381100"/>
            <a:ext cx="1570150" cy="1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4198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</a:t>
            </a:r>
            <a:r>
              <a:rPr lang="es"/>
              <a:t>TECNOLÓGICO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Bibliotecas de Python:</a:t>
            </a:r>
            <a:endParaRPr/>
          </a:p>
          <a:p>
            <a:pPr indent="-298767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Pandas: Para la manipulación y análisis de datos tabulares.</a:t>
            </a:r>
            <a:endParaRPr/>
          </a:p>
          <a:p>
            <a:pPr indent="-29876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Numpy: Para cálculos numéricos eficientes.</a:t>
            </a:r>
            <a:endParaRPr/>
          </a:p>
          <a:p>
            <a:pPr indent="-29876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Matplotlib y Seaborn: Para la creación de gráficos y visualizaciones.</a:t>
            </a:r>
            <a:endParaRPr/>
          </a:p>
          <a:p>
            <a:pPr indent="-29876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Scikit-learn: Para el análisis preliminar de patrones de demanda (en caso de implementarse algoritmos de Machine Learning para pronósticos).</a:t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SQLServer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la elaboración de las tablas relacionales y definición de tipo de dato.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Flujograma de importación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75" y="3729050"/>
            <a:ext cx="995375" cy="9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461" y="3857449"/>
            <a:ext cx="738575" cy="7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1749" y="3793249"/>
            <a:ext cx="866975" cy="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HALLAZGOS PRELIMINARES DE DATOS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analizados provenientes de fuentes de información interna, que constan de 6 tablas entregadas en archivo CSV.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Hallazgos encontrados: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La tabla de Ventas únicamente tiene información de Enero y Febrero. Y con sólo esos registros tenemos un faltante al 31/12/2016 de 30,466,707 unidades de productos, sin sustento.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La base de datos en Purchases incluye una columna de Quantity que no se relaciona con producto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La tabla </a:t>
            </a:r>
            <a:r>
              <a:rPr lang="es"/>
              <a:t>InvoicePurchases no muestra el detalle de los productos y cantidades a comprar, solamente la cantidad total y general.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Los precios de venta son los mismos para todas las ciudades y todas las tiendas.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Sobre los costos logísticos e impuestos, solo se cuenta con los costos de traslado e impuestos.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300" y="1411575"/>
            <a:ext cx="3886224" cy="34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COLUMNAS CALCULADAS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Costo Total de Inventario: </a:t>
            </a:r>
            <a:r>
              <a:rPr lang="es" sz="1200">
                <a:solidFill>
                  <a:srgbClr val="000000"/>
                </a:solidFill>
              </a:rPr>
              <a:t>Sumatoria de costos directos y asociados con el inventario.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Rotación de Inventario: </a:t>
            </a:r>
            <a:r>
              <a:rPr lang="es" sz="1200">
                <a:solidFill>
                  <a:srgbClr val="000000"/>
                </a:solidFill>
              </a:rPr>
              <a:t>Frecuencia con la que el inventario se vende y reemplaza en un periodo específico.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Margen de Ganancia por Producto: </a:t>
            </a:r>
            <a:r>
              <a:rPr lang="es" sz="1200">
                <a:solidFill>
                  <a:srgbClr val="000000"/>
                </a:solidFill>
              </a:rPr>
              <a:t>Diferencia entre el precio de venta de un producto y su costo de producción.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Análisis ABC: </a:t>
            </a:r>
            <a:r>
              <a:rPr lang="es" sz="1200">
                <a:solidFill>
                  <a:srgbClr val="000000"/>
                </a:solidFill>
              </a:rPr>
              <a:t>Clasificación de inventario en tres categorías (A, B, C) según su valor y volumen de uso para priorizar la gestión.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rgbClr val="000000"/>
                </a:solidFill>
              </a:rPr>
              <a:t>Tiempos de Reabastecimiento (Lead Time): </a:t>
            </a:r>
            <a:r>
              <a:rPr lang="es" sz="1200">
                <a:solidFill>
                  <a:srgbClr val="000000"/>
                </a:solidFill>
              </a:rPr>
              <a:t>Tiempo que transcurre entre realizar un pedido y recibir los productos en inventario.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30000" y="1318650"/>
            <a:ext cx="33009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Sprint 2: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Creación de archivo Power BI (.pbix):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Crear archivo .pbix e importar los datos de la base de datos.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Limpieza y transformación de datos: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Eliminar inconsistencias y valores faltantes.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Aplicar técnicas de transformación y normalización de datos.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Análisis descriptivo: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Evaluar patrones como distribución de demanda, costos, tiempos de stock.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Análisis de segmentación por demanda.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Modelado predictivo: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Aplicar modelos de pronóstico de demanda (regresión, series temporales).</a:t>
            </a:r>
            <a:endParaRPr b="0"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b="0"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Ajustar los modelos según validación inicial.</a:t>
            </a:r>
            <a:endParaRPr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5082200" y="16863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Creación de medidas y relaciones: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Crear columnas calculadas, medidas (por ejemplo, margen, rotación de inventario).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Definir relaciones entre tablas en Power BI.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Diseño de reportes y visualizaciones: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Crear gráficos y visualizaciones clave (histogramas, gráficos de barras, mapas).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Desarrollar dashboards interactivos para análisis de inventario.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Prueba de calidad y validación: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Probar el informe para asegurar la precisión de los cálculos y visualizaciones.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Documentación del informe: 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Redactar un informe detallado con conclusiones y recomendaciones basadas en el análisis.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1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de trabajo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468600" y="2385900"/>
            <a:ext cx="8210400" cy="2757600"/>
            <a:chOff x="468600" y="2385900"/>
            <a:chExt cx="8210400" cy="2757600"/>
          </a:xfrm>
        </p:grpSpPr>
        <p:sp>
          <p:nvSpPr>
            <p:cNvPr id="96" name="Google Shape;96;p14"/>
            <p:cNvSpPr/>
            <p:nvPr/>
          </p:nvSpPr>
          <p:spPr>
            <a:xfrm>
              <a:off x="468600" y="2385900"/>
              <a:ext cx="1859400" cy="275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85600" y="2385900"/>
              <a:ext cx="1859400" cy="275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02600" y="2385900"/>
              <a:ext cx="1859400" cy="275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819600" y="2385900"/>
              <a:ext cx="1859400" cy="275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600250" y="2690275"/>
            <a:ext cx="15768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Clara Jimenez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Administradora y abogada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Analítica de datos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| Python | PBI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+7 años de exp.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710000" y="2690275"/>
            <a:ext cx="15768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Laura Ocampo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Artes Visuales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Analítica de datos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| Python | PBI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+5 años de exp.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819750" y="2690275"/>
            <a:ext cx="15768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Daniel Parra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Psicólogo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Analítica de datos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| Python | PBI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+5 años de exp.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973000" y="2690275"/>
            <a:ext cx="15768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Pablo Ríquez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Logístico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Analítica de datos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| Python | PBI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+7 años de exp.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8767" r="0" t="0"/>
          <a:stretch/>
        </p:blipFill>
        <p:spPr>
          <a:xfrm>
            <a:off x="5113901" y="1373500"/>
            <a:ext cx="988500" cy="9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500" y="1410655"/>
            <a:ext cx="988500" cy="85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575" y="1373488"/>
            <a:ext cx="907749" cy="9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826" y="1373500"/>
            <a:ext cx="971155" cy="9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FOCO DE ACCIÓN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713275" y="2001225"/>
            <a:ext cx="38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 Control efectivo de inventarios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 Optimizar costos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 Analítica de datos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- Toma de decisiones estratégicas 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- Aumento de eficiencia operativa  </a:t>
            </a:r>
            <a:endParaRPr sz="1400"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8444" l="4426" r="6152" t="6774"/>
          <a:stretch/>
        </p:blipFill>
        <p:spPr>
          <a:xfrm>
            <a:off x="5778275" y="1991125"/>
            <a:ext cx="22145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7800" y="1363275"/>
            <a:ext cx="7020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/>
              <a:t>Reducción de costos operativos en un </a:t>
            </a:r>
            <a:r>
              <a:rPr lang="es" sz="4140"/>
              <a:t>20% </a:t>
            </a:r>
            <a:endParaRPr sz="414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/>
              <a:t>Aumento de eficiencia en un </a:t>
            </a:r>
            <a:r>
              <a:rPr lang="es" sz="4140"/>
              <a:t>30% </a:t>
            </a:r>
            <a:endParaRPr sz="18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440"/>
              <a:t>Información en tiempo real que facilita la </a:t>
            </a:r>
            <a:r>
              <a:rPr lang="es" sz="1440"/>
              <a:t>toma de decisiones estratégicas</a:t>
            </a:r>
            <a:r>
              <a:rPr b="0" lang="es" sz="1440"/>
              <a:t>, aumentando la eficiencia operativa y convirtiendo los datos en una herramienta fundamental para el éxito del negocio.</a:t>
            </a:r>
            <a:endParaRPr b="0" sz="14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</a:t>
            </a:r>
            <a:endParaRPr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5092575" y="1119450"/>
            <a:ext cx="33744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La empresa enfrenta problemas críticos en la </a:t>
            </a:r>
            <a:r>
              <a:rPr b="1" lang="es" sz="1500">
                <a:solidFill>
                  <a:srgbClr val="434343"/>
                </a:solidFill>
              </a:rPr>
              <a:t>gestión de inventarios</a:t>
            </a:r>
            <a:r>
              <a:rPr lang="es" sz="1500">
                <a:solidFill>
                  <a:srgbClr val="434343"/>
                </a:solidFill>
              </a:rPr>
              <a:t>, con frecuentes rupturas de stock que afectan el </a:t>
            </a:r>
            <a:r>
              <a:rPr b="1" lang="es" sz="1500">
                <a:solidFill>
                  <a:srgbClr val="434343"/>
                </a:solidFill>
              </a:rPr>
              <a:t>cumplimiento de pedidos</a:t>
            </a:r>
            <a:r>
              <a:rPr lang="es" sz="1500">
                <a:solidFill>
                  <a:srgbClr val="434343"/>
                </a:solidFill>
              </a:rPr>
              <a:t>, </a:t>
            </a:r>
            <a:r>
              <a:rPr b="1" lang="es" sz="1500">
                <a:solidFill>
                  <a:srgbClr val="434343"/>
                </a:solidFill>
              </a:rPr>
              <a:t>exceso de inventario</a:t>
            </a:r>
            <a:r>
              <a:rPr lang="es" sz="1500">
                <a:solidFill>
                  <a:srgbClr val="434343"/>
                </a:solidFill>
              </a:rPr>
              <a:t> en otros productos que genera </a:t>
            </a:r>
            <a:r>
              <a:rPr b="1" lang="es" sz="1500">
                <a:solidFill>
                  <a:srgbClr val="434343"/>
                </a:solidFill>
              </a:rPr>
              <a:t>altos costos</a:t>
            </a:r>
            <a:r>
              <a:rPr lang="es" sz="1500">
                <a:solidFill>
                  <a:srgbClr val="434343"/>
                </a:solidFill>
              </a:rPr>
              <a:t> de almacenamiento, y dificultades generales que incrementan los gastos.</a:t>
            </a:r>
            <a:endParaRPr sz="17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2362174"/>
            <a:ext cx="4572000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22672"/>
          <a:stretch/>
        </p:blipFill>
        <p:spPr>
          <a:xfrm>
            <a:off x="5832650" y="2347225"/>
            <a:ext cx="3311350" cy="25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Y ALCANCE</a:t>
            </a:r>
            <a:endParaRPr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729450" y="1853850"/>
            <a:ext cx="3774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</a:rPr>
              <a:t>Optimizar los niveles de inventario de productos alcohólicos, minimizando faltantes y excesos de stock.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Desarrollo de un dashboard interactivo integrado a la base de datos, que permitirá visualizar y analizar inventarios por fecha y producto, optimizando su gestión y apoyando decisiones estratégicas.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26809"/>
          <a:stretch/>
        </p:blipFill>
        <p:spPr>
          <a:xfrm>
            <a:off x="981450" y="3559650"/>
            <a:ext cx="2944550" cy="16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DESARROLLADA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30375" y="2078875"/>
            <a:ext cx="344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Metodología de trabajo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Enfoque ágil con sprints semanales, uso de herramientas de </a:t>
            </a:r>
            <a:r>
              <a:rPr lang="es"/>
              <a:t>gestión</a:t>
            </a:r>
            <a:r>
              <a:rPr lang="es"/>
              <a:t> en Github con dashboard kanban.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Producto Final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Sprint 1</a:t>
            </a:r>
            <a:endParaRPr/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README con la descripción del proyecto, stack utilizado, y flujos definidos.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Base de datos funcional y accesible.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2 </a:t>
            </a:r>
            <a:endParaRPr/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Archivo .pbix completo.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Dashboard y reportes interactivos.</a:t>
            </a:r>
            <a:endParaRPr i="1" sz="11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Inter"/>
              <a:buChar char="-"/>
            </a:pPr>
            <a:r>
              <a:rPr i="1" lang="es" sz="11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Documentación final del análisis y conclusiones.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50" y="57725"/>
            <a:ext cx="8333725" cy="50274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Entidad-</a:t>
            </a:r>
            <a:r>
              <a:rPr lang="es"/>
              <a:t>Relación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