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17b081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17b081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17b081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17b081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17b081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17b081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178ed1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178ed1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178ed1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178ed1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17b081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17b081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17b081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17b081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17b081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17b081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17b081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17b081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17b081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17b081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17b081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17b081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preliminar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LAURA OCAMPO CAMPO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4725"/>
            <a:ext cx="8839200" cy="407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9650"/>
            <a:ext cx="8839201" cy="396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4600"/>
            <a:ext cx="8839199" cy="409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9263"/>
            <a:ext cx="8839199" cy="406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9163"/>
            <a:ext cx="8839200" cy="4085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425"/>
            <a:ext cx="8839200" cy="41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3D ELEMENTS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7613"/>
            <a:ext cx="8839199" cy="404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