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embeddedFontLst>
    <p:embeddedFont>
      <p:font typeface="Domine" panose="02010600030101010101" charset="0"/>
      <p:regular r:id="rId4"/>
    </p:embeddedFont>
    <p:embeddedFont>
      <p:font typeface="Montserrat Extra Bold" panose="02010600030101010101" charset="0"/>
      <p:bold r:id="rId5"/>
    </p:embeddedFont>
    <p:embeddedFont>
      <p:font typeface="Montserrat Semi Bold" panose="02010600030101010101" charset="0"/>
      <p:bold r:id="rId6"/>
    </p:embeddedFont>
  </p:embeddedFontLst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514"/>
    <a:srgbClr val="8CD23C"/>
    <a:srgbClr val="5F5F5F"/>
    <a:srgbClr val="333333"/>
    <a:srgbClr val="669900"/>
    <a:srgbClr val="F2FADC"/>
    <a:srgbClr val="E7F2CA"/>
    <a:srgbClr val="F8F8F8"/>
    <a:srgbClr val="D7E6D6"/>
    <a:srgbClr val="E0F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0" d="100"/>
          <a:sy n="20" d="100"/>
        </p:scale>
        <p:origin x="1086" y="6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pPr>
              <a:defRPr/>
            </a:pPr>
            <a:fld id="{DC7FF369-15CD-4AE8-AD6F-0DD9E71D9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C5E13FED-D575-44BD-985D-CE780F31FB99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1FCB089F-6037-4808-A5EC-726053647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25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AF7A044-11FD-4E27-B513-0D458FB4B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08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8" y="1319214"/>
            <a:ext cx="9874956" cy="280876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5689" y="1319214"/>
            <a:ext cx="29490811" cy="280876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4A8B09D-F957-4A06-AF1F-2E1E112D5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498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641C0E7-0C39-489E-BBEB-8384BC9D7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034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11F452E-A8E4-4CE1-9655-29125E889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833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5689" y="7681914"/>
            <a:ext cx="19682178" cy="21724938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1914"/>
            <a:ext cx="19683589" cy="21724938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F3D9962-47D2-455B-8692-003D58807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647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1"/>
            <a:ext cx="1940136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EC449C7-2544-4411-A6D9-A7181026B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8251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FE03D6AC-E1AB-4462-989E-5A0865C23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736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FABF8EBA-EBC0-4AA1-85C3-834763B2A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993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332F5167-8CBC-4FF1-941C-FB4C9DC0C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526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7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5629D8C-964D-4531-AEEF-CACEBA47F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319213"/>
            <a:ext cx="39501762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5513" y="7681913"/>
            <a:ext cx="39501762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5513" y="29978350"/>
            <a:ext cx="102409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703763">
              <a:defRPr sz="7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2" y="29978350"/>
            <a:ext cx="138985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4703763">
              <a:defRPr sz="7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2" y="29978350"/>
            <a:ext cx="102409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703763">
              <a:defRPr sz="7200"/>
            </a:lvl1pPr>
          </a:lstStyle>
          <a:p>
            <a:pPr>
              <a:defRPr/>
            </a:pPr>
            <a:fld id="{7920789E-004F-4528-BD99-83C2E37E8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9pPr>
    </p:titleStyle>
    <p:bodyStyle>
      <a:defPPr>
        <a:defRPr kern="1200" smtId="4294967295"/>
      </a:defPPr>
      <a:lvl1pPr marL="1765300" indent="-1765300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80100" indent="-117633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300">
          <a:solidFill>
            <a:schemeClr val="tx1"/>
          </a:solidFill>
          <a:latin typeface="+mn-lt"/>
        </a:defRPr>
      </a:lvl3pPr>
      <a:lvl4pPr marL="8229600" indent="-1176338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400">
          <a:solidFill>
            <a:schemeClr val="tx1"/>
          </a:solidFill>
          <a:latin typeface="+mn-lt"/>
        </a:defRPr>
      </a:lvl4pPr>
      <a:lvl5pPr marL="10580688" indent="-1174750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5pPr>
      <a:lvl6pPr marL="110378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6pPr>
      <a:lvl7pPr marL="114950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7pPr>
      <a:lvl8pPr marL="119522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8pPr>
      <a:lvl9pPr marL="124094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C487E43-CF95-4231-9CDC-BD811E9A1C1A}"/>
              </a:ext>
            </a:extLst>
          </p:cNvPr>
          <p:cNvGrpSpPr/>
          <p:nvPr/>
        </p:nvGrpSpPr>
        <p:grpSpPr>
          <a:xfrm>
            <a:off x="0" y="0"/>
            <a:ext cx="43891200" cy="6697529"/>
            <a:chOff x="-27039" y="-59635"/>
            <a:chExt cx="43891200" cy="6697529"/>
          </a:xfrm>
        </p:grpSpPr>
        <p:sp>
          <p:nvSpPr>
            <p:cNvPr id="2050" name="Rectangle 6"/>
            <p:cNvSpPr>
              <a:spLocks noChangeArrowheads="1"/>
            </p:cNvSpPr>
            <p:nvPr/>
          </p:nvSpPr>
          <p:spPr bwMode="auto">
            <a:xfrm>
              <a:off x="-27039" y="-59635"/>
              <a:ext cx="43891200" cy="6697529"/>
            </a:xfrm>
            <a:prstGeom prst="rect">
              <a:avLst/>
            </a:prstGeom>
            <a:solidFill>
              <a:srgbClr val="73A514"/>
            </a:solidFill>
            <a:ln w="38100">
              <a:noFill/>
              <a:miter lim="800000"/>
            </a:ln>
          </p:spPr>
          <p:txBody>
            <a:bodyPr lIns="137160" tIns="68580" rIns="137160" bIns="68580" anchor="ctr"/>
            <a:lstStyle>
              <a:defPPr>
                <a:defRPr kern="1200" smtId="4294967295"/>
              </a:defPPr>
            </a:lstStyle>
            <a:p>
              <a:pPr algn="ctr" defTabSz="4703763"/>
              <a:endParaRPr lang="en-US" sz="5400" b="1" dirty="0">
                <a:solidFill>
                  <a:schemeClr val="tx2"/>
                </a:solidFill>
                <a:latin typeface="Gill Sans" pitchFamily="34" charset="0"/>
              </a:endParaRPr>
            </a:p>
          </p:txBody>
        </p:sp>
        <p:sp>
          <p:nvSpPr>
            <p:cNvPr id="380" name="Text Placeholder 5">
              <a:extLst>
                <a:ext uri="{FF2B5EF4-FFF2-40B4-BE49-F238E27FC236}">
                  <a16:creationId xmlns:a16="http://schemas.microsoft.com/office/drawing/2014/main" id="{4369D350-A6E8-4013-9E68-41D409BBBE5D}"/>
                </a:ext>
              </a:extLst>
            </p:cNvPr>
            <p:cNvSpPr txBox="1">
              <a:spLocks/>
            </p:cNvSpPr>
            <p:nvPr/>
          </p:nvSpPr>
          <p:spPr>
            <a:xfrm>
              <a:off x="3657600" y="914400"/>
              <a:ext cx="36576000" cy="293744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defPPr>
                <a:defRPr kern="1200" smtId="4294967295"/>
              </a:defPPr>
              <a:lvl1pPr marL="0" marR="0" indent="0" algn="l" defTabSz="3783013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defRPr sz="6000" kern="1200" baseline="0">
                  <a:solidFill>
                    <a:schemeClr val="tx2"/>
                  </a:solidFill>
                  <a:latin typeface="Franklin Gothic Heavy" pitchFamily="34" charset="0"/>
                  <a:ea typeface="+mn-ea"/>
                  <a:cs typeface="+mn-cs"/>
                </a:defRPr>
              </a:lvl1pPr>
              <a:lvl2pPr marL="1880543" indent="0" algn="l" defTabSz="3761086" rtl="0" eaLnBrk="1" latinLnBrk="0" hangingPunct="1">
                <a:spcBef>
                  <a:spcPct val="20000"/>
                </a:spcBef>
                <a:buFontTx/>
                <a:buNone/>
                <a:defRPr sz="1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761086" indent="0" algn="l" defTabSz="3761086" rtl="0" eaLnBrk="1" latinLnBrk="0" hangingPunct="1">
                <a:spcBef>
                  <a:spcPct val="20000"/>
                </a:spcBef>
                <a:buFontTx/>
                <a:buNone/>
                <a:defRPr sz="9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641629" indent="0" algn="l" defTabSz="3761086" rtl="0" eaLnBrk="1" latinLnBrk="0" hangingPunct="1">
                <a:spcBef>
                  <a:spcPct val="20000"/>
                </a:spcBef>
                <a:buFontTx/>
                <a:buNone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522172" indent="0" algn="l" defTabSz="3761086" rtl="0" eaLnBrk="1" latinLnBrk="0" hangingPunct="1">
                <a:spcBef>
                  <a:spcPct val="20000"/>
                </a:spcBef>
                <a:buFontTx/>
                <a:buNone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342988" indent="-940272" algn="l" defTabSz="376108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23531" indent="-940272" algn="l" defTabSz="376108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104074" indent="-940272" algn="l" defTabSz="376108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984617" indent="-940272" algn="l" defTabSz="376108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3761086">
                <a:spcBef>
                  <a:spcPct val="20000"/>
                </a:spcBef>
                <a:defRPr/>
              </a:pPr>
              <a:r>
                <a:rPr lang="en-US" sz="8500" dirty="0">
                  <a:solidFill>
                    <a:schemeClr val="bg1"/>
                  </a:solidFill>
                  <a:latin typeface="Montserrat Extra Bold" panose="00000900000000000000" pitchFamily="50" charset="0"/>
                </a:rPr>
                <a:t>This Scientific Poster Template Is Provided By </a:t>
              </a:r>
              <a:r>
                <a:rPr lang="en-US" sz="8500" dirty="0" err="1">
                  <a:solidFill>
                    <a:schemeClr val="bg1"/>
                  </a:solidFill>
                  <a:latin typeface="Montserrat Extra Bold" panose="00000900000000000000" pitchFamily="50" charset="0"/>
                </a:rPr>
                <a:t>MakeSigns</a:t>
              </a:r>
              <a:endParaRPr lang="en-US" sz="8500" dirty="0">
                <a:solidFill>
                  <a:schemeClr val="bg1"/>
                </a:solidFill>
                <a:latin typeface="Montserrat Extra Bold" panose="00000900000000000000" pitchFamily="50" charset="0"/>
              </a:endParaRPr>
            </a:p>
            <a:p>
              <a:pPr algn="ctr" defTabSz="3761086">
                <a:spcBef>
                  <a:spcPct val="20000"/>
                </a:spcBef>
                <a:defRPr/>
              </a:pPr>
              <a:r>
                <a:rPr lang="en-US" sz="8500" dirty="0">
                  <a:solidFill>
                    <a:schemeClr val="bg1"/>
                  </a:solidFill>
                  <a:latin typeface="Montserrat Extra Bold" panose="00000900000000000000" pitchFamily="50" charset="0"/>
                </a:rPr>
                <a:t>Enter A Title And Add Logos To Your Poster</a:t>
              </a:r>
            </a:p>
          </p:txBody>
        </p:sp>
      </p:grpSp>
      <p:sp>
        <p:nvSpPr>
          <p:cNvPr id="381" name="Text Placeholder 5">
            <a:extLst>
              <a:ext uri="{FF2B5EF4-FFF2-40B4-BE49-F238E27FC236}">
                <a16:creationId xmlns:a16="http://schemas.microsoft.com/office/drawing/2014/main" id="{8BBE4D3D-2973-4E7D-BD53-6E31C96F6EA1}"/>
              </a:ext>
            </a:extLst>
          </p:cNvPr>
          <p:cNvSpPr txBox="1">
            <a:spLocks/>
          </p:cNvSpPr>
          <p:nvPr/>
        </p:nvSpPr>
        <p:spPr>
          <a:xfrm>
            <a:off x="3657600" y="4115931"/>
            <a:ext cx="36576000" cy="1895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 dirty="0">
                <a:solidFill>
                  <a:schemeClr val="bg1"/>
                </a:solidFill>
                <a:latin typeface="Domine" panose="02040503040403060204" pitchFamily="18" charset="0"/>
                <a:cs typeface="Arial" panose="020B0604020202020204" pitchFamily="34" charset="0"/>
              </a:rPr>
              <a:t>Add Author Names and Information</a:t>
            </a:r>
          </a:p>
          <a:p>
            <a:pPr algn="ctr">
              <a:defRPr/>
            </a:pPr>
            <a:r>
              <a:rPr lang="en-US" sz="5600" dirty="0">
                <a:solidFill>
                  <a:schemeClr val="bg1"/>
                </a:solidFill>
                <a:latin typeface="Domine" panose="02040503040403060204" pitchFamily="18" charset="0"/>
                <a:cs typeface="Arial" panose="020B0604020202020204" pitchFamily="34" charset="0"/>
              </a:rPr>
              <a:t>Include University or Department Names if Needed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54A1B-D607-49B2-A4D5-68EB6287478E}"/>
              </a:ext>
            </a:extLst>
          </p:cNvPr>
          <p:cNvSpPr txBox="1"/>
          <p:nvPr/>
        </p:nvSpPr>
        <p:spPr>
          <a:xfrm>
            <a:off x="835742" y="845820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52E9EB-5ABA-416B-A4E2-94484AEB4470}"/>
              </a:ext>
            </a:extLst>
          </p:cNvPr>
          <p:cNvSpPr txBox="1"/>
          <p:nvPr/>
        </p:nvSpPr>
        <p:spPr>
          <a:xfrm>
            <a:off x="835742" y="2103120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441297-FF79-4C77-BAC7-EA1FEB90C6FB}"/>
              </a:ext>
            </a:extLst>
          </p:cNvPr>
          <p:cNvSpPr txBox="1"/>
          <p:nvPr/>
        </p:nvSpPr>
        <p:spPr>
          <a:xfrm>
            <a:off x="11604330" y="845820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7113F97-4666-489B-8648-647FDED4937B}"/>
              </a:ext>
            </a:extLst>
          </p:cNvPr>
          <p:cNvSpPr txBox="1"/>
          <p:nvPr/>
        </p:nvSpPr>
        <p:spPr>
          <a:xfrm>
            <a:off x="22631998" y="845820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11C14B6-B751-462F-8B85-BDA45F7D8D52}"/>
              </a:ext>
            </a:extLst>
          </p:cNvPr>
          <p:cNvSpPr txBox="1"/>
          <p:nvPr/>
        </p:nvSpPr>
        <p:spPr>
          <a:xfrm>
            <a:off x="33451800" y="21091642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6EF0EF5-B0FA-494E-96FD-72EBBCAACF19}"/>
              </a:ext>
            </a:extLst>
          </p:cNvPr>
          <p:cNvSpPr txBox="1"/>
          <p:nvPr/>
        </p:nvSpPr>
        <p:spPr>
          <a:xfrm>
            <a:off x="33451800" y="845820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379" name="Rectangle 10">
            <a:extLst>
              <a:ext uri="{FF2B5EF4-FFF2-40B4-BE49-F238E27FC236}">
                <a16:creationId xmlns:a16="http://schemas.microsoft.com/office/drawing/2014/main" id="{F0700EFA-F39A-4B67-A41D-B592D1296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438427"/>
            <a:ext cx="9601200" cy="873301"/>
          </a:xfrm>
          <a:prstGeom prst="rect">
            <a:avLst/>
          </a:prstGeom>
          <a:solidFill>
            <a:srgbClr val="73A514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 Semi Bold" panose="00000700000000000000" pitchFamily="50" charset="0"/>
              </a:rPr>
              <a:t>Abstract</a:t>
            </a:r>
          </a:p>
        </p:txBody>
      </p:sp>
      <p:sp>
        <p:nvSpPr>
          <p:cNvPr id="383" name="Rectangle 10">
            <a:extLst>
              <a:ext uri="{FF2B5EF4-FFF2-40B4-BE49-F238E27FC236}">
                <a16:creationId xmlns:a16="http://schemas.microsoft.com/office/drawing/2014/main" id="{260CDAC7-9B7B-48F0-8B37-AF26537B5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3200" y="7438427"/>
            <a:ext cx="20599400" cy="873301"/>
          </a:xfrm>
          <a:prstGeom prst="rect">
            <a:avLst/>
          </a:prstGeom>
          <a:solidFill>
            <a:srgbClr val="73A514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 Semi Bold" panose="00000700000000000000" pitchFamily="50" charset="0"/>
              </a:rPr>
              <a:t>Methodology</a:t>
            </a:r>
          </a:p>
        </p:txBody>
      </p:sp>
      <p:sp>
        <p:nvSpPr>
          <p:cNvPr id="387" name="Rectangle 10">
            <a:extLst>
              <a:ext uri="{FF2B5EF4-FFF2-40B4-BE49-F238E27FC236}">
                <a16:creationId xmlns:a16="http://schemas.microsoft.com/office/drawing/2014/main" id="{0591E42B-1156-425D-9161-CD6058BB8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1800" y="7438427"/>
            <a:ext cx="9601200" cy="873301"/>
          </a:xfrm>
          <a:prstGeom prst="rect">
            <a:avLst/>
          </a:prstGeom>
          <a:solidFill>
            <a:srgbClr val="73A514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 Semi Bold" panose="00000700000000000000" pitchFamily="50" charset="0"/>
              </a:rPr>
              <a:t>Results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9ADCCE40-75A3-48DC-BBE9-40643973E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008685"/>
            <a:ext cx="9601200" cy="873301"/>
          </a:xfrm>
          <a:prstGeom prst="rect">
            <a:avLst/>
          </a:prstGeom>
          <a:solidFill>
            <a:srgbClr val="73A514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 Semi Bold" panose="00000700000000000000" pitchFamily="50" charset="0"/>
              </a:rPr>
              <a:t>Introduction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C9A3EBA6-3A1B-49EA-A318-7E74A97F5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4258" y="20008685"/>
            <a:ext cx="9601200" cy="873301"/>
          </a:xfrm>
          <a:prstGeom prst="rect">
            <a:avLst/>
          </a:prstGeom>
          <a:solidFill>
            <a:srgbClr val="73A514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 Semi Bold" panose="00000700000000000000" pitchFamily="50" charset="0"/>
              </a:rPr>
              <a:t>Conclusion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Default Design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101</Words>
  <Application>Microsoft Office PowerPoint</Application>
  <PresentationFormat>自定义</PresentationFormat>
  <Paragraphs>16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Gill Sans</vt:lpstr>
      <vt:lpstr>Arial</vt:lpstr>
      <vt:lpstr>Domine</vt:lpstr>
      <vt:lpstr>Montserrat Semi Bold</vt:lpstr>
      <vt:lpstr>Montserrat Extra Bold</vt:lpstr>
      <vt:lpstr>Default Design</vt:lpstr>
      <vt:lpstr>PowerPoint 演示文稿</vt:lpstr>
    </vt:vector>
  </TitlesOfParts>
  <Manager/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to create a scientific poster</dc:title>
  <dc:subject>Example Of A Sample Research Poster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周 乐</cp:lastModifiedBy>
  <cp:revision>46</cp:revision>
  <dcterms:modified xsi:type="dcterms:W3CDTF">2021-12-23T02:14:00Z</dcterms:modified>
  <cp:category>science research poster</cp:category>
</cp:coreProperties>
</file>