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86" r:id="rId4"/>
    <p:sldId id="285" r:id="rId5"/>
    <p:sldId id="28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Poppins Light" panose="020B0604020202020204" charset="0"/>
      <p:regular r:id="rId29"/>
      <p:bold r:id="rId30"/>
      <p:italic r:id="rId31"/>
      <p:boldItalic r:id="rId32"/>
    </p:embeddedFont>
    <p:embeddedFont>
      <p:font typeface="Poppins" panose="020B060402020202020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56"/>
          </p14:sldIdLst>
        </p14:section>
        <p14:section name="Secção Sem Título" id="{93785C95-7C47-4F7D-AC6F-E97F0321BDE4}">
          <p14:sldIdLst/>
        </p14:section>
        <p14:section name="Secção Sem Título" id="{E39D3B26-05D0-44D1-8F44-677DDF703FEB}">
          <p14:sldIdLst>
            <p14:sldId id="261"/>
          </p14:sldIdLst>
        </p14:section>
        <p14:section name="Secção Sem Título" id="{9FE62D44-9969-476A-AE71-3A6621B76220}">
          <p14:sldIdLst/>
        </p14:section>
        <p14:section name="Secção Sem Título" id="{1760178D-0B34-43FD-BF40-C989F90290BA}">
          <p14:sldIdLst>
            <p14:sldId id="286"/>
            <p14:sldId id="285"/>
            <p14:sldId id="284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05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3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3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2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74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4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3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7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8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64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81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5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3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0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5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738364" y="1813201"/>
            <a:ext cx="5684514" cy="1506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Associativismo 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504716" y="801918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{C2EFB8EE-02F2-4103-9705-49A2EF4A0B0D}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Contextualizacao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É uma forma de organizar grupos de duas ou até mais pessoas, com ou sem personalidade jurídica, sem fins lucrativos com </a:t>
            </a:r>
            <a:r>
              <a:rPr lang="pt-PT" dirty="0" err="1">
                <a:latin typeface="Verdana" panose="020B0604030504040204" pitchFamily="34" charset="0"/>
                <a:ea typeface="Verdana" panose="020B0604030504040204" pitchFamily="34" charset="0"/>
              </a:rPr>
              <a:t>objectivo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 de superar dificuldades e gerar benefícios econômicos, socias, científicos, culturais ou políticos.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199" y="1166125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Objectivos do sistema 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91671" y="1958049"/>
            <a:ext cx="5368064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Permitir fazer a gestão dos membros de uma associação bem como dos pagamentos das quotas.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00" y="3537768"/>
            <a:ext cx="384081" cy="384081"/>
          </a:xfrm>
          <a:prstGeom prst="rect">
            <a:avLst/>
          </a:prstGeom>
        </p:spPr>
      </p:pic>
      <p:grpSp>
        <p:nvGrpSpPr>
          <p:cNvPr id="6" name="Google Shape;189;p19"/>
          <p:cNvGrpSpPr/>
          <p:nvPr/>
        </p:nvGrpSpPr>
        <p:grpSpPr>
          <a:xfrm>
            <a:off x="7034575" y="1727650"/>
            <a:ext cx="1539600" cy="1539600"/>
            <a:chOff x="6680825" y="2549350"/>
            <a:chExt cx="1539600" cy="1539600"/>
          </a:xfrm>
        </p:grpSpPr>
        <p:sp>
          <p:nvSpPr>
            <p:cNvPr id="7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4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8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758</Words>
  <Application>Microsoft Office PowerPoint</Application>
  <PresentationFormat>Apresentação no Ecrã (16:9)</PresentationFormat>
  <Paragraphs>145</Paragraphs>
  <Slides>26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Poppins Light</vt:lpstr>
      <vt:lpstr>Poppins</vt:lpstr>
      <vt:lpstr>Verdana</vt:lpstr>
      <vt:lpstr>Arial</vt:lpstr>
      <vt:lpstr>Cymbeline template</vt:lpstr>
      <vt:lpstr>Associativismo </vt:lpstr>
      <vt:lpstr>Contextualizacao</vt:lpstr>
      <vt:lpstr>Objectivos do sistema </vt:lpstr>
      <vt:lpstr>Apresentação do PowerPoint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lucilia mandlate</cp:lastModifiedBy>
  <cp:revision>6</cp:revision>
  <dcterms:modified xsi:type="dcterms:W3CDTF">2018-10-25T14:15:07Z</dcterms:modified>
</cp:coreProperties>
</file>