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90" r:id="rId2"/>
    <p:sldId id="261" r:id="rId3"/>
    <p:sldId id="286" r:id="rId4"/>
    <p:sldId id="289" r:id="rId5"/>
    <p:sldId id="284" r:id="rId6"/>
    <p:sldId id="288" r:id="rId7"/>
    <p:sldId id="28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Poppins Light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  <p:embeddedFont>
      <p:font typeface="Poppins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ção Predefinida" id="{8BDF5A64-71BA-43B3-8063-C082866FB2DC}">
          <p14:sldIdLst>
            <p14:sldId id="290"/>
            <p14:sldId id="261"/>
            <p14:sldId id="286"/>
            <p14:sldId id="289"/>
            <p14:sldId id="284"/>
            <p14:sldId id="288"/>
            <p14:sldId id="28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ecção Sem Título" id="{4809650A-D20F-4D2D-A536-4EC0BDC8B2A2}">
          <p14:sldIdLst/>
        </p14:section>
        <p14:section name="Secção Sem Título" id="{93785C95-7C47-4F7D-AC6F-E97F0321BDE4}">
          <p14:sldIdLst/>
        </p14:section>
        <p14:section name="Secção Sem Título" id="{E39D3B26-05D0-44D1-8F44-677DDF703FEB}">
          <p14:sldIdLst/>
        </p14:section>
        <p14:section name="Secção Sem Título" id="{9FE62D44-9969-476A-AE71-3A6621B7622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FB8EE-02F2-4103-9705-49A2EF4A0B0D}">
  <a:tblStyle styleId="{C2EFB8EE-02F2-4103-9705-49A2EF4A0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56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005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86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53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234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05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72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8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2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74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142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0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584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674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438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264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181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55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6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3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53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53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60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84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2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05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630184" y="1054705"/>
            <a:ext cx="642134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Ass    ciativismo</a:t>
            </a:r>
            <a:endParaRPr sz="6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752481" y="2687117"/>
            <a:ext cx="2949677" cy="88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@Lucilia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#Cinquenta</a:t>
            </a:r>
            <a:endParaRPr sz="20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71853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04;p39"/>
          <p:cNvSpPr/>
          <p:nvPr/>
        </p:nvSpPr>
        <p:spPr>
          <a:xfrm>
            <a:off x="4150759" y="1471853"/>
            <a:ext cx="493160" cy="44720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75;p25"/>
          <p:cNvSpPr/>
          <p:nvPr/>
        </p:nvSpPr>
        <p:spPr>
          <a:xfrm>
            <a:off x="8516877" y="1580401"/>
            <a:ext cx="226159" cy="26676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" name="Google Shape;196;p19"/>
          <p:cNvGrpSpPr/>
          <p:nvPr/>
        </p:nvGrpSpPr>
        <p:grpSpPr>
          <a:xfrm>
            <a:off x="8455632" y="1526400"/>
            <a:ext cx="386004" cy="351313"/>
            <a:chOff x="2594050" y="1631825"/>
            <a:chExt cx="439625" cy="439625"/>
          </a:xfrm>
        </p:grpSpPr>
        <p:sp>
          <p:nvSpPr>
            <p:cNvPr id="13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91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rgbClr val="FFFFFF"/>
                </a:solidFill>
              </a:rPr>
              <a:t>Want big impact?</a:t>
            </a:r>
            <a:endParaRPr sz="1800" b="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Use big image.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2810795" y="511540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6927900" cy="2618400"/>
        </p:xfrm>
        <a:graphic>
          <a:graphicData uri="http://schemas.openxmlformats.org/drawingml/2006/table">
            <a:tbl>
              <a:tblPr>
                <a:noFill/>
                <a:tableStyleId>{C2EFB8EE-02F2-4103-9705-49A2EF4A0B0D}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20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Contextualização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570154" y="1958049"/>
            <a:ext cx="5389581" cy="234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União de grupo de indivíduos com finalidade de atingir um objectivo.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Sem lucros monetários (Na maioria das vezes)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3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4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3600"/>
          </a:p>
        </p:txBody>
      </p:sp>
      <p:sp>
        <p:nvSpPr>
          <p:cNvPr id="406" name="Google Shape;406;p34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325927" y="131768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3400"/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@username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user@mail.me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67474" y="385289"/>
            <a:ext cx="5502535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962519" y="961989"/>
            <a:ext cx="6074734" cy="3708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Registos em cadernos: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</a:t>
            </a: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de pagamentos ineficiente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de pesquisa lento e trabalhoso;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Planilhas do excel: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Complicado manipular fórmulas;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Necessário um computador;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Necessário 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mesclar informação;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Blá blá blá…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47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110" y="436688"/>
            <a:ext cx="5220300" cy="683100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grpSp>
        <p:nvGrpSpPr>
          <p:cNvPr id="6" name="Google Shape;271;p25"/>
          <p:cNvGrpSpPr/>
          <p:nvPr/>
        </p:nvGrpSpPr>
        <p:grpSpPr>
          <a:xfrm>
            <a:off x="452583" y="1727000"/>
            <a:ext cx="3339000" cy="3339000"/>
            <a:chOff x="2902488" y="902232"/>
            <a:chExt cx="3339000" cy="3339000"/>
          </a:xfrm>
        </p:grpSpPr>
        <p:sp>
          <p:nvSpPr>
            <p:cNvPr id="7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9" name="Google Shape;274;p25"/>
          <p:cNvGrpSpPr/>
          <p:nvPr/>
        </p:nvGrpSpPr>
        <p:grpSpPr>
          <a:xfrm>
            <a:off x="3612352" y="1813397"/>
            <a:ext cx="1163428" cy="1071115"/>
            <a:chOff x="3664038" y="1663782"/>
            <a:chExt cx="1815900" cy="1815900"/>
          </a:xfrm>
        </p:grpSpPr>
        <p:sp>
          <p:nvSpPr>
            <p:cNvPr id="10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Servidor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2" name="Google Shape;277;p25"/>
          <p:cNvGrpSpPr/>
          <p:nvPr/>
        </p:nvGrpSpPr>
        <p:grpSpPr>
          <a:xfrm>
            <a:off x="5471619" y="804363"/>
            <a:ext cx="1068600" cy="1068600"/>
            <a:chOff x="2830077" y="412833"/>
            <a:chExt cx="1068600" cy="1068600"/>
          </a:xfrm>
        </p:grpSpPr>
        <p:sp>
          <p:nvSpPr>
            <p:cNvPr id="13" name="Google Shape;278;p25"/>
            <p:cNvSpPr/>
            <p:nvPr/>
          </p:nvSpPr>
          <p:spPr>
            <a:xfrm>
              <a:off x="2830077" y="412833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4" name="Google Shape;279;p25"/>
            <p:cNvSpPr txBox="1"/>
            <p:nvPr/>
          </p:nvSpPr>
          <p:spPr>
            <a:xfrm>
              <a:off x="3008496" y="60014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ADMINISTRADOR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15" name="Google Shape;280;p25"/>
          <p:cNvGrpSpPr/>
          <p:nvPr/>
        </p:nvGrpSpPr>
        <p:grpSpPr>
          <a:xfrm>
            <a:off x="4050046" y="3686330"/>
            <a:ext cx="1068600" cy="1068600"/>
            <a:chOff x="2859873" y="853971"/>
            <a:chExt cx="1068600" cy="1068600"/>
          </a:xfrm>
        </p:grpSpPr>
        <p:sp>
          <p:nvSpPr>
            <p:cNvPr id="16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API M-PESA 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18" name="Google Shape;283;p25"/>
          <p:cNvGrpSpPr/>
          <p:nvPr/>
        </p:nvGrpSpPr>
        <p:grpSpPr>
          <a:xfrm>
            <a:off x="6896654" y="3686330"/>
            <a:ext cx="1068600" cy="1068600"/>
            <a:chOff x="5214448" y="3234278"/>
            <a:chExt cx="1068600" cy="1068600"/>
          </a:xfrm>
        </p:grpSpPr>
        <p:sp>
          <p:nvSpPr>
            <p:cNvPr id="19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NAVEGADOR 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4" name="Google Shape;280;p25"/>
          <p:cNvGrpSpPr/>
          <p:nvPr/>
        </p:nvGrpSpPr>
        <p:grpSpPr>
          <a:xfrm>
            <a:off x="7487275" y="1774109"/>
            <a:ext cx="1068600" cy="1068600"/>
            <a:chOff x="2859873" y="853971"/>
            <a:chExt cx="1068600" cy="1068600"/>
          </a:xfrm>
        </p:grpSpPr>
        <p:sp>
          <p:nvSpPr>
            <p:cNvPr id="25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MEMBRO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2" name="Google Shape;411;p35"/>
          <p:cNvSpPr/>
          <p:nvPr/>
        </p:nvSpPr>
        <p:spPr>
          <a:xfrm>
            <a:off x="5471619" y="2514600"/>
            <a:ext cx="1195971" cy="73982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76;p25"/>
          <p:cNvSpPr txBox="1"/>
          <p:nvPr/>
        </p:nvSpPr>
        <p:spPr>
          <a:xfrm>
            <a:off x="5641992" y="2592712"/>
            <a:ext cx="861087" cy="48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err="1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gassX</a:t>
            </a:r>
            <a:endParaRPr sz="1200"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6592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  <p:sp>
        <p:nvSpPr>
          <p:cNvPr id="5" name="Google Shape;411;p35"/>
          <p:cNvSpPr/>
          <p:nvPr/>
        </p:nvSpPr>
        <p:spPr>
          <a:xfrm>
            <a:off x="877269" y="154112"/>
            <a:ext cx="7270137" cy="485793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00;p34"/>
          <p:cNvGrpSpPr/>
          <p:nvPr/>
        </p:nvGrpSpPr>
        <p:grpSpPr>
          <a:xfrm>
            <a:off x="1532590" y="462337"/>
            <a:ext cx="2943543" cy="3544583"/>
            <a:chOff x="2112475" y="238125"/>
            <a:chExt cx="3395050" cy="5238750"/>
          </a:xfrm>
        </p:grpSpPr>
        <p:sp>
          <p:nvSpPr>
            <p:cNvPr id="7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/>
          <p:cNvGrpSpPr/>
          <p:nvPr/>
        </p:nvGrpSpPr>
        <p:grpSpPr>
          <a:xfrm>
            <a:off x="4971343" y="625362"/>
            <a:ext cx="1463715" cy="2820830"/>
            <a:chOff x="2547150" y="238125"/>
            <a:chExt cx="2525675" cy="5238750"/>
          </a:xfrm>
        </p:grpSpPr>
        <p:sp>
          <p:nvSpPr>
            <p:cNvPr id="12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4729636" y="3546062"/>
            <a:ext cx="2504340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pt-BR" dirty="0" smtClean="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www.blablabla.com</a:t>
            </a:r>
            <a:endParaRPr lang="pt-BR" dirty="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18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279868" y="1393753"/>
            <a:ext cx="55387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Let’s do it!</a:t>
            </a:r>
            <a:endParaRPr sz="8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454530" y="2317248"/>
            <a:ext cx="2949677" cy="88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@Lucilia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#Cinquenta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22826" y="1648148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58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42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7350" y="972282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781</Words>
  <Application>Microsoft Office PowerPoint</Application>
  <PresentationFormat>Apresentação na tela (16:9)</PresentationFormat>
  <Paragraphs>170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Poppins Light</vt:lpstr>
      <vt:lpstr>Arial</vt:lpstr>
      <vt:lpstr>Verdana</vt:lpstr>
      <vt:lpstr>Courier New</vt:lpstr>
      <vt:lpstr>Poppins</vt:lpstr>
      <vt:lpstr>Cymbeline template</vt:lpstr>
      <vt:lpstr>Ass    ciativismo</vt:lpstr>
      <vt:lpstr>Contextualização</vt:lpstr>
      <vt:lpstr>Problemas</vt:lpstr>
      <vt:lpstr>Arquitetura</vt:lpstr>
      <vt:lpstr>Apresentação do PowerPoint</vt:lpstr>
      <vt:lpstr>Let’s do it!</vt:lpstr>
      <vt:lpstr>Apresentação do PowerPoint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Associativismo</dc:title>
  <dc:creator>LUCILIA</dc:creator>
  <cp:lastModifiedBy>valter cinquenta</cp:lastModifiedBy>
  <cp:revision>26</cp:revision>
  <dcterms:modified xsi:type="dcterms:W3CDTF">2018-11-01T22:10:48Z</dcterms:modified>
</cp:coreProperties>
</file>