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61" r:id="rId3"/>
    <p:sldId id="286" r:id="rId4"/>
    <p:sldId id="285" r:id="rId5"/>
    <p:sldId id="284" r:id="rId6"/>
    <p:sldId id="288" r:id="rId7"/>
    <p:sldId id="28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0" r:id="rId28"/>
    <p:sldId id="281" r:id="rId29"/>
    <p:sldId id="282" r:id="rId30"/>
  </p:sldIdLst>
  <p:sldSz cx="9144000" cy="5143500" type="screen16x9"/>
  <p:notesSz cx="6858000" cy="9144000"/>
  <p:embeddedFontLst>
    <p:embeddedFont>
      <p:font typeface="Poppins Light" charset="0"/>
      <p:regular r:id="rId32"/>
      <p:bold r:id="rId33"/>
      <p:italic r:id="rId34"/>
      <p:boldItalic r:id="rId35"/>
    </p:embeddedFont>
    <p:embeddedFont>
      <p:font typeface="Verdana" pitchFamily="34" charset="0"/>
      <p:regular r:id="rId36"/>
      <p:bold r:id="rId37"/>
      <p:italic r:id="rId38"/>
      <p:boldItalic r:id="rId39"/>
    </p:embeddedFont>
    <p:embeddedFont>
      <p:font typeface="Poppins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ção Predefinida" id="{8BDF5A64-71BA-43B3-8063-C082866FB2DC}">
          <p14:sldIdLst>
            <p14:sldId id="256"/>
            <p14:sldId id="261"/>
            <p14:sldId id="286"/>
            <p14:sldId id="285"/>
            <p14:sldId id="284"/>
            <p14:sldId id="288"/>
            <p14:sldId id="287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90"/>
            <p14:sldId id="281"/>
            <p14:sldId id="282"/>
          </p14:sldIdLst>
        </p14:section>
        <p14:section name="Secção Sem Título" id="{4809650A-D20F-4D2D-A536-4EC0BDC8B2A2}">
          <p14:sldIdLst/>
        </p14:section>
        <p14:section name="Secção Sem Título" id="{93785C95-7C47-4F7D-AC6F-E97F0321BDE4}">
          <p14:sldIdLst/>
        </p14:section>
        <p14:section name="Secção Sem Título" id="{E39D3B26-05D0-44D1-8F44-677DDF703FEB}">
          <p14:sldIdLst/>
        </p14:section>
        <p14:section name="Secção Sem Título" id="{9FE62D44-9969-476A-AE71-3A6621B76220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2EFB8EE-02F2-4103-9705-49A2EF4A0B0D}">
  <a:tblStyle styleId="{C2EFB8EE-02F2-4103-9705-49A2EF4A0B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-990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4566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054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865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531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234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505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72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58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2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374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142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70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584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674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438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264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181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955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76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63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53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53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60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84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22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05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1738364" y="1813201"/>
            <a:ext cx="5684514" cy="1506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Associativismo 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22311" y="960440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4"/>
          <p:cNvSpPr txBox="1">
            <a:spLocks/>
          </p:cNvSpPr>
          <p:nvPr/>
        </p:nvSpPr>
        <p:spPr>
          <a:xfrm>
            <a:off x="6747216" y="0"/>
            <a:ext cx="2396784" cy="780615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pt-BR" dirty="0" err="1" smtClean="0"/>
              <a:t>gassX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solidFill>
                  <a:srgbClr val="FFFFFF"/>
                </a:solidFill>
              </a:rPr>
              <a:t>Want big impact?</a:t>
            </a:r>
            <a:endParaRPr sz="1800" b="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Use big image.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2621782" y="758120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6927900" cy="2618400"/>
        </p:xfrm>
        <a:graphic>
          <a:graphicData uri="http://schemas.openxmlformats.org/drawingml/2006/table">
            <a:tbl>
              <a:tblPr>
                <a:noFill/>
                <a:tableStyleId>{C2EFB8EE-02F2-4103-9705-49A2EF4A0B0D}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20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 idx="4294967295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4294967295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3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7094050" y="1770571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66083" y="2662065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Contextualização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570154" y="1958049"/>
            <a:ext cx="5389581" cy="234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União de grupo de indivíduos com finalidade de atingir um objectivo.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Sem lucros monetários (Na maioria das vezes)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7678922" y="2323433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80" name="Google Shape;380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25" y="823975"/>
            <a:ext cx="6822281" cy="312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3600"/>
          </a:p>
        </p:txBody>
      </p:sp>
      <p:sp>
        <p:nvSpPr>
          <p:cNvPr id="386" name="Google Shape;386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33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34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Tablet project</a:t>
            </a:r>
            <a:endParaRPr sz="3600"/>
          </a:p>
        </p:txBody>
      </p:sp>
      <p:sp>
        <p:nvSpPr>
          <p:cNvPr id="406" name="Google Shape;406;p34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6444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3400"/>
          </a:p>
        </p:txBody>
      </p:sp>
      <p:sp>
        <p:nvSpPr>
          <p:cNvPr id="415" name="Google Shape;415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@username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user@mail.me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4" name="Google Shape;686;p39"/>
          <p:cNvSpPr/>
          <p:nvPr/>
        </p:nvSpPr>
        <p:spPr>
          <a:xfrm>
            <a:off x="1811434" y="1402773"/>
            <a:ext cx="3945129" cy="2712026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11;p39"/>
          <p:cNvSpPr/>
          <p:nvPr/>
        </p:nvSpPr>
        <p:spPr>
          <a:xfrm>
            <a:off x="6034168" y="576995"/>
            <a:ext cx="377023" cy="553166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612;p39"/>
          <p:cNvGrpSpPr/>
          <p:nvPr/>
        </p:nvGrpSpPr>
        <p:grpSpPr>
          <a:xfrm>
            <a:off x="2795955" y="1955585"/>
            <a:ext cx="625945" cy="525779"/>
            <a:chOff x="2583100" y="2973775"/>
            <a:chExt cx="461550" cy="437200"/>
          </a:xfrm>
        </p:grpSpPr>
        <p:sp>
          <p:nvSpPr>
            <p:cNvPr id="7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26201" y="1210567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USSD 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43566" y="2484966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Admin Section</a:t>
            </a:r>
            <a:endParaRPr lang="en-US" dirty="0"/>
          </a:p>
        </p:txBody>
      </p:sp>
      <p:grpSp>
        <p:nvGrpSpPr>
          <p:cNvPr id="11" name="Google Shape;280;p25"/>
          <p:cNvGrpSpPr/>
          <p:nvPr/>
        </p:nvGrpSpPr>
        <p:grpSpPr>
          <a:xfrm>
            <a:off x="3951675" y="1955585"/>
            <a:ext cx="939761" cy="989242"/>
            <a:chOff x="2859873" y="853971"/>
            <a:chExt cx="1068600" cy="1068600"/>
          </a:xfrm>
        </p:grpSpPr>
        <p:sp>
          <p:nvSpPr>
            <p:cNvPr id="12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3" name="Google Shape;282;p25"/>
            <p:cNvSpPr txBox="1"/>
            <p:nvPr/>
          </p:nvSpPr>
          <p:spPr>
            <a:xfrm>
              <a:off x="3012800" y="1022197"/>
              <a:ext cx="786834" cy="6963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USSD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Server </a:t>
              </a:r>
              <a:endParaRPr sz="105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14" name="Google Shape;505;p39"/>
          <p:cNvSpPr/>
          <p:nvPr/>
        </p:nvSpPr>
        <p:spPr>
          <a:xfrm>
            <a:off x="7076507" y="43952"/>
            <a:ext cx="1892893" cy="1174293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525;p39"/>
          <p:cNvGrpSpPr/>
          <p:nvPr/>
        </p:nvGrpSpPr>
        <p:grpSpPr>
          <a:xfrm>
            <a:off x="1557743" y="343007"/>
            <a:ext cx="366458" cy="366437"/>
            <a:chOff x="1923675" y="1633650"/>
            <a:chExt cx="436000" cy="435975"/>
          </a:xfrm>
        </p:grpSpPr>
        <p:sp>
          <p:nvSpPr>
            <p:cNvPr id="1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615;p39"/>
          <p:cNvSpPr/>
          <p:nvPr/>
        </p:nvSpPr>
        <p:spPr>
          <a:xfrm>
            <a:off x="2577885" y="403808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654;p39"/>
          <p:cNvGrpSpPr/>
          <p:nvPr/>
        </p:nvGrpSpPr>
        <p:grpSpPr>
          <a:xfrm>
            <a:off x="2047331" y="176082"/>
            <a:ext cx="369526" cy="268183"/>
            <a:chOff x="3932350" y="3714775"/>
            <a:chExt cx="439650" cy="319075"/>
          </a:xfrm>
        </p:grpSpPr>
        <p:sp>
          <p:nvSpPr>
            <p:cNvPr id="24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687;p39"/>
          <p:cNvSpPr/>
          <p:nvPr/>
        </p:nvSpPr>
        <p:spPr>
          <a:xfrm>
            <a:off x="2047331" y="552240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588;p39"/>
          <p:cNvGrpSpPr/>
          <p:nvPr/>
        </p:nvGrpSpPr>
        <p:grpSpPr>
          <a:xfrm>
            <a:off x="681372" y="867106"/>
            <a:ext cx="534663" cy="899349"/>
            <a:chOff x="3384375" y="2267500"/>
            <a:chExt cx="203375" cy="507825"/>
          </a:xfrm>
        </p:grpSpPr>
        <p:sp>
          <p:nvSpPr>
            <p:cNvPr id="31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74;p25"/>
          <p:cNvGrpSpPr/>
          <p:nvPr/>
        </p:nvGrpSpPr>
        <p:grpSpPr>
          <a:xfrm>
            <a:off x="2567521" y="3262744"/>
            <a:ext cx="2323915" cy="798678"/>
            <a:chOff x="3664038" y="1663782"/>
            <a:chExt cx="1710390" cy="1815900"/>
          </a:xfrm>
        </p:grpSpPr>
        <p:sp>
          <p:nvSpPr>
            <p:cNvPr id="34" name="Google Shape;275;p25"/>
            <p:cNvSpPr/>
            <p:nvPr/>
          </p:nvSpPr>
          <p:spPr>
            <a:xfrm>
              <a:off x="3664038" y="1663782"/>
              <a:ext cx="171039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Database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1216035" y="1518344"/>
            <a:ext cx="1539952" cy="8414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086164" y="2944827"/>
            <a:ext cx="111764" cy="317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</p:cNvCxnSpPr>
          <p:nvPr/>
        </p:nvCxnSpPr>
        <p:spPr>
          <a:xfrm>
            <a:off x="3113782" y="2792743"/>
            <a:ext cx="147919" cy="470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3" idx="3"/>
          </p:cNvCxnSpPr>
          <p:nvPr/>
        </p:nvCxnSpPr>
        <p:spPr>
          <a:xfrm flipH="1">
            <a:off x="4778131" y="1145092"/>
            <a:ext cx="978432" cy="12885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3330" y="1757989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Admin </a:t>
            </a:r>
            <a:endParaRPr lang="en-US" dirty="0"/>
          </a:p>
        </p:txBody>
      </p:sp>
      <p:grpSp>
        <p:nvGrpSpPr>
          <p:cNvPr id="48" name="Google Shape;588;p39"/>
          <p:cNvGrpSpPr/>
          <p:nvPr/>
        </p:nvGrpSpPr>
        <p:grpSpPr>
          <a:xfrm>
            <a:off x="6567809" y="565550"/>
            <a:ext cx="280177" cy="566134"/>
            <a:chOff x="3384375" y="2267500"/>
            <a:chExt cx="203375" cy="507825"/>
          </a:xfrm>
        </p:grpSpPr>
        <p:sp>
          <p:nvSpPr>
            <p:cNvPr id="4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05;p39"/>
          <p:cNvSpPr/>
          <p:nvPr/>
        </p:nvSpPr>
        <p:spPr>
          <a:xfrm>
            <a:off x="1356774" y="79455"/>
            <a:ext cx="1892893" cy="99507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TextBox 51"/>
          <p:cNvSpPr txBox="1"/>
          <p:nvPr/>
        </p:nvSpPr>
        <p:spPr>
          <a:xfrm>
            <a:off x="7280441" y="122048"/>
            <a:ext cx="1583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Menu:</a:t>
            </a:r>
          </a:p>
          <a:p>
            <a:r>
              <a:rPr lang="pt-BR" dirty="0" smtClean="0"/>
              <a:t>1 - Votar lista A;</a:t>
            </a:r>
          </a:p>
          <a:p>
            <a:r>
              <a:rPr lang="pt-BR" dirty="0" smtClean="0"/>
              <a:t>2 - Votar Lista B;</a:t>
            </a:r>
          </a:p>
          <a:p>
            <a:r>
              <a:rPr lang="pt-BR" dirty="0" smtClean="0"/>
              <a:t>3 - Outros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86444" y="814545"/>
            <a:ext cx="113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*143*54#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16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Google Shape;910;p4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7094050" y="1770571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66083" y="2662065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67474" y="385289"/>
            <a:ext cx="5502535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962519" y="961989"/>
            <a:ext cx="6074734" cy="3708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Registos em cadernos: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Processo </a:t>
            </a: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de pagamentos ineficiente</a:t>
            </a: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Processo de pesquisa lento e trabalhoso;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PT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Planilhas do excel:</a:t>
            </a:r>
          </a:p>
          <a:p>
            <a:pPr lvl="1"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Complicado manipular fórmulas;</a:t>
            </a:r>
          </a:p>
          <a:p>
            <a:pPr lvl="1"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Necessário um computador;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Necessário </a:t>
            </a: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mesclar informação;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PT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Blá blá blá…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7678922" y="2323433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470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325" y="549675"/>
            <a:ext cx="5220300" cy="683100"/>
          </a:xfrm>
        </p:spPr>
        <p:txBody>
          <a:bodyPr/>
          <a:lstStyle/>
          <a:p>
            <a:r>
              <a:rPr lang="pt-PT" dirty="0" smtClean="0"/>
              <a:t>Nossa solução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00" y="3537768"/>
            <a:ext cx="384081" cy="384081"/>
          </a:xfrm>
          <a:prstGeom prst="rect">
            <a:avLst/>
          </a:prstGeom>
        </p:spPr>
      </p:pic>
      <p:grpSp>
        <p:nvGrpSpPr>
          <p:cNvPr id="10" name="Google Shape;196;p19"/>
          <p:cNvGrpSpPr/>
          <p:nvPr/>
        </p:nvGrpSpPr>
        <p:grpSpPr>
          <a:xfrm>
            <a:off x="7659980" y="2280512"/>
            <a:ext cx="369505" cy="369505"/>
            <a:chOff x="2594050" y="1631825"/>
            <a:chExt cx="439625" cy="439625"/>
          </a:xfrm>
        </p:grpSpPr>
        <p:sp>
          <p:nvSpPr>
            <p:cNvPr id="11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74;p25"/>
          <p:cNvGrpSpPr/>
          <p:nvPr/>
        </p:nvGrpSpPr>
        <p:grpSpPr>
          <a:xfrm>
            <a:off x="6926539" y="1733622"/>
            <a:ext cx="1815900" cy="1804146"/>
            <a:chOff x="3664038" y="1663782"/>
            <a:chExt cx="1815900" cy="1815900"/>
          </a:xfrm>
        </p:grpSpPr>
        <p:sp>
          <p:nvSpPr>
            <p:cNvPr id="16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gassX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8" name="Google Shape;277;p25"/>
          <p:cNvGrpSpPr/>
          <p:nvPr/>
        </p:nvGrpSpPr>
        <p:grpSpPr>
          <a:xfrm>
            <a:off x="5621989" y="1156520"/>
            <a:ext cx="1068600" cy="1068600"/>
            <a:chOff x="2859873" y="853971"/>
            <a:chExt cx="1068600" cy="1068600"/>
          </a:xfrm>
        </p:grpSpPr>
        <p:sp>
          <p:nvSpPr>
            <p:cNvPr id="19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0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Membro</a:t>
              </a:r>
              <a:endParaRPr sz="105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1" name="Google Shape;280;p25"/>
          <p:cNvGrpSpPr/>
          <p:nvPr/>
        </p:nvGrpSpPr>
        <p:grpSpPr>
          <a:xfrm>
            <a:off x="5484670" y="2809220"/>
            <a:ext cx="1068600" cy="1068600"/>
            <a:chOff x="2859873" y="853971"/>
            <a:chExt cx="1068600" cy="1068600"/>
          </a:xfrm>
        </p:grpSpPr>
        <p:sp>
          <p:nvSpPr>
            <p:cNvPr id="22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3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M-Pesa 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API</a:t>
              </a:r>
              <a:endParaRPr sz="105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4" name="Google Shape;283;p25"/>
          <p:cNvGrpSpPr/>
          <p:nvPr/>
        </p:nvGrpSpPr>
        <p:grpSpPr>
          <a:xfrm>
            <a:off x="6926538" y="3804525"/>
            <a:ext cx="1102948" cy="1143122"/>
            <a:chOff x="5214448" y="3234278"/>
            <a:chExt cx="1068600" cy="1068600"/>
          </a:xfrm>
        </p:grpSpPr>
        <p:sp>
          <p:nvSpPr>
            <p:cNvPr id="25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6" name="Google Shape;285;p25"/>
            <p:cNvSpPr txBox="1"/>
            <p:nvPr/>
          </p:nvSpPr>
          <p:spPr>
            <a:xfrm>
              <a:off x="5342150" y="3444367"/>
              <a:ext cx="792426" cy="65206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Tratamento 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de dados</a:t>
              </a:r>
              <a:endParaRPr sz="105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" name="Google Shape;280;p25"/>
          <p:cNvGrpSpPr/>
          <p:nvPr/>
        </p:nvGrpSpPr>
        <p:grpSpPr>
          <a:xfrm>
            <a:off x="7283841" y="268058"/>
            <a:ext cx="1068600" cy="1068600"/>
            <a:chOff x="2859873" y="853971"/>
            <a:chExt cx="1068600" cy="1068600"/>
          </a:xfrm>
        </p:grpSpPr>
        <p:sp>
          <p:nvSpPr>
            <p:cNvPr id="28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Admin </a:t>
              </a:r>
              <a:endParaRPr sz="105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1" name="Google Shape;239;p22"/>
          <p:cNvSpPr txBox="1">
            <a:spLocks noGrp="1"/>
          </p:cNvSpPr>
          <p:nvPr>
            <p:ph type="body" idx="1"/>
          </p:nvPr>
        </p:nvSpPr>
        <p:spPr>
          <a:xfrm>
            <a:off x="206608" y="1246882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Web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 smtClean="0">
                <a:latin typeface="+mn-lt"/>
              </a:rPr>
              <a:t>Acesso a partir de qualquer lugar, seja computador, tablete ou mesmo smartphone</a:t>
            </a:r>
            <a:endParaRPr sz="1400" dirty="0">
              <a:latin typeface="+mn-lt"/>
            </a:endParaRPr>
          </a:p>
        </p:txBody>
      </p:sp>
      <p:sp>
        <p:nvSpPr>
          <p:cNvPr id="32" name="Google Shape;240;p22"/>
          <p:cNvSpPr txBox="1">
            <a:spLocks/>
          </p:cNvSpPr>
          <p:nvPr/>
        </p:nvSpPr>
        <p:spPr>
          <a:xfrm>
            <a:off x="1823715" y="1757686"/>
            <a:ext cx="1757914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err="1" smtClean="0"/>
              <a:t>Membro</a:t>
            </a:r>
          </a:p>
          <a:p>
            <a:pPr>
              <a:spcBef>
                <a:spcPts val="600"/>
              </a:spcBef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têm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.. </a:t>
            </a:r>
            <a:r>
              <a:rPr lang="en-US" dirty="0" err="1" smtClean="0"/>
              <a:t>Acompanhando</a:t>
            </a:r>
            <a:r>
              <a:rPr lang="en-US" dirty="0" smtClean="0"/>
              <a:t> de </a:t>
            </a:r>
            <a:r>
              <a:rPr lang="en-US" dirty="0" err="1" smtClean="0"/>
              <a:t>tudo</a:t>
            </a:r>
            <a:r>
              <a:rPr lang="en-US" dirty="0" smtClean="0"/>
              <a:t> que for </a:t>
            </a:r>
            <a:r>
              <a:rPr lang="en-US" dirty="0" err="1" smtClean="0"/>
              <a:t>lhes</a:t>
            </a:r>
            <a:r>
              <a:rPr lang="en-US" dirty="0" smtClean="0"/>
              <a:t> </a:t>
            </a:r>
            <a:r>
              <a:rPr lang="en-US" dirty="0" err="1" smtClean="0"/>
              <a:t>interessar</a:t>
            </a:r>
            <a:r>
              <a:rPr lang="en-US" dirty="0" smtClean="0"/>
              <a:t> para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inteirado</a:t>
            </a:r>
            <a:r>
              <a:rPr lang="en-US" dirty="0" smtClean="0"/>
              <a:t> de </a:t>
            </a:r>
            <a:r>
              <a:rPr lang="en-US" dirty="0" err="1" smtClean="0"/>
              <a:t>todo</a:t>
            </a:r>
            <a:r>
              <a:rPr lang="en-US" dirty="0" smtClean="0"/>
              <a:t> o </a:t>
            </a:r>
            <a:r>
              <a:rPr lang="en-US" dirty="0" err="1" smtClean="0"/>
              <a:t>processo</a:t>
            </a:r>
            <a:endParaRPr lang="en-US" dirty="0"/>
          </a:p>
        </p:txBody>
      </p:sp>
      <p:sp>
        <p:nvSpPr>
          <p:cNvPr id="33" name="Google Shape;241;p22"/>
          <p:cNvSpPr txBox="1">
            <a:spLocks/>
          </p:cNvSpPr>
          <p:nvPr/>
        </p:nvSpPr>
        <p:spPr>
          <a:xfrm>
            <a:off x="3713436" y="2583609"/>
            <a:ext cx="1748177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err="1" smtClean="0"/>
              <a:t>Administrador</a:t>
            </a:r>
            <a:endParaRPr lang="en-US" sz="1600" b="1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Acesso</a:t>
            </a:r>
            <a:r>
              <a:rPr lang="en-US" dirty="0" smtClean="0"/>
              <a:t> à </a:t>
            </a:r>
            <a:r>
              <a:rPr lang="en-US" dirty="0" err="1" smtClean="0"/>
              <a:t>processos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sensíveis</a:t>
            </a:r>
            <a:r>
              <a:rPr lang="en-US" dirty="0" smtClean="0"/>
              <a:t> que </a:t>
            </a:r>
            <a:r>
              <a:rPr lang="en-US" dirty="0" err="1" smtClean="0"/>
              <a:t>precisam</a:t>
            </a:r>
            <a:r>
              <a:rPr lang="en-US" dirty="0" smtClean="0"/>
              <a:t> de </a:t>
            </a:r>
            <a:r>
              <a:rPr lang="en-US" dirty="0" err="1" smtClean="0"/>
              <a:t>muita</a:t>
            </a:r>
            <a:r>
              <a:rPr lang="en-US" dirty="0" smtClean="0"/>
              <a:t> </a:t>
            </a:r>
            <a:r>
              <a:rPr lang="en-US" dirty="0" err="1" smtClean="0"/>
              <a:t>atenção</a:t>
            </a:r>
            <a:r>
              <a:rPr lang="en-US" dirty="0" smtClean="0"/>
              <a:t> para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acesso.É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um </a:t>
            </a:r>
            <a:r>
              <a:rPr lang="en-US" dirty="0" err="1" smtClean="0"/>
              <a:t>membro</a:t>
            </a:r>
            <a:r>
              <a:rPr lang="en-US" dirty="0" smtClean="0"/>
              <a:t>, mas com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especialidades</a:t>
            </a: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/>
          </a:p>
        </p:txBody>
      </p:sp>
      <p:sp>
        <p:nvSpPr>
          <p:cNvPr id="5" name="Google Shape;411;p35"/>
          <p:cNvSpPr/>
          <p:nvPr/>
        </p:nvSpPr>
        <p:spPr>
          <a:xfrm>
            <a:off x="877269" y="154112"/>
            <a:ext cx="7270137" cy="485793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00;p34"/>
          <p:cNvGrpSpPr/>
          <p:nvPr/>
        </p:nvGrpSpPr>
        <p:grpSpPr>
          <a:xfrm>
            <a:off x="1532590" y="462337"/>
            <a:ext cx="2943543" cy="3544583"/>
            <a:chOff x="2112475" y="238125"/>
            <a:chExt cx="3395050" cy="5238750"/>
          </a:xfrm>
        </p:grpSpPr>
        <p:sp>
          <p:nvSpPr>
            <p:cNvPr id="7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8;p33"/>
          <p:cNvGrpSpPr/>
          <p:nvPr/>
        </p:nvGrpSpPr>
        <p:grpSpPr>
          <a:xfrm>
            <a:off x="4971343" y="625362"/>
            <a:ext cx="1463715" cy="2820830"/>
            <a:chOff x="2547150" y="238125"/>
            <a:chExt cx="2525675" cy="5238750"/>
          </a:xfrm>
        </p:grpSpPr>
        <p:sp>
          <p:nvSpPr>
            <p:cNvPr id="12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4729636" y="3546062"/>
            <a:ext cx="2504340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pt-BR" dirty="0" smtClean="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www.blablabla.com</a:t>
            </a:r>
            <a:endParaRPr lang="pt-BR" dirty="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185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279868" y="1393753"/>
            <a:ext cx="553876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Let’s do it!</a:t>
            </a:r>
            <a:endParaRPr sz="8000" dirty="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454530" y="2317248"/>
            <a:ext cx="2949677" cy="88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@Lucilia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#Cinquenta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22826" y="1648148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580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42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7350" y="972282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869</Words>
  <Application>Microsoft Office PowerPoint</Application>
  <PresentationFormat>On-screen Show (16:9)</PresentationFormat>
  <Paragraphs>188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Poppins Light</vt:lpstr>
      <vt:lpstr>Verdana</vt:lpstr>
      <vt:lpstr>Poppins</vt:lpstr>
      <vt:lpstr>Courier New</vt:lpstr>
      <vt:lpstr>Cymbeline template</vt:lpstr>
      <vt:lpstr>Associativismo </vt:lpstr>
      <vt:lpstr>Contextualização</vt:lpstr>
      <vt:lpstr>Problemas</vt:lpstr>
      <vt:lpstr>Nossa solução</vt:lpstr>
      <vt:lpstr>PowerPoint Presentation</vt:lpstr>
      <vt:lpstr>Let’s do it!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Associativismo</dc:title>
  <dc:creator>LUCILIA</dc:creator>
  <cp:lastModifiedBy>cinquenta</cp:lastModifiedBy>
  <cp:revision>25</cp:revision>
  <dcterms:modified xsi:type="dcterms:W3CDTF">2019-03-04T02:30:05Z</dcterms:modified>
</cp:coreProperties>
</file>