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90" r:id="rId2"/>
    <p:sldId id="261" r:id="rId3"/>
    <p:sldId id="286" r:id="rId4"/>
    <p:sldId id="289" r:id="rId5"/>
    <p:sldId id="287" r:id="rId6"/>
    <p:sldId id="284" r:id="rId7"/>
    <p:sldId id="28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31"/>
      <p:bold r:id="rId32"/>
      <p:italic r:id="rId33"/>
      <p:boldItalic r:id="rId34"/>
    </p:embeddedFont>
    <p:embeddedFont>
      <p:font typeface="Poppins" panose="020B0604020202020204" charset="0"/>
      <p:regular r:id="rId35"/>
      <p:bold r:id="rId36"/>
      <p:italic r:id="rId37"/>
      <p:boldItalic r:id="rId38"/>
    </p:embeddedFont>
    <p:embeddedFont>
      <p:font typeface="Poppins Light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ção Predefinida" id="{8BDF5A64-71BA-43B3-8063-C082866FB2DC}">
          <p14:sldIdLst>
            <p14:sldId id="290"/>
            <p14:sldId id="261"/>
            <p14:sldId id="286"/>
            <p14:sldId id="289"/>
            <p14:sldId id="287"/>
            <p14:sldId id="284"/>
            <p14:sldId id="28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ecção Sem Título" id="{4809650A-D20F-4D2D-A536-4EC0BDC8B2A2}">
          <p14:sldIdLst/>
        </p14:section>
        <p14:section name="Secção Sem Título" id="{93785C95-7C47-4F7D-AC6F-E97F0321BDE4}">
          <p14:sldIdLst/>
        </p14:section>
        <p14:section name="Secção Sem Título" id="{E39D3B26-05D0-44D1-8F44-677DDF703FEB}">
          <p14:sldIdLst/>
        </p14:section>
        <p14:section name="Secção Sem Título" id="{9FE62D44-9969-476A-AE71-3A6621B76220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EFB8EE-02F2-4103-9705-49A2EF4A0B0D}">
  <a:tblStyle styleId="{C2EFB8EE-02F2-4103-9705-49A2EF4A0B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45663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005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865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53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3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0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2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585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2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74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14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84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67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43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26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181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55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76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6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53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53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60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4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228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05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big image">
  <p:cSld name="TITLE_AND_BOD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5142675" y="358375"/>
            <a:ext cx="4426800" cy="44268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5376775" y="592475"/>
            <a:ext cx="3958500" cy="39585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61" name="Google Shape;61;p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84" name="Google Shape;84;p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￮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￮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98" name="Google Shape;98;p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308378" y="3811995"/>
            <a:ext cx="1844185" cy="1844185"/>
            <a:chOff x="-474900" y="321200"/>
            <a:chExt cx="2324700" cy="2324700"/>
          </a:xfrm>
        </p:grpSpPr>
        <p:sp>
          <p:nvSpPr>
            <p:cNvPr id="107" name="Google Shape;107;p10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rgbClr val="000000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630184" y="1054705"/>
            <a:ext cx="642134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Ass    ciativismo</a:t>
            </a:r>
            <a:endParaRPr sz="6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752481" y="2687117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@Lucilia</a:t>
            </a:r>
            <a:endParaRPr sz="20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sz="2000" dirty="0" smtClean="0"/>
              <a:t>#Cinquenta</a:t>
            </a:r>
            <a:endParaRPr sz="20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71853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504;p39"/>
          <p:cNvSpPr/>
          <p:nvPr/>
        </p:nvSpPr>
        <p:spPr>
          <a:xfrm>
            <a:off x="4150759" y="1471853"/>
            <a:ext cx="493160" cy="44720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5;p25"/>
          <p:cNvSpPr/>
          <p:nvPr/>
        </p:nvSpPr>
        <p:spPr>
          <a:xfrm>
            <a:off x="8516877" y="1580401"/>
            <a:ext cx="226159" cy="266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" name="Google Shape;196;p19"/>
          <p:cNvGrpSpPr/>
          <p:nvPr/>
        </p:nvGrpSpPr>
        <p:grpSpPr>
          <a:xfrm>
            <a:off x="8455632" y="1526400"/>
            <a:ext cx="386004" cy="351313"/>
            <a:chOff x="2594050" y="1631825"/>
            <a:chExt cx="439625" cy="439625"/>
          </a:xfrm>
        </p:grpSpPr>
        <p:sp>
          <p:nvSpPr>
            <p:cNvPr id="13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11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2"/>
          </p:nvPr>
        </p:nvSpPr>
        <p:spPr>
          <a:xfrm>
            <a:off x="263093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241" name="Google Shape;241;p22"/>
          <p:cNvSpPr txBox="1">
            <a:spLocks noGrp="1"/>
          </p:cNvSpPr>
          <p:nvPr>
            <p:ph type="body" idx="3"/>
          </p:nvPr>
        </p:nvSpPr>
        <p:spPr>
          <a:xfrm>
            <a:off x="4192246" y="1958050"/>
            <a:ext cx="14853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4" name="Google Shape;244;p22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45" name="Google Shape;245;p2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2"/>
          <p:cNvGrpSpPr/>
          <p:nvPr/>
        </p:nvGrpSpPr>
        <p:grpSpPr>
          <a:xfrm>
            <a:off x="6405399" y="3676684"/>
            <a:ext cx="435022" cy="323445"/>
            <a:chOff x="5247525" y="3007275"/>
            <a:chExt cx="517575" cy="384825"/>
          </a:xfrm>
        </p:grpSpPr>
        <p:sp>
          <p:nvSpPr>
            <p:cNvPr id="249" name="Google Shape;249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6775" y="592475"/>
            <a:ext cx="3958500" cy="395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45048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985679" y="1958050"/>
            <a:ext cx="39765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 idx="4294967295"/>
          </p:nvPr>
        </p:nvSpPr>
        <p:spPr>
          <a:xfrm>
            <a:off x="2194950" y="376350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dirty="0">
                <a:solidFill>
                  <a:srgbClr val="FFFFFF"/>
                </a:solidFill>
              </a:rPr>
              <a:t>Want big impact?</a:t>
            </a:r>
            <a:endParaRPr sz="1800" b="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Use big image.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64" name="Google Shape;264;p2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002100" cy="29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25"/>
          <p:cNvGrpSpPr/>
          <p:nvPr/>
        </p:nvGrpSpPr>
        <p:grpSpPr>
          <a:xfrm>
            <a:off x="2810795" y="511540"/>
            <a:ext cx="3339000" cy="3339000"/>
            <a:chOff x="2902488" y="902232"/>
            <a:chExt cx="3339000" cy="3339000"/>
          </a:xfrm>
        </p:grpSpPr>
        <p:sp>
          <p:nvSpPr>
            <p:cNvPr id="272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74" name="Google Shape;274;p25"/>
          <p:cNvGrpSpPr/>
          <p:nvPr/>
        </p:nvGrpSpPr>
        <p:grpSpPr>
          <a:xfrm>
            <a:off x="5123263" y="1816182"/>
            <a:ext cx="1815900" cy="1815900"/>
            <a:chOff x="3664038" y="1663782"/>
            <a:chExt cx="1815900" cy="1815900"/>
          </a:xfrm>
        </p:grpSpPr>
        <p:sp>
          <p:nvSpPr>
            <p:cNvPr id="275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Lorem ipsum congue</a:t>
              </a:r>
              <a:endParaRPr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77" name="Google Shape;277;p25"/>
          <p:cNvGrpSpPr/>
          <p:nvPr/>
        </p:nvGrpSpPr>
        <p:grpSpPr>
          <a:xfrm>
            <a:off x="5501290" y="598229"/>
            <a:ext cx="1068600" cy="1068600"/>
            <a:chOff x="2859873" y="853971"/>
            <a:chExt cx="1068600" cy="1068600"/>
          </a:xfrm>
        </p:grpSpPr>
        <p:sp>
          <p:nvSpPr>
            <p:cNvPr id="278" name="Google Shape;278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0" name="Google Shape;280;p25"/>
          <p:cNvGrpSpPr/>
          <p:nvPr/>
        </p:nvGrpSpPr>
        <p:grpSpPr>
          <a:xfrm>
            <a:off x="4049921" y="3039058"/>
            <a:ext cx="1068600" cy="1068600"/>
            <a:chOff x="2859873" y="853971"/>
            <a:chExt cx="1068600" cy="1068600"/>
          </a:xfrm>
        </p:grpSpPr>
        <p:sp>
          <p:nvSpPr>
            <p:cNvPr id="281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83" name="Google Shape;283;p25"/>
          <p:cNvGrpSpPr/>
          <p:nvPr/>
        </p:nvGrpSpPr>
        <p:grpSpPr>
          <a:xfrm>
            <a:off x="6939268" y="3031413"/>
            <a:ext cx="1068600" cy="1068600"/>
            <a:chOff x="5214448" y="3234278"/>
            <a:chExt cx="1068600" cy="1068600"/>
          </a:xfrm>
        </p:grpSpPr>
        <p:sp>
          <p:nvSpPr>
            <p:cNvPr id="284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Lorem ipsum </a:t>
              </a:r>
              <a:endParaRPr sz="8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1069600" y="1958081"/>
          <a:ext cx="6927900" cy="2618400"/>
        </p:xfrm>
        <a:graphic>
          <a:graphicData uri="http://schemas.openxmlformats.org/drawingml/2006/table">
            <a:tbl>
              <a:tblPr>
                <a:noFill/>
                <a:tableStyleId>{C2EFB8EE-02F2-4103-9705-49A2EF4A0B0D}</a:tableStyleId>
              </a:tblPr>
              <a:tblGrid>
                <a:gridCol w="1731975"/>
                <a:gridCol w="1731975"/>
                <a:gridCol w="1731975"/>
                <a:gridCol w="1731975"/>
              </a:tblGrid>
              <a:tr h="6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A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C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Yellow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Blue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  <a:tr h="6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Orange</a:t>
                      </a:r>
                      <a:endParaRPr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24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</a:t>
                      </a:r>
                      <a:endParaRPr b="1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>
                        <a:alpha val="653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>
            <a:off x="671525" y="1114150"/>
            <a:ext cx="7800975" cy="37162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299" name="Google Shape;299;p27"/>
          <p:cNvSpPr/>
          <p:nvPr/>
        </p:nvSpPr>
        <p:spPr>
          <a:xfrm>
            <a:off x="2062050" y="1906700"/>
            <a:ext cx="66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oppins Light"/>
                <a:ea typeface="Poppins Light"/>
                <a:cs typeface="Poppins Light"/>
                <a:sym typeface="Poppins Light"/>
              </a:rPr>
              <a:t>our office</a:t>
            </a:r>
            <a:endParaRPr sz="8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20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ctrTitle" idx="4294967295"/>
          </p:nvPr>
        </p:nvSpPr>
        <p:spPr>
          <a:xfrm>
            <a:off x="1335475" y="1811950"/>
            <a:ext cx="647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4294967295"/>
          </p:nvPr>
        </p:nvSpPr>
        <p:spPr>
          <a:xfrm>
            <a:off x="1335475" y="2916254"/>
            <a:ext cx="647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3" name="Google Shape;313;p2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720250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89,526,124$</a:t>
            </a:r>
            <a:endParaRPr/>
          </a:p>
        </p:txBody>
      </p:sp>
      <p:sp>
        <p:nvSpPr>
          <p:cNvPr id="319" name="Google Shape;319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1331158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20" name="Google Shape;320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3349143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100%</a:t>
            </a:r>
            <a:endParaRPr/>
          </a:p>
        </p:txBody>
      </p:sp>
      <p:sp>
        <p:nvSpPr>
          <p:cNvPr id="321" name="Google Shape;321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3960050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22" name="Google Shape;322;p29"/>
          <p:cNvSpPr txBox="1">
            <a:spLocks noGrp="1"/>
          </p:cNvSpPr>
          <p:nvPr>
            <p:ph type="ctrTitle" idx="4294967295"/>
          </p:nvPr>
        </p:nvSpPr>
        <p:spPr>
          <a:xfrm>
            <a:off x="2884625" y="2034697"/>
            <a:ext cx="43650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185,244 users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subTitle" idx="4294967295"/>
          </p:nvPr>
        </p:nvSpPr>
        <p:spPr>
          <a:xfrm>
            <a:off x="2884625" y="2645604"/>
            <a:ext cx="4365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324" name="Google Shape;324;p2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5" name="Google Shape;325;p29"/>
          <p:cNvGrpSpPr/>
          <p:nvPr/>
        </p:nvGrpSpPr>
        <p:grpSpPr>
          <a:xfrm>
            <a:off x="1799419" y="1526163"/>
            <a:ext cx="369526" cy="268183"/>
            <a:chOff x="3932350" y="3714775"/>
            <a:chExt cx="439650" cy="319075"/>
          </a:xfrm>
        </p:grpSpPr>
        <p:sp>
          <p:nvSpPr>
            <p:cNvPr id="326" name="Google Shape;326;p2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31131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37" name="Google Shape;337;p30"/>
          <p:cNvGrpSpPr/>
          <p:nvPr/>
        </p:nvGrpSpPr>
        <p:grpSpPr>
          <a:xfrm>
            <a:off x="2346861" y="1258050"/>
            <a:ext cx="2726286" cy="2547000"/>
            <a:chOff x="1293736" y="1258050"/>
            <a:chExt cx="2726286" cy="2547000"/>
          </a:xfrm>
        </p:grpSpPr>
        <p:sp>
          <p:nvSpPr>
            <p:cNvPr id="338" name="Google Shape;338;p30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sz="1200"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0" name="Google Shape;340;p30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1" name="Google Shape;341;p30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2" name="Google Shape;342;p30"/>
          <p:cNvGrpSpPr/>
          <p:nvPr/>
        </p:nvGrpSpPr>
        <p:grpSpPr>
          <a:xfrm>
            <a:off x="4257083" y="1258050"/>
            <a:ext cx="2726286" cy="2547000"/>
            <a:chOff x="3203958" y="1258050"/>
            <a:chExt cx="2726286" cy="2547000"/>
          </a:xfrm>
        </p:grpSpPr>
        <p:sp>
          <p:nvSpPr>
            <p:cNvPr id="343" name="Google Shape;343;p30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66666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sz="1200" b="1">
                <a:solidFill>
                  <a:srgbClr val="666666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5" name="Google Shape;345;p30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6" name="Google Shape;346;p30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347" name="Google Shape;347;p30"/>
          <p:cNvGrpSpPr/>
          <p:nvPr/>
        </p:nvGrpSpPr>
        <p:grpSpPr>
          <a:xfrm>
            <a:off x="6177102" y="1258050"/>
            <a:ext cx="2726286" cy="2547000"/>
            <a:chOff x="5123977" y="1258050"/>
            <a:chExt cx="2726286" cy="2547000"/>
          </a:xfrm>
        </p:grpSpPr>
        <p:sp>
          <p:nvSpPr>
            <p:cNvPr id="348" name="Google Shape;348;p30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B7B7B7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sz="1200" b="1">
                <a:solidFill>
                  <a:srgbClr val="B7B7B7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0" name="Google Shape;350;p30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Vestibulum congue tempus</a:t>
              </a:r>
              <a:endParaRPr sz="11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1" name="Google Shape;351;p30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Poppins Light"/>
                  <a:ea typeface="Poppins Light"/>
                  <a:cs typeface="Poppins Light"/>
                  <a:sym typeface="Poppins Light"/>
                </a:rPr>
                <a:t>Lorem ipsum dolor sit amet, consectetur adipiscing elit, sed do eiusmod tempor. Donec facilisis lacus eget mauris.</a:t>
              </a:r>
              <a:endParaRPr sz="8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58" name="Google Shape;358;p31"/>
          <p:cNvSpPr txBox="1">
            <a:spLocks noGrp="1"/>
          </p:cNvSpPr>
          <p:nvPr>
            <p:ph type="body" idx="2"/>
          </p:nvPr>
        </p:nvSpPr>
        <p:spPr>
          <a:xfrm>
            <a:off x="2630937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59" name="Google Shape;359;p31"/>
          <p:cNvSpPr txBox="1">
            <a:spLocks noGrp="1"/>
          </p:cNvSpPr>
          <p:nvPr>
            <p:ph type="body" idx="3"/>
          </p:nvPr>
        </p:nvSpPr>
        <p:spPr>
          <a:xfrm>
            <a:off x="4192249" y="1958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0" name="Google Shape;360;p3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61" name="Google Shape;36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62" name="Google Shape;362;p3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363" name="Google Shape;363;p3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31"/>
          <p:cNvSpPr txBox="1">
            <a:spLocks noGrp="1"/>
          </p:cNvSpPr>
          <p:nvPr>
            <p:ph type="body" idx="1"/>
          </p:nvPr>
        </p:nvSpPr>
        <p:spPr>
          <a:xfrm>
            <a:off x="1069625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</a:t>
            </a:r>
            <a:endParaRPr sz="1200"/>
          </a:p>
        </p:txBody>
      </p:sp>
      <p:sp>
        <p:nvSpPr>
          <p:cNvPr id="367" name="Google Shape;367;p31"/>
          <p:cNvSpPr txBox="1">
            <a:spLocks noGrp="1"/>
          </p:cNvSpPr>
          <p:nvPr>
            <p:ph type="body" idx="2"/>
          </p:nvPr>
        </p:nvSpPr>
        <p:spPr>
          <a:xfrm>
            <a:off x="2630937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</a:t>
            </a:r>
            <a:endParaRPr sz="1200"/>
          </a:p>
        </p:txBody>
      </p:sp>
      <p:sp>
        <p:nvSpPr>
          <p:cNvPr id="368" name="Google Shape;368;p31"/>
          <p:cNvSpPr txBox="1">
            <a:spLocks noGrp="1"/>
          </p:cNvSpPr>
          <p:nvPr>
            <p:ph type="body" idx="3"/>
          </p:nvPr>
        </p:nvSpPr>
        <p:spPr>
          <a:xfrm>
            <a:off x="4192249" y="3101050"/>
            <a:ext cx="1485300" cy="11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69" name="Google Shape;369;p31"/>
          <p:cNvGrpSpPr/>
          <p:nvPr/>
        </p:nvGrpSpPr>
        <p:grpSpPr>
          <a:xfrm>
            <a:off x="6451459" y="3663368"/>
            <a:ext cx="342882" cy="350068"/>
            <a:chOff x="3951850" y="2985350"/>
            <a:chExt cx="407950" cy="416500"/>
          </a:xfrm>
        </p:grpSpPr>
        <p:sp>
          <p:nvSpPr>
            <p:cNvPr id="370" name="Google Shape;370;p3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Contextualização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0154" y="1958049"/>
            <a:ext cx="5389581" cy="2345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União de grupo de indivíduos com finalidade de atingir um objectivo.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Sem lucros monetários (Na maioria das vezes)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>
            <a:spLocks noGrp="1"/>
          </p:cNvSpPr>
          <p:nvPr>
            <p:ph type="body" idx="1"/>
          </p:nvPr>
        </p:nvSpPr>
        <p:spPr>
          <a:xfrm>
            <a:off x="1069625" y="4406300"/>
            <a:ext cx="4608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</a:t>
            </a:r>
            <a:r>
              <a:rPr lang="en" u="sng">
                <a:solidFill>
                  <a:srgbClr val="000000"/>
                </a:solidFill>
                <a:hlinkClick r:id="rId3"/>
              </a:rPr>
              <a:t>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p3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80" name="Google Shape;380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625" y="823975"/>
            <a:ext cx="6822281" cy="3121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3600"/>
          </a:p>
        </p:txBody>
      </p:sp>
      <p:sp>
        <p:nvSpPr>
          <p:cNvPr id="386" name="Google Shape;386;p33"/>
          <p:cNvSpPr/>
          <p:nvPr/>
        </p:nvSpPr>
        <p:spPr>
          <a:xfrm>
            <a:off x="35713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87" name="Google Shape;387;p3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389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3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/>
          <p:nvPr/>
        </p:nvSpPr>
        <p:spPr>
          <a:xfrm>
            <a:off x="32685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99" name="Google Shape;399;p3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00" name="Google Shape;400;p34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01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34"/>
          <p:cNvSpPr txBox="1">
            <a:spLocks noGrp="1"/>
          </p:cNvSpPr>
          <p:nvPr>
            <p:ph type="body" idx="4294967295"/>
          </p:nvPr>
        </p:nvSpPr>
        <p:spPr>
          <a:xfrm>
            <a:off x="7620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3600"/>
          </a:p>
        </p:txBody>
      </p:sp>
      <p:sp>
        <p:nvSpPr>
          <p:cNvPr id="406" name="Google Shape;406;p34"/>
          <p:cNvSpPr txBox="1">
            <a:spLocks noGrp="1"/>
          </p:cNvSpPr>
          <p:nvPr>
            <p:ph type="body" idx="4294967295"/>
          </p:nvPr>
        </p:nvSpPr>
        <p:spPr>
          <a:xfrm>
            <a:off x="6262500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/>
          <p:nvPr/>
        </p:nvSpPr>
        <p:spPr>
          <a:xfrm>
            <a:off x="2325927" y="1317687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5"/>
          <p:cNvSpPr/>
          <p:nvPr/>
        </p:nvSpPr>
        <p:spPr>
          <a:xfrm>
            <a:off x="2805750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Place your screenshot here</a:t>
            </a:r>
            <a:endParaRPr sz="1000">
              <a:solidFill>
                <a:srgbClr val="999999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13" name="Google Shape;413;p3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4294967295"/>
          </p:nvPr>
        </p:nvSpPr>
        <p:spPr>
          <a:xfrm>
            <a:off x="40332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4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3400"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4294967295"/>
          </p:nvPr>
        </p:nvSpPr>
        <p:spPr>
          <a:xfrm>
            <a:off x="6621175" y="444300"/>
            <a:ext cx="2119500" cy="4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@username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/>
              <a:t>user@mail.me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31" name="Google Shape;431;p3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Special thanks to all the people who made and released these awesome resources for free: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Presentation template by </a:t>
            </a:r>
            <a:r>
              <a:rPr lang="en" sz="1800" u="sng">
                <a:solidFill>
                  <a:srgbClr val="000000"/>
                </a:solidFill>
                <a:hlinkClick r:id="rId3"/>
              </a:rPr>
              <a:t>SlidesCarnival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￮"/>
            </a:pPr>
            <a:r>
              <a:rPr lang="en" sz="1800"/>
              <a:t>Photographs by </a:t>
            </a:r>
            <a:r>
              <a:rPr lang="en" sz="1800" u="sng">
                <a:solidFill>
                  <a:srgbClr val="000000"/>
                </a:solidFill>
                <a:hlinkClick r:id="rId4"/>
              </a:rPr>
              <a:t>Unsplash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432" name="Google Shape;432;p3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33" name="Google Shape;433;p37"/>
          <p:cNvSpPr/>
          <p:nvPr/>
        </p:nvSpPr>
        <p:spPr>
          <a:xfrm>
            <a:off x="7253423" y="2000860"/>
            <a:ext cx="1272074" cy="114188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9" name="Google Shape;439;p38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Titles: Poppins Bold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￮"/>
            </a:pPr>
            <a:r>
              <a:rPr lang="en" sz="1400">
                <a:solidFill>
                  <a:srgbClr val="000000"/>
                </a:solidFill>
              </a:rPr>
              <a:t>Body copy: Poppins Light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at: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/>
              </a:rPr>
              <a:t>https://www.fontsquirrel.com/fonts/poppins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1069625" y="4019250"/>
            <a:ext cx="4608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Poppins Light"/>
                <a:ea typeface="Poppins Light"/>
                <a:cs typeface="Poppins Light"/>
                <a:sym typeface="Poppi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6666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41" name="Google Shape;441;p3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7075309" y="1848466"/>
            <a:ext cx="1628291" cy="1446665"/>
            <a:chOff x="5292575" y="3681900"/>
            <a:chExt cx="420150" cy="373275"/>
          </a:xfrm>
        </p:grpSpPr>
        <p:sp>
          <p:nvSpPr>
            <p:cNvPr id="443" name="Google Shape;443;p3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SlidesCarnival icons are editable shapes. 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means that you can: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Resize them without losing quality.</a:t>
            </a:r>
            <a:endParaRPr sz="9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 Light"/>
              <a:buChar char="●"/>
            </a:pPr>
            <a:r>
              <a:rPr lang="en" sz="9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Change line color, width and style</a:t>
            </a: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Isn’t that nice? :)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 Light"/>
                <a:ea typeface="Poppins Light"/>
                <a:cs typeface="Poppins Light"/>
                <a:sym typeface="Poppins Light"/>
              </a:rPr>
              <a:t>Examples:</a:t>
            </a: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55" name="Google Shape;455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56" name="Google Shape;456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71" name="Google Shape;471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77" name="Google Shape;477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4" name="Google Shape;484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85" name="Google Shape;485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91" name="Google Shape;491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99" name="Google Shape;499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508" name="Google Shape;508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511" name="Google Shape;51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514" name="Google Shape;514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518" name="Google Shape;518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26" name="Google Shape;526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33" name="Google Shape;533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39" name="Google Shape;539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42" name="Google Shape;542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48" name="Google Shape;548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51" name="Google Shape;551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59" name="Google Shape;559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65" name="Google Shape;565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74" name="Google Shape;574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79" name="Google Shape;579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84" name="Google Shape;584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89" name="Google Shape;589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92" name="Google Shape;592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95" name="Google Shape;595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99" name="Google Shape;599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602" name="Google Shape;602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613" name="Google Shape;613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617" name="Google Shape;617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620" name="Google Shape;620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25" name="Google Shape;625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30" name="Google Shape;630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37" name="Google Shape;637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47" name="Google Shape;647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51" name="Google Shape;651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55" name="Google Shape;655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61" name="Google Shape;661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64" name="Google Shape;664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72" name="Google Shape;672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79" name="Google Shape;679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82" name="Google Shape;682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0" name="Google Shape;690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91" name="Google Shape;691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700" name="Google Shape;700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703" name="Google Shape;703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710" name="Google Shape;710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718" name="Google Shape;718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22" name="Google Shape;722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29" name="Google Shape;729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33" name="Google Shape;733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37" name="Google Shape;737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43" name="Google Shape;743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71" name="Google Shape;771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1D1D1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95" name="Google Shape;795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810" name="Google Shape;810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814" name="Google Shape;814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21" name="Google Shape;821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30" name="Google Shape;830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34" name="Google Shape;834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40" name="Google Shape;840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48" name="Google Shape;848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55" name="Google Shape;855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65" name="Google Shape;865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77" name="Google Shape;877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83" name="Google Shape;883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91" name="Google Shape;891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94" name="Google Shape;894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97" name="Google Shape;897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FA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"/>
          <p:cNvSpPr txBox="1"/>
          <p:nvPr/>
        </p:nvSpPr>
        <p:spPr>
          <a:xfrm>
            <a:off x="2773450" y="1150500"/>
            <a:ext cx="57825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Now you can use any emoji as an icon!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And of course it resizes without losing quality and you can change the color.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 Light"/>
                <a:ea typeface="Poppins Light"/>
                <a:cs typeface="Poppins Light"/>
                <a:sym typeface="Poppins Light"/>
              </a:rPr>
              <a:t>How? Follow Google instructions </a:t>
            </a:r>
            <a:r>
              <a:rPr lang="en" sz="1200" u="sng">
                <a:latin typeface="Poppins Light"/>
                <a:ea typeface="Poppins Light"/>
                <a:cs typeface="Poppins Light"/>
                <a:sym typeface="Poppins Light"/>
                <a:hlinkClick r:id="rId3"/>
              </a:rPr>
              <a:t>https://twitter.com/googledocs/status/730087240156643328</a:t>
            </a: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1417700" y="2610475"/>
            <a:ext cx="71382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Poppins Light"/>
                <a:ea typeface="Poppins Light"/>
                <a:cs typeface="Poppins Light"/>
                <a:sym typeface="Poppins Light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 and many more...</a:t>
            </a:r>
            <a:endParaRPr sz="2400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09" name="Google Shape;909;p40"/>
          <p:cNvSpPr txBox="1"/>
          <p:nvPr/>
        </p:nvSpPr>
        <p:spPr>
          <a:xfrm>
            <a:off x="1258575" y="1092646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😉</a:t>
            </a:r>
            <a:endParaRPr sz="9600">
              <a:solidFill>
                <a:srgbClr val="F1C232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10" name="Google Shape;910;p4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19"/>
          <p:cNvGrpSpPr/>
          <p:nvPr/>
        </p:nvGrpSpPr>
        <p:grpSpPr>
          <a:xfrm>
            <a:off x="7094050" y="1770571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66083" y="2662065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67474" y="385289"/>
            <a:ext cx="5502535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Problemas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962519" y="961989"/>
            <a:ext cx="6074734" cy="3708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Registos em cadernos: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</a:t>
            </a: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de pagamentos ineficiente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Processo de pesquisa lento e trabalhoso;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Planilhas do excel: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Complicado manipular fórmulas;</a:t>
            </a:r>
          </a:p>
          <a:p>
            <a:pPr lvl="1"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Necessário um computador;</a:t>
            </a:r>
          </a:p>
          <a:p>
            <a:pPr lvl="1">
              <a:lnSpc>
                <a:spcPct val="150000"/>
              </a:lnSpc>
            </a:pPr>
            <a:r>
              <a:rPr lang="pt-PT" dirty="0">
                <a:latin typeface="Verdana" panose="020B0604030504040204" pitchFamily="34" charset="0"/>
                <a:ea typeface="Verdana" panose="020B0604030504040204" pitchFamily="34" charset="0"/>
              </a:rPr>
              <a:t>Necessário </a:t>
            </a: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mesclar informação;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pt-PT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pt-PT" dirty="0" smtClean="0">
                <a:latin typeface="Verdana" panose="020B0604030504040204" pitchFamily="34" charset="0"/>
                <a:ea typeface="Verdana" panose="020B0604030504040204" pitchFamily="34" charset="0"/>
              </a:rPr>
              <a:t>Blá blá blá…</a:t>
            </a:r>
            <a:endParaRPr lang="pt-P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7678922" y="2323433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47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110" y="436688"/>
            <a:ext cx="5220300" cy="683100"/>
          </a:xfrm>
        </p:spPr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grpSp>
        <p:nvGrpSpPr>
          <p:cNvPr id="6" name="Google Shape;271;p25"/>
          <p:cNvGrpSpPr/>
          <p:nvPr/>
        </p:nvGrpSpPr>
        <p:grpSpPr>
          <a:xfrm>
            <a:off x="452583" y="1727000"/>
            <a:ext cx="3339000" cy="3339000"/>
            <a:chOff x="2902488" y="902232"/>
            <a:chExt cx="3339000" cy="3339000"/>
          </a:xfrm>
        </p:grpSpPr>
        <p:sp>
          <p:nvSpPr>
            <p:cNvPr id="7" name="Google Shape;272;p2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rgbClr val="E8E8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" name="Google Shape;273;p25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1811602"/>
                <a:gd name="adj2" fmla="val 16214886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9" name="Google Shape;274;p25"/>
          <p:cNvGrpSpPr/>
          <p:nvPr/>
        </p:nvGrpSpPr>
        <p:grpSpPr>
          <a:xfrm>
            <a:off x="3612352" y="1813397"/>
            <a:ext cx="1163428" cy="1071115"/>
            <a:chOff x="3664038" y="1663782"/>
            <a:chExt cx="1815900" cy="1815900"/>
          </a:xfrm>
        </p:grpSpPr>
        <p:sp>
          <p:nvSpPr>
            <p:cNvPr id="10" name="Google Shape;275;p2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1" name="Google Shape;276;p2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Servidor</a:t>
              </a:r>
              <a:endParaRPr sz="12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2" name="Google Shape;277;p25"/>
          <p:cNvGrpSpPr/>
          <p:nvPr/>
        </p:nvGrpSpPr>
        <p:grpSpPr>
          <a:xfrm>
            <a:off x="5471619" y="804363"/>
            <a:ext cx="1068600" cy="1068600"/>
            <a:chOff x="2830077" y="412833"/>
            <a:chExt cx="1068600" cy="1068600"/>
          </a:xfrm>
        </p:grpSpPr>
        <p:sp>
          <p:nvSpPr>
            <p:cNvPr id="13" name="Google Shape;278;p25"/>
            <p:cNvSpPr/>
            <p:nvPr/>
          </p:nvSpPr>
          <p:spPr>
            <a:xfrm>
              <a:off x="2830077" y="412833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" name="Google Shape;279;p25"/>
            <p:cNvSpPr txBox="1"/>
            <p:nvPr/>
          </p:nvSpPr>
          <p:spPr>
            <a:xfrm>
              <a:off x="3008496" y="60014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ADMINISTRADOR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5" name="Google Shape;280;p25"/>
          <p:cNvGrpSpPr/>
          <p:nvPr/>
        </p:nvGrpSpPr>
        <p:grpSpPr>
          <a:xfrm>
            <a:off x="4050046" y="3686330"/>
            <a:ext cx="1068600" cy="1068600"/>
            <a:chOff x="2859873" y="853971"/>
            <a:chExt cx="1068600" cy="1068600"/>
          </a:xfrm>
        </p:grpSpPr>
        <p:sp>
          <p:nvSpPr>
            <p:cNvPr id="16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7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API M-PESA 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8" name="Google Shape;283;p25"/>
          <p:cNvGrpSpPr/>
          <p:nvPr/>
        </p:nvGrpSpPr>
        <p:grpSpPr>
          <a:xfrm>
            <a:off x="6896654" y="3686330"/>
            <a:ext cx="1068600" cy="1068600"/>
            <a:chOff x="5214448" y="3234278"/>
            <a:chExt cx="1068600" cy="1068600"/>
          </a:xfrm>
        </p:grpSpPr>
        <p:sp>
          <p:nvSpPr>
            <p:cNvPr id="19" name="Google Shape;284;p2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" name="Google Shape;285;p25"/>
            <p:cNvSpPr txBox="1"/>
            <p:nvPr/>
          </p:nvSpPr>
          <p:spPr>
            <a:xfrm>
              <a:off x="5325356" y="3402503"/>
              <a:ext cx="831619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Formatação de </a:t>
              </a: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Dados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24" name="Google Shape;280;p25"/>
          <p:cNvGrpSpPr/>
          <p:nvPr/>
        </p:nvGrpSpPr>
        <p:grpSpPr>
          <a:xfrm>
            <a:off x="7487275" y="1774109"/>
            <a:ext cx="1068600" cy="1068600"/>
            <a:chOff x="2859873" y="853971"/>
            <a:chExt cx="1068600" cy="1068600"/>
          </a:xfrm>
        </p:grpSpPr>
        <p:sp>
          <p:nvSpPr>
            <p:cNvPr id="25" name="Google Shape;281;p2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6" name="Google Shape;282;p2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MEMBRO</a:t>
              </a:r>
              <a:endParaRPr sz="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32" name="Google Shape;411;p35"/>
          <p:cNvSpPr/>
          <p:nvPr/>
        </p:nvSpPr>
        <p:spPr>
          <a:xfrm>
            <a:off x="5471619" y="2514600"/>
            <a:ext cx="1195971" cy="73982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76;p25"/>
          <p:cNvSpPr txBox="1"/>
          <p:nvPr/>
        </p:nvSpPr>
        <p:spPr>
          <a:xfrm>
            <a:off x="5641992" y="2592712"/>
            <a:ext cx="861087" cy="48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 err="1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gassX</a:t>
            </a:r>
            <a:endParaRPr sz="1200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592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88" y="1211388"/>
            <a:ext cx="73437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6</a:t>
            </a:fld>
            <a:endParaRPr lang="pt-PT"/>
          </a:p>
        </p:txBody>
      </p:sp>
      <p:sp>
        <p:nvSpPr>
          <p:cNvPr id="5" name="Google Shape;411;p35"/>
          <p:cNvSpPr/>
          <p:nvPr/>
        </p:nvSpPr>
        <p:spPr>
          <a:xfrm>
            <a:off x="877269" y="154112"/>
            <a:ext cx="7270137" cy="485793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400;p34"/>
          <p:cNvGrpSpPr/>
          <p:nvPr/>
        </p:nvGrpSpPr>
        <p:grpSpPr>
          <a:xfrm>
            <a:off x="1532590" y="462337"/>
            <a:ext cx="2943543" cy="3544583"/>
            <a:chOff x="2112475" y="238125"/>
            <a:chExt cx="3395050" cy="5238750"/>
          </a:xfrm>
        </p:grpSpPr>
        <p:sp>
          <p:nvSpPr>
            <p:cNvPr id="7" name="Google Shape;401;p34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2;p34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3;p34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4;p34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88;p33"/>
          <p:cNvGrpSpPr/>
          <p:nvPr/>
        </p:nvGrpSpPr>
        <p:grpSpPr>
          <a:xfrm>
            <a:off x="4971343" y="625362"/>
            <a:ext cx="1463715" cy="2820830"/>
            <a:chOff x="2547150" y="238125"/>
            <a:chExt cx="2525675" cy="5238750"/>
          </a:xfrm>
        </p:grpSpPr>
        <p:sp>
          <p:nvSpPr>
            <p:cNvPr id="12" name="Google Shape;389;p3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0;p33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1;p33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2;p33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Retângulo 15"/>
          <p:cNvSpPr/>
          <p:nvPr/>
        </p:nvSpPr>
        <p:spPr>
          <a:xfrm>
            <a:off x="4729636" y="3546062"/>
            <a:ext cx="2504340" cy="340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pt-BR" dirty="0" smtClean="0">
                <a:solidFill>
                  <a:srgbClr val="FFFFFF"/>
                </a:solidFill>
                <a:highlight>
                  <a:srgbClr val="000000"/>
                </a:highlight>
                <a:latin typeface="Poppins Light"/>
                <a:ea typeface="Poppins Light"/>
                <a:cs typeface="Poppins Light"/>
                <a:sym typeface="Poppins Light"/>
              </a:rPr>
              <a:t>www.blablabla.com</a:t>
            </a:r>
            <a:endParaRPr lang="pt-BR" dirty="0">
              <a:solidFill>
                <a:srgbClr val="FFFFFF"/>
              </a:solidFill>
              <a:highlight>
                <a:srgbClr val="000000"/>
              </a:highlight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18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279868" y="1393753"/>
            <a:ext cx="55387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 smtClean="0"/>
              <a:t>Let’s do it!</a:t>
            </a:r>
            <a:endParaRPr sz="8000" dirty="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454530" y="2317248"/>
            <a:ext cx="2949677" cy="888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@Lucilia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￮"/>
            </a:pPr>
            <a:r>
              <a:rPr lang="en" dirty="0" smtClean="0"/>
              <a:t>#Cinquenta</a:t>
            </a:r>
            <a:endParaRPr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22826" y="1648148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58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 idx="4294967295"/>
          </p:nvPr>
        </p:nvSpPr>
        <p:spPr>
          <a:xfrm>
            <a:off x="2092625" y="2954950"/>
            <a:ext cx="4958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4294967295"/>
          </p:nvPr>
        </p:nvSpPr>
        <p:spPr>
          <a:xfrm>
            <a:off x="2092625" y="4097352"/>
            <a:ext cx="4958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3952298" y="309004"/>
            <a:ext cx="1738561" cy="1738545"/>
            <a:chOff x="6643075" y="3664250"/>
            <a:chExt cx="407950" cy="407975"/>
          </a:xfrm>
        </p:grpSpPr>
        <p:sp>
          <p:nvSpPr>
            <p:cNvPr id="208" name="Google Shape;208;p2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0"/>
          <p:cNvGrpSpPr/>
          <p:nvPr/>
        </p:nvGrpSpPr>
        <p:grpSpPr>
          <a:xfrm rot="-587313">
            <a:off x="3850121" y="2274317"/>
            <a:ext cx="714809" cy="714768"/>
            <a:chOff x="576250" y="4319400"/>
            <a:chExt cx="442075" cy="442050"/>
          </a:xfrm>
        </p:grpSpPr>
        <p:sp>
          <p:nvSpPr>
            <p:cNvPr id="211" name="Google Shape;211;p2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0"/>
          <p:cNvSpPr/>
          <p:nvPr/>
        </p:nvSpPr>
        <p:spPr>
          <a:xfrm>
            <a:off x="3536507" y="710554"/>
            <a:ext cx="271742" cy="25947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2697553">
            <a:off x="5327282" y="2038984"/>
            <a:ext cx="412519" cy="3938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653628" y="1814107"/>
            <a:ext cx="165205" cy="15781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1280074">
            <a:off x="3348230" y="1493219"/>
            <a:ext cx="165200" cy="15779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7350" y="972282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783</Words>
  <Application>Microsoft Office PowerPoint</Application>
  <PresentationFormat>Apresentação na tela (16:9)</PresentationFormat>
  <Paragraphs>171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Verdana</vt:lpstr>
      <vt:lpstr>Courier New</vt:lpstr>
      <vt:lpstr>Poppins</vt:lpstr>
      <vt:lpstr>Poppins Light</vt:lpstr>
      <vt:lpstr>Arial</vt:lpstr>
      <vt:lpstr>Cymbeline template</vt:lpstr>
      <vt:lpstr>Ass    ciativismo</vt:lpstr>
      <vt:lpstr>Contextualização</vt:lpstr>
      <vt:lpstr>Problemas</vt:lpstr>
      <vt:lpstr>Arquitetura</vt:lpstr>
      <vt:lpstr>Apresentação do PowerPoint</vt:lpstr>
      <vt:lpstr>Apresentação do PowerPoint</vt:lpstr>
      <vt:lpstr>Let’s do it!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Apresentação do PowerPoint</vt:lpstr>
      <vt:lpstr>Apresentação do PowerPoint</vt:lpstr>
      <vt:lpstr>Apresentação do PowerPoint</vt:lpstr>
      <vt:lpstr>Apresentação do PowerPoint</vt:lpstr>
      <vt:lpstr>Thanks!</vt:lpstr>
      <vt:lpstr>Credits</vt:lpstr>
      <vt:lpstr>Presentation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Associativismo</dc:title>
  <dc:creator>LUCILIA</dc:creator>
  <cp:lastModifiedBy>valter cinquenta</cp:lastModifiedBy>
  <cp:revision>27</cp:revision>
  <dcterms:modified xsi:type="dcterms:W3CDTF">2018-11-03T15:11:21Z</dcterms:modified>
</cp:coreProperties>
</file>