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63" r:id="rId5"/>
    <p:sldId id="271" r:id="rId6"/>
    <p:sldId id="287" r:id="rId7"/>
    <p:sldId id="318" r:id="rId8"/>
    <p:sldId id="319" r:id="rId9"/>
    <p:sldId id="260" r:id="rId10"/>
    <p:sldId id="323" r:id="rId11"/>
    <p:sldId id="321" r:id="rId12"/>
    <p:sldId id="322" r:id="rId13"/>
    <p:sldId id="32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7757-1C7E-4E1C-A75B-617ABE8B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E3A38-AA97-4F73-B4C3-344A9728B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7D5F-6DD6-4EC6-9148-69BF7B01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25F-7B75-45DA-8848-7D5A50F11F61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D66A-4AFB-4942-BBF9-4A9B0C12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A5670-3EFC-4E3F-B8D4-67736439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128-99C5-4CC9-B917-E516D6800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06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D88C-627E-4691-8F8D-E662A16A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FE1FD-E805-4C65-9CCB-9A8627565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B7188-D8D5-4A41-B230-E6E5392A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25F-7B75-45DA-8848-7D5A50F11F61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64FA-05E8-4C80-82CF-DEB1EAA6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B44BE-4EE8-4BEF-8448-3BF5FDF1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128-99C5-4CC9-B917-E516D6800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71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351DB-4F35-4186-9071-E8EAC6803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8F574-055F-489D-A2AF-1FB58F282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84C2B-A1B2-4DF5-8747-2D92443F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25F-7B75-45DA-8848-7D5A50F11F61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D9F0D-EA41-4F71-ABAA-7B93CB98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CEBC2-2628-4921-9F2E-ECF01126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128-99C5-4CC9-B917-E516D6800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490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5618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98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EEB7-47E0-4A5A-AA7D-DB1C0E8E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B1B7-1AA9-4D11-9991-49313E9E9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DF289-CC22-4551-82D2-596C3B37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25F-7B75-45DA-8848-7D5A50F11F61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B097B-E650-420C-93D2-79C9D306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AC840-AE4B-4FE3-B8C8-1B22C033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128-99C5-4CC9-B917-E516D6800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74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007B-77F3-40D4-ABE4-8EC10518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E7B19-A0A1-4F82-8E8B-357AE1628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889B-AD0E-492E-A3E6-410138E5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25F-7B75-45DA-8848-7D5A50F11F61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3D24F-5E8E-4981-862F-912E58BB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653D5-63E3-4F67-965F-28E78CFD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128-99C5-4CC9-B917-E516D6800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5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A31A-1E1B-4C3F-B7BB-29D8C32D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29C9-98F3-4C14-AAF0-0E9BCE8C7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6470A-AE18-42E6-B2A6-8EB8EC648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11C99-5FE7-417E-B73C-3ED2E80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25F-7B75-45DA-8848-7D5A50F11F61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CCAF3-DC7E-40B5-9AE3-460982B9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9C72B-9793-4011-9D8C-05F108C4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128-99C5-4CC9-B917-E516D6800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61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B678-541D-4CDC-A25F-A5BAF71B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CEB29-87BB-4AEE-8D17-6B7228EC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EE236-54A5-4565-8EDB-8E44E56B9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031FD-5336-44D2-91C1-7E961F8D8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51AA1-E63B-442D-843A-FFDF2CE14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86E1A-542D-478E-9D1A-76F52BF9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25F-7B75-45DA-8848-7D5A50F11F61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90D43-B425-479F-8FE1-F5A040A5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B8726-481E-41A4-A676-80EA4ED6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128-99C5-4CC9-B917-E516D6800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2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F479-5A7F-49BE-89E9-007552C2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F48E3-C0FB-436E-9808-17CCA28F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25F-7B75-45DA-8848-7D5A50F11F61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A9CD-31C9-4610-8E3B-F39FA309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2E2C6-DAC3-412F-B8D5-86C63479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128-99C5-4CC9-B917-E516D6800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92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C1421-3C91-4C51-B297-DF6E1EF1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25F-7B75-45DA-8848-7D5A50F11F61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D55B9-7BCB-490A-B19C-F0F3C0D4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3F0DB-DB26-4AE4-BA7A-BF058CE6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128-99C5-4CC9-B917-E516D6800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15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249F-E483-470E-A457-FA9B2012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8009-F2FA-4C00-8EB5-297E3EDB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2332B-5589-4750-B59B-B5DF3281A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3B24-E4E4-428D-9406-95369923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25F-7B75-45DA-8848-7D5A50F11F61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49552-CA29-441D-9651-E412DAEB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CCFF7-9BA3-4ADC-8F59-5306C288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128-99C5-4CC9-B917-E516D6800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8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CB29-B746-41CC-B7DA-08DF6089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245D3-AB1C-4B34-A15B-E663A123E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B132-1758-415B-A907-3B1A4DF13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07941-5BE1-48A1-8529-FC2412E1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25F-7B75-45DA-8848-7D5A50F11F61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64592-193D-4ED7-8016-26C870AC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36F8F-6C49-417C-8989-6C03B6EC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128-99C5-4CC9-B917-E516D6800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75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9DFFF-DDE4-4759-8D09-284E306A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FF86D-D385-4C7C-A0C9-4C82FCC47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FA2F8-7214-4763-B8DC-21EC0ECF3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125F-7B75-45DA-8848-7D5A50F11F61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784C8-A025-4645-8877-0E1B88F40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86299-265E-49E8-B8A6-176EDC281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E3128-99C5-4CC9-B917-E516D6800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50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C431DC4-A64E-4E93-BCC7-BFA3557F5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533400"/>
            <a:ext cx="3362325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90ED6A6-8613-4E48-9678-02FB284EF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33400"/>
            <a:ext cx="335280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259B147-4AC4-4D5E-911D-AD78849B3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87" y="533400"/>
            <a:ext cx="3362324" cy="567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52D091-6CAC-4F58-BD22-F0533E2F1911}"/>
              </a:ext>
            </a:extLst>
          </p:cNvPr>
          <p:cNvSpPr txBox="1"/>
          <p:nvPr/>
        </p:nvSpPr>
        <p:spPr>
          <a:xfrm>
            <a:off x="5362470" y="2109365"/>
            <a:ext cx="5405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Lucida Sans" panose="020B0602030504020204" pitchFamily="34" charset="0"/>
              </a:rPr>
              <a:t>Forgot your</a:t>
            </a:r>
          </a:p>
          <a:p>
            <a:r>
              <a:rPr lang="en-US" sz="7200" dirty="0">
                <a:solidFill>
                  <a:schemeClr val="bg1"/>
                </a:solidFill>
                <a:latin typeface="Lucida Sans" panose="020B0602030504020204" pitchFamily="34" charset="0"/>
              </a:rPr>
              <a:t>Charger?</a:t>
            </a:r>
            <a:endParaRPr lang="en-GB" sz="72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973F2-340E-446C-B1CE-5325414F6943}"/>
              </a:ext>
            </a:extLst>
          </p:cNvPr>
          <p:cNvSpPr txBox="1"/>
          <p:nvPr/>
        </p:nvSpPr>
        <p:spPr>
          <a:xfrm>
            <a:off x="481013" y="2577334"/>
            <a:ext cx="568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Lucida Sans" panose="020B0602030504020204" pitchFamily="34" charset="0"/>
              </a:rPr>
              <a:t>Need a</a:t>
            </a:r>
            <a:endParaRPr lang="en-GB" sz="72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7BB93-6D7A-4D25-8DBB-0AC7AFEC2F54}"/>
              </a:ext>
            </a:extLst>
          </p:cNvPr>
          <p:cNvSpPr txBox="1"/>
          <p:nvPr/>
        </p:nvSpPr>
        <p:spPr>
          <a:xfrm>
            <a:off x="8348662" y="2109365"/>
            <a:ext cx="4561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Lucida Sans" panose="020B0602030504020204" pitchFamily="34" charset="0"/>
              </a:rPr>
              <a:t>Helping hand?</a:t>
            </a:r>
            <a:endParaRPr lang="en-GB" sz="72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494C6-AA87-4F24-BDE1-077BC87A2BC0}"/>
              </a:ext>
            </a:extLst>
          </p:cNvPr>
          <p:cNvSpPr txBox="1"/>
          <p:nvPr/>
        </p:nvSpPr>
        <p:spPr>
          <a:xfrm>
            <a:off x="2297124" y="2208163"/>
            <a:ext cx="4846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Lucida Sans" panose="020B0602030504020204" pitchFamily="34" charset="0"/>
              </a:rPr>
              <a:t>Upcoming events?</a:t>
            </a:r>
            <a:endParaRPr lang="en-GB" sz="72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30814-1CCC-4BE9-8224-63D20FB1EB07}"/>
              </a:ext>
            </a:extLst>
          </p:cNvPr>
          <p:cNvSpPr txBox="1"/>
          <p:nvPr/>
        </p:nvSpPr>
        <p:spPr>
          <a:xfrm>
            <a:off x="2608659" y="2762160"/>
            <a:ext cx="8089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Lucida Sans" panose="020B0602030504020204" pitchFamily="34" charset="0"/>
              </a:rPr>
              <a:t>Have you ever…</a:t>
            </a:r>
            <a:endParaRPr lang="en-GB" sz="72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4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9" grpId="0"/>
      <p:bldP spid="9" grpId="1"/>
      <p:bldP spid="11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E6B5F9-E85A-4F04-BE25-3F8A9B7D63E3}"/>
              </a:ext>
            </a:extLst>
          </p:cNvPr>
          <p:cNvSpPr txBox="1"/>
          <p:nvPr/>
        </p:nvSpPr>
        <p:spPr>
          <a:xfrm>
            <a:off x="4762141" y="2767280"/>
            <a:ext cx="2667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ucida Sans" panose="020B0602030504020204" pitchFamily="34" charset="0"/>
              </a:rPr>
              <a:t>Why?</a:t>
            </a:r>
            <a:endParaRPr lang="en-GB" sz="80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97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B1468-E0B9-447A-B94D-91E7489C803E}"/>
              </a:ext>
            </a:extLst>
          </p:cNvPr>
          <p:cNvSpPr txBox="1"/>
          <p:nvPr/>
        </p:nvSpPr>
        <p:spPr>
          <a:xfrm>
            <a:off x="1443681" y="2136338"/>
            <a:ext cx="93046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Lucida Sans" panose="020B0602030504020204" pitchFamily="34" charset="0"/>
              </a:rPr>
              <a:t>“Delivering an annual core operating margin of 5 per cent.”</a:t>
            </a:r>
            <a:endParaRPr lang="en-GB" sz="54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4533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FECACD-5FD5-49D7-9C1B-558890FFB02F}"/>
              </a:ext>
            </a:extLst>
          </p:cNvPr>
          <p:cNvSpPr txBox="1"/>
          <p:nvPr/>
        </p:nvSpPr>
        <p:spPr>
          <a:xfrm>
            <a:off x="1564150" y="2767280"/>
            <a:ext cx="9063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ucida Sans" panose="020B0602030504020204" pitchFamily="34" charset="0"/>
              </a:rPr>
              <a:t>70,000+ Students</a:t>
            </a:r>
            <a:endParaRPr lang="en-GB" sz="80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1751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4A32FC-A1C9-4651-ACA7-F8350A06C5B2}"/>
              </a:ext>
            </a:extLst>
          </p:cNvPr>
          <p:cNvSpPr txBox="1"/>
          <p:nvPr/>
        </p:nvSpPr>
        <p:spPr>
          <a:xfrm>
            <a:off x="3233678" y="2767280"/>
            <a:ext cx="57246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ucida Sans" panose="020B0602030504020204" pitchFamily="34" charset="0"/>
              </a:rPr>
              <a:t>Thank you.</a:t>
            </a:r>
            <a:endParaRPr lang="en-GB" sz="80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820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17C88-5174-45B9-8EF4-4F311DEA8C11}"/>
              </a:ext>
            </a:extLst>
          </p:cNvPr>
          <p:cNvSpPr txBox="1"/>
          <p:nvPr/>
        </p:nvSpPr>
        <p:spPr>
          <a:xfrm>
            <a:off x="990129" y="920621"/>
            <a:ext cx="102117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ucida Sans" panose="020B0602030504020204" pitchFamily="34" charset="0"/>
              </a:rPr>
              <a:t>Give Monash Students</a:t>
            </a:r>
          </a:p>
          <a:p>
            <a:r>
              <a:rPr lang="en-US" sz="8000" dirty="0">
                <a:solidFill>
                  <a:schemeClr val="bg1"/>
                </a:solidFill>
                <a:latin typeface="Lucida Sans" panose="020B0602030504020204" pitchFamily="34" charset="0"/>
              </a:rPr>
              <a:t>the means to help themselves.</a:t>
            </a:r>
            <a:endParaRPr lang="en-GB" sz="80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5280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509273"/>
            <a:ext cx="7213600" cy="129862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spc="600" dirty="0" err="1">
                <a:solidFill>
                  <a:schemeClr val="bg1"/>
                </a:solidFill>
                <a:latin typeface="Lucida Sans" panose="020B0602030504020204" pitchFamily="34" charset="0"/>
                <a:cs typeface="Segoe UI" panose="020B0502040204020203" pitchFamily="34" charset="0"/>
              </a:rPr>
              <a:t>ShareMon</a:t>
            </a:r>
            <a:endParaRPr lang="fr-FR" sz="7200" spc="600" dirty="0">
              <a:solidFill>
                <a:schemeClr val="bg1"/>
              </a:solidFill>
              <a:latin typeface="Lucida Sans" panose="020B0602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7202" y="4615680"/>
            <a:ext cx="8471515" cy="122475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sz="3600" noProof="1">
                <a:solidFill>
                  <a:schemeClr val="bg1"/>
                </a:solidFill>
                <a:latin typeface="Lucida Sans" panose="020B0602030504020204" pitchFamily="34" charset="0"/>
                <a:cs typeface="Segoe UI" panose="020B0502040204020203" pitchFamily="34" charset="0"/>
              </a:rPr>
              <a:t>Sharing</a:t>
            </a:r>
            <a:r>
              <a:rPr lang="fr-FR" sz="3600" dirty="0">
                <a:solidFill>
                  <a:schemeClr val="bg1"/>
                </a:solidFill>
                <a:latin typeface="Lucida Sans" panose="020B0602030504020204" pitchFamily="34" charset="0"/>
                <a:cs typeface="Segoe UI" panose="020B0502040204020203" pitchFamily="34" charset="0"/>
              </a:rPr>
              <a:t> </a:t>
            </a:r>
            <a:r>
              <a:rPr lang="en-AU" sz="3600" dirty="0">
                <a:solidFill>
                  <a:schemeClr val="bg1"/>
                </a:solidFill>
                <a:latin typeface="Lucida Sans" panose="020B0602030504020204" pitchFamily="34" charset="0"/>
                <a:cs typeface="Segoe UI" panose="020B0502040204020203" pitchFamily="34" charset="0"/>
              </a:rPr>
              <a:t>everything</a:t>
            </a:r>
            <a:r>
              <a:rPr lang="fr-FR" sz="3600" dirty="0">
                <a:solidFill>
                  <a:schemeClr val="bg1"/>
                </a:solidFill>
                <a:latin typeface="Lucida Sans" panose="020B0602030504020204" pitchFamily="34" charset="0"/>
                <a:cs typeface="Segoe UI" panose="020B0502040204020203" pitchFamily="34" charset="0"/>
              </a:rPr>
              <a:t> </a:t>
            </a:r>
            <a:r>
              <a:rPr lang="en-AU" sz="3600" dirty="0">
                <a:solidFill>
                  <a:schemeClr val="bg1"/>
                </a:solidFill>
                <a:latin typeface="Lucida Sans" panose="020B0602030504020204" pitchFamily="34" charset="0"/>
                <a:cs typeface="Segoe UI" panose="020B0502040204020203" pitchFamily="34" charset="0"/>
              </a:rPr>
              <a:t>within</a:t>
            </a:r>
            <a:r>
              <a:rPr lang="fr-FR" sz="3600" dirty="0">
                <a:solidFill>
                  <a:schemeClr val="bg1"/>
                </a:solidFill>
                <a:latin typeface="Lucida Sans" panose="020B0602030504020204" pitchFamily="34" charset="0"/>
                <a:cs typeface="Segoe UI" panose="020B0502040204020203" pitchFamily="34" charset="0"/>
              </a:rPr>
              <a:t> </a:t>
            </a:r>
            <a:r>
              <a:rPr lang="en-AU" sz="3600" dirty="0">
                <a:solidFill>
                  <a:schemeClr val="bg1"/>
                </a:solidFill>
                <a:latin typeface="Lucida Sans" panose="020B0602030504020204" pitchFamily="34" charset="0"/>
                <a:cs typeface="Segoe UI" panose="020B0502040204020203" pitchFamily="34" charset="0"/>
              </a:rPr>
              <a:t>Campuses</a:t>
            </a:r>
          </a:p>
          <a:p>
            <a:pPr algn="ctr">
              <a:lnSpc>
                <a:spcPct val="120000"/>
              </a:lnSpc>
            </a:pPr>
            <a:r>
              <a:rPr lang="en-AU" sz="2800" dirty="0">
                <a:solidFill>
                  <a:schemeClr val="bg1"/>
                </a:solidFill>
                <a:latin typeface="Lucida Sans" panose="020B0602030504020204" pitchFamily="34" charset="0"/>
                <a:cs typeface="Segoe UI" panose="020B0502040204020203" pitchFamily="34" charset="0"/>
              </a:rPr>
              <a:t>Team </a:t>
            </a:r>
            <a:r>
              <a:rPr lang="en-AU" sz="2800" dirty="0" err="1">
                <a:solidFill>
                  <a:schemeClr val="bg1"/>
                </a:solidFill>
                <a:latin typeface="Lucida Sans" panose="020B0602030504020204" pitchFamily="34" charset="0"/>
                <a:cs typeface="Segoe UI" panose="020B0502040204020203" pitchFamily="34" charset="0"/>
              </a:rPr>
              <a:t>TwoMenDown</a:t>
            </a:r>
            <a:endParaRPr lang="en-AU" sz="2800" dirty="0">
              <a:solidFill>
                <a:schemeClr val="bg1"/>
              </a:solidFill>
              <a:latin typeface="Lucida Sans" panose="020B0602030504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1" y="1062731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620463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884285" y="2318657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reeform 111"/>
          <p:cNvSpPr>
            <a:spLocks/>
          </p:cNvSpPr>
          <p:nvPr/>
        </p:nvSpPr>
        <p:spPr bwMode="auto">
          <a:xfrm>
            <a:off x="5578703" y="3035300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9" name="TextBox 98"/>
          <p:cNvSpPr txBox="1"/>
          <p:nvPr/>
        </p:nvSpPr>
        <p:spPr>
          <a:xfrm>
            <a:off x="941159" y="4879624"/>
            <a:ext cx="2017942" cy="9787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3200" dirty="0">
                <a:solidFill>
                  <a:schemeClr val="bg1"/>
                </a:solidFill>
                <a:latin typeface="Lucida Sans" panose="020B0602030504020204" pitchFamily="34" charset="0"/>
                <a:cs typeface="Segoe UI Light" panose="020B0502040204020203" pitchFamily="34" charset="0"/>
              </a:rPr>
              <a:t>Share Services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552271" y="4879624"/>
            <a:ext cx="2884714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3200">
                <a:solidFill>
                  <a:schemeClr val="bg1"/>
                </a:solidFill>
                <a:latin typeface="Lucida Sans" panose="020B0602030504020204" pitchFamily="34" charset="0"/>
                <a:cs typeface="Segoe UI Light" panose="020B0502040204020203" pitchFamily="34" charset="0"/>
              </a:rPr>
              <a:t>Volunteering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658603" y="4879624"/>
            <a:ext cx="3166533" cy="9787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3200" dirty="0">
                <a:solidFill>
                  <a:schemeClr val="bg1"/>
                </a:solidFill>
                <a:latin typeface="Lucida Sans" panose="020B0602030504020204" pitchFamily="34" charset="0"/>
                <a:cs typeface="Segoe UI Light" panose="020B0502040204020203" pitchFamily="34" charset="0"/>
              </a:rPr>
              <a:t>Event </a:t>
            </a:r>
            <a:r>
              <a:rPr lang="fr-FR" sz="3200" dirty="0" err="1">
                <a:solidFill>
                  <a:schemeClr val="bg1"/>
                </a:solidFill>
                <a:latin typeface="Lucida Sans" panose="020B0602030504020204" pitchFamily="34" charset="0"/>
                <a:cs typeface="Segoe UI Light" panose="020B0502040204020203" pitchFamily="34" charset="0"/>
              </a:rPr>
              <a:t>Annoucements</a:t>
            </a:r>
            <a:endParaRPr lang="fr-FR" sz="3200" dirty="0">
              <a:solidFill>
                <a:schemeClr val="bg1"/>
              </a:solidFill>
              <a:latin typeface="Lucida Sans" panose="020B060203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887583" cy="701731"/>
          </a:xfrm>
        </p:spPr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Lucida Sans" panose="020B0602030504020204" pitchFamily="34" charset="0"/>
                <a:cs typeface="Segoe UI Light" panose="020B0502040204020203" pitchFamily="34" charset="0"/>
              </a:rPr>
              <a:t>Awesome</a:t>
            </a:r>
            <a:r>
              <a:rPr lang="fr-FR" dirty="0">
                <a:solidFill>
                  <a:schemeClr val="bg1"/>
                </a:solidFill>
                <a:latin typeface="Lucida Sans" panose="020B0602030504020204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Sans" panose="020B0602030504020204" pitchFamily="34" charset="0"/>
                <a:cs typeface="Segoe UI Light" panose="020B0502040204020203" pitchFamily="34" charset="0"/>
              </a:rPr>
              <a:t>Features</a:t>
            </a:r>
            <a:r>
              <a:rPr lang="fr-FR" dirty="0">
                <a:solidFill>
                  <a:schemeClr val="bg1"/>
                </a:solidFill>
                <a:latin typeface="Lucida Sans" panose="020B0602030504020204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13" name="Picture 12" descr="A picture containing object&#10;&#10;Description automatically generated">
            <a:extLst>
              <a:ext uri="{FF2B5EF4-FFF2-40B4-BE49-F238E27FC236}">
                <a16:creationId xmlns:a16="http://schemas.microsoft.com/office/drawing/2014/main" id="{1B20189F-1AA6-45AB-9D72-A7A0D31DD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06" y="2964685"/>
            <a:ext cx="1102537" cy="11025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69C97E-8993-924E-B7EE-FCFAC7A8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886" y="2947529"/>
            <a:ext cx="1035968" cy="103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54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90" grpId="0" animBg="1"/>
      <p:bldP spid="99" grpId="0"/>
      <p:bldP spid="101" grpId="0"/>
      <p:bldP spid="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9E257E-38A7-490D-90F6-116DB30C1EDE}"/>
              </a:ext>
            </a:extLst>
          </p:cNvPr>
          <p:cNvSpPr txBox="1"/>
          <p:nvPr/>
        </p:nvSpPr>
        <p:spPr>
          <a:xfrm>
            <a:off x="1972574" y="2151727"/>
            <a:ext cx="82468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ucida Sans" panose="020B0602030504020204" pitchFamily="34" charset="0"/>
              </a:rPr>
              <a:t>But, what about Facebook?</a:t>
            </a:r>
            <a:endParaRPr lang="en-GB" sz="80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610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610" y="1836083"/>
            <a:ext cx="4842019" cy="308392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solidFill>
                  <a:schemeClr val="bg1"/>
                </a:solidFill>
                <a:latin typeface="Lucida Sans" panose="020B0602030504020204" pitchFamily="34" charset="0"/>
                <a:cs typeface="Segoe UI Light" panose="020B0502040204020203" pitchFamily="34" charset="0"/>
              </a:rPr>
              <a:t>Integrated </a:t>
            </a:r>
          </a:p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Lucida Sans" panose="020B0602030504020204" pitchFamily="34" charset="0"/>
                <a:cs typeface="Segoe UI Light" panose="020B0502040204020203" pitchFamily="34" charset="0"/>
              </a:rPr>
              <a:t>Within</a:t>
            </a:r>
            <a:r>
              <a:rPr lang="fr-FR" sz="5400" dirty="0">
                <a:solidFill>
                  <a:schemeClr val="bg1"/>
                </a:solidFill>
                <a:latin typeface="Lucida Sans" panose="020B0602030504020204" pitchFamily="34" charset="0"/>
                <a:cs typeface="Segoe UI Light" panose="020B0502040204020203" pitchFamily="34" charset="0"/>
              </a:rPr>
              <a:t> the </a:t>
            </a:r>
            <a:r>
              <a:rPr lang="fr-FR" sz="5400" dirty="0" err="1">
                <a:solidFill>
                  <a:schemeClr val="bg1"/>
                </a:solidFill>
                <a:latin typeface="Lucida Sans" panose="020B0602030504020204" pitchFamily="34" charset="0"/>
                <a:cs typeface="Segoe UI Light" panose="020B0502040204020203" pitchFamily="34" charset="0"/>
              </a:rPr>
              <a:t>Monash</a:t>
            </a:r>
            <a:r>
              <a:rPr lang="fr-FR" sz="5400" dirty="0">
                <a:solidFill>
                  <a:schemeClr val="bg1"/>
                </a:solidFill>
                <a:latin typeface="Lucida Sans" panose="020B0602030504020204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solidFill>
                  <a:schemeClr val="bg1"/>
                </a:solidFill>
                <a:latin typeface="Lucida Sans" panose="020B0602030504020204" pitchFamily="34" charset="0"/>
                <a:cs typeface="Segoe UI Light" panose="020B0502040204020203" pitchFamily="34" charset="0"/>
              </a:rPr>
              <a:t>environment</a:t>
            </a:r>
            <a:endParaRPr lang="fr-FR" sz="5400" dirty="0">
              <a:solidFill>
                <a:schemeClr val="bg1"/>
              </a:solidFill>
              <a:latin typeface="Lucida Sans" panose="020B0602030504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6FC4032-0D76-1A4A-A213-46EB4A0BE7D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" r="6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5441943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D81F00-8768-4F32-A24F-53DA81F837AD}"/>
              </a:ext>
            </a:extLst>
          </p:cNvPr>
          <p:cNvSpPr txBox="1"/>
          <p:nvPr/>
        </p:nvSpPr>
        <p:spPr>
          <a:xfrm>
            <a:off x="1972574" y="2151727"/>
            <a:ext cx="82468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Lucida Sans" panose="020B0602030504020204" pitchFamily="34" charset="0"/>
              </a:rPr>
              <a:t>No one gets left behind.</a:t>
            </a:r>
            <a:endParaRPr lang="en-GB" sz="80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257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883F062-5272-4F9C-B779-A743E0204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02" y="600075"/>
            <a:ext cx="7029450" cy="56578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C7D8E4F-A8EB-4344-800B-D9512F113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826" y="1402216"/>
            <a:ext cx="10260899" cy="503328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7D71BA1-B61E-4C3E-9074-94376BC9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777648"/>
            <a:ext cx="9201150" cy="56578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427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0E94F-7E71-4AA5-9CC7-69C528D5F66E}"/>
              </a:ext>
            </a:extLst>
          </p:cNvPr>
          <p:cNvSpPr txBox="1"/>
          <p:nvPr/>
        </p:nvSpPr>
        <p:spPr>
          <a:xfrm>
            <a:off x="2089134" y="2767280"/>
            <a:ext cx="80137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ucida Sans" panose="020B0602030504020204" pitchFamily="34" charset="0"/>
              </a:rPr>
              <a:t>Crowdsourcing.</a:t>
            </a:r>
            <a:endParaRPr lang="en-GB" sz="80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3877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79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jeffo jeef</dc:creator>
  <cp:lastModifiedBy>jeffo jeef</cp:lastModifiedBy>
  <cp:revision>17</cp:revision>
  <dcterms:created xsi:type="dcterms:W3CDTF">2019-04-07T02:30:41Z</dcterms:created>
  <dcterms:modified xsi:type="dcterms:W3CDTF">2019-04-07T03:47:12Z</dcterms:modified>
</cp:coreProperties>
</file>