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5" d="100"/>
          <a:sy n="115" d="100"/>
        </p:scale>
        <p:origin x="2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6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4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5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4A75-556C-8741-B230-9F8F5CE028D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55C7-6210-FB4E-8B2B-A7D62A625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80406-3E49-1E4D-B734-10CA55E98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2DD4CD-D134-3844-BFC7-02F228A52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5520B49-2EF0-3347-9144-816B8374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7B5B0-6BAF-6940-A120-2E2337BC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17B2280-78A4-664F-8BF9-799EC7F24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08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2F87A-3E6A-134C-93CE-34BBC75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C00A079-7112-6844-80EB-9D9B3A138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1"/>
          </a:xfrm>
        </p:spPr>
      </p:pic>
    </p:spTree>
    <p:extLst>
      <p:ext uri="{BB962C8B-B14F-4D97-AF65-F5344CB8AC3E}">
        <p14:creationId xmlns:p14="http://schemas.microsoft.com/office/powerpoint/2010/main" val="21399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36DFA-2457-8B42-B3FB-1C0E44A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9C7AED0-232E-9D42-A0DF-803B7232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1551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74EF8-0E7B-3246-9365-AD1E9706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35C77A56-D4C0-7246-A348-7A4B8677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8799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197DA-07AD-4145-9A92-32C4FBDB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, 手紙, ロゴ&#10;&#10;中程度の精度で自動的に生成された説明">
            <a:extLst>
              <a:ext uri="{FF2B5EF4-FFF2-40B4-BE49-F238E27FC236}">
                <a16:creationId xmlns:a16="http://schemas.microsoft.com/office/drawing/2014/main" id="{CD9F8678-D4CB-8E47-A204-A4BCA7A2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715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32057-C29E-CA41-A72A-24399F11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EF258078-27A4-154D-8A9A-90F7F4F9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6103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10B41-BC7D-0849-8F39-4AF00B2B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ダイアグラム, 設計図&#10;&#10;自動的に生成された説明">
            <a:extLst>
              <a:ext uri="{FF2B5EF4-FFF2-40B4-BE49-F238E27FC236}">
                <a16:creationId xmlns:a16="http://schemas.microsoft.com/office/drawing/2014/main" id="{2CB05B97-BDB9-EA47-9019-D183906F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41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95C1-CE03-E547-856F-C05FC6E7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8EDEE70-CBF7-5848-AECD-1440C8EF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9224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70E2A-0657-4545-831B-1AA61E0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C3ACE0C6-D47B-C84B-8E78-D9FFD122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8167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616ED-1B9F-C744-9907-264864F7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1F90910-C13A-9941-98A4-3D061C3F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870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02558-EC04-1B4F-B0D9-14E0A463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954A2371-2351-DB43-AE38-FBA973AB0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89961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B3944-EA31-5940-B816-5E64AF0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E80F1389-505F-3342-A003-BA8AC7043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1603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6530-FCE7-F949-A05F-9044D8F2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&#10;&#10;自動的に生成された説明">
            <a:extLst>
              <a:ext uri="{FF2B5EF4-FFF2-40B4-BE49-F238E27FC236}">
                <a16:creationId xmlns:a16="http://schemas.microsoft.com/office/drawing/2014/main" id="{3768B317-744F-5B49-8350-CB4E5562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79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05AE9-6150-C240-9D7F-6581C189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7B3C49F0-63D2-CA46-AAE4-3E3D2838F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9338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22DE5-06BB-F34B-A4C5-23F08331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199BECE-E642-B44A-9334-9ABAF4D4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6373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画面に合わせる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Ec4-32 ec29118k</dc:creator>
  <cp:lastModifiedBy>Ec4-32 ec29118k</cp:lastModifiedBy>
  <cp:revision>1</cp:revision>
  <dcterms:created xsi:type="dcterms:W3CDTF">2021-06-22T08:23:17Z</dcterms:created>
  <dcterms:modified xsi:type="dcterms:W3CDTF">2021-06-22T08:30:00Z</dcterms:modified>
</cp:coreProperties>
</file>