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0A032-6C02-4CC0-87AB-17B7BE34E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457773-8CB8-458D-B01C-A98DA5A7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C2EE9-3175-4611-BB71-25821580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BF4E8-0F62-44B8-8DD2-C778358A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0EB24-8319-4547-A4D3-CE5AF16B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0DEFC-582A-44E9-AC39-7A093C4B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61FD3C-18A8-4FE5-87DA-AAA221A2F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6BA7E-BDB3-4596-9F3F-C85E0DAE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7E2C8-47D7-47E7-B42C-6668C182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7E10C-0F1E-457C-9278-8950F8EB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1A5911-FC09-47BF-8712-8F5A95EA2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06BA42-B3F9-497D-861A-02352258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07E32-B2AC-40CC-A9EB-C099B453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28F9E-28E7-4C9E-BC4C-A9EADF2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3F26A-1B31-44CC-86E2-B00261CE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15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B8DDD-4E2C-48D6-9F1E-B60DF2A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9C55F3-C510-4EA8-A512-5DF6F4BB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F7963-78E1-4B3A-84F5-BAF11A3A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F1B7C-79B2-453D-A59B-BB10FCA1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030190-28AE-4ED1-B480-9BF2893E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0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20C6A-A6AF-446A-888F-EAD4CC0C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7C8418-98A2-4AF8-95BE-1732F7F1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E000C-7EE3-4D33-B709-9A5AEFF5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87887-2423-4716-8827-907D1010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BA267-0C0A-4418-BAF5-D1A48754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2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3FD9E-D33F-4CFC-88C8-99C251DA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91EB9C-18B6-4DB4-B996-B1EAE3F37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1A6ED8-8A6F-4D36-B031-942CE771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75C9E-9563-4406-8FA6-820A721D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BD678-D688-4EE5-8841-BD2B25BE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BF63E9-FE81-4AE4-8F22-C160CD77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7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213F7-92F4-49C3-8ABE-3D82AD6A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A01288-53BE-4F28-9347-4B131BBA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6A025-3943-42FA-8977-82E04942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34DFCA-8832-4AB4-81E2-5D8BDC451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6DCEC5-239A-4DC7-8325-CCBC119D6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638B4F-3E7D-4AEC-B974-38A111D0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BF3D41-8B02-4F54-B18C-CD93EB19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A31C12-ED96-4432-9351-233ADAAA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56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918EC-EB95-49C9-9F52-E0C738AB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1509D5-4498-48CA-89DE-0860D97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AE328C-F619-4FF9-A876-0D2046DA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A50748-9586-43CD-BD34-B7A34C6E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5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0DC4C2-37A2-4D82-B61E-0839CA7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EF8EC4-039D-402C-AB1C-4F26079F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91114A-C77B-4C95-BDAD-FF308308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7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E0A1E-7D35-4CC5-AD2D-20C5AA8A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20643-A692-42CF-8C5A-31939271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FB9AC-31D5-4332-8B82-EF8BCFA0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FF415-6382-4431-91B7-9E365D73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475F54-F6DD-4E05-B83D-87EE1E6D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05322C-A3D1-420E-B4CA-0224C4A7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54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D63A2-CBC7-44B6-99CB-0D33E296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46D42D-A018-46E4-8C4C-8D13DCC63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80D11-EF9D-4E1C-BC98-05005403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9C923E-E37E-4D2C-83D8-1418EE15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5D5860-B4B2-4083-9DD3-C45E6511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9F804E-564B-4F46-A2B4-B5D83667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43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488BED-8B7A-423D-905F-2FBC92F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BB3E9A-D7E9-4050-9E40-CAE6F2B7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BA205-7479-47DB-B03A-1BA9FC5F8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CCE6E-58F4-43F8-81FE-08E5978443C0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22FB1-5F76-46FE-9EF3-F8191AF26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17CCE-67A6-42F3-AC9C-5C2D2E211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28C0-3B7A-4B53-B7E6-BF3D6A2631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67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6EE40E-7ABE-4208-86F5-07C44E6B8297}"/>
              </a:ext>
            </a:extLst>
          </p:cNvPr>
          <p:cNvCxnSpPr>
            <a:cxnSpLocks/>
          </p:cNvCxnSpPr>
          <p:nvPr/>
        </p:nvCxnSpPr>
        <p:spPr>
          <a:xfrm>
            <a:off x="1909011" y="3429000"/>
            <a:ext cx="0" cy="18648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7AF76F9-79C4-4069-9D1F-9E61FFD83C2D}"/>
              </a:ext>
            </a:extLst>
          </p:cNvPr>
          <p:cNvCxnSpPr>
            <a:cxnSpLocks/>
          </p:cNvCxnSpPr>
          <p:nvPr/>
        </p:nvCxnSpPr>
        <p:spPr>
          <a:xfrm>
            <a:off x="1909011" y="1046747"/>
            <a:ext cx="0" cy="18648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4B0B8F3-2F0D-488F-8538-E7ACC8A03DCA}"/>
              </a:ext>
            </a:extLst>
          </p:cNvPr>
          <p:cNvCxnSpPr>
            <a:cxnSpLocks/>
          </p:cNvCxnSpPr>
          <p:nvPr/>
        </p:nvCxnSpPr>
        <p:spPr>
          <a:xfrm>
            <a:off x="1006642" y="2911642"/>
            <a:ext cx="180473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6EE590-688B-4737-9165-AD60C06571A3}"/>
              </a:ext>
            </a:extLst>
          </p:cNvPr>
          <p:cNvCxnSpPr>
            <a:cxnSpLocks/>
          </p:cNvCxnSpPr>
          <p:nvPr/>
        </p:nvCxnSpPr>
        <p:spPr>
          <a:xfrm>
            <a:off x="1564105" y="3429000"/>
            <a:ext cx="72991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9C34F6F-10D0-46B3-8E94-FB7001D2A4F5}"/>
              </a:ext>
            </a:extLst>
          </p:cNvPr>
          <p:cNvCxnSpPr>
            <a:cxnSpLocks/>
          </p:cNvCxnSpPr>
          <p:nvPr/>
        </p:nvCxnSpPr>
        <p:spPr>
          <a:xfrm>
            <a:off x="1909011" y="1046747"/>
            <a:ext cx="229402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1FAD9F50-0F9F-4867-8B84-A82B3D8187E2}"/>
              </a:ext>
            </a:extLst>
          </p:cNvPr>
          <p:cNvSpPr/>
          <p:nvPr/>
        </p:nvSpPr>
        <p:spPr>
          <a:xfrm>
            <a:off x="3545309" y="2503050"/>
            <a:ext cx="1315445" cy="133149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68B1EB9-3A0C-4307-92D6-0806B0EA685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03032" y="1046747"/>
            <a:ext cx="0" cy="1456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417880D-1B29-4F32-B626-8B714A6F1F96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4203032" y="3834545"/>
            <a:ext cx="0" cy="14593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4C95D93-019A-4A83-9C66-711DD357C8B6}"/>
              </a:ext>
            </a:extLst>
          </p:cNvPr>
          <p:cNvCxnSpPr>
            <a:cxnSpLocks/>
          </p:cNvCxnSpPr>
          <p:nvPr/>
        </p:nvCxnSpPr>
        <p:spPr>
          <a:xfrm>
            <a:off x="4203031" y="1046747"/>
            <a:ext cx="1892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480979-52F9-4DEB-B622-3127DC7B558B}"/>
              </a:ext>
            </a:extLst>
          </p:cNvPr>
          <p:cNvSpPr/>
          <p:nvPr/>
        </p:nvSpPr>
        <p:spPr>
          <a:xfrm>
            <a:off x="9087344" y="2393562"/>
            <a:ext cx="449140" cy="15504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FACE199-41D4-4848-B1E2-99F8A564081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311914" y="1043699"/>
            <a:ext cx="0" cy="13498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AB99CEA-4A78-437D-9196-EBE4B33E875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9311914" y="3944031"/>
            <a:ext cx="0" cy="13468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80D85B7-E2DF-4FAA-B413-22F80AEEC36E}"/>
              </a:ext>
            </a:extLst>
          </p:cNvPr>
          <p:cNvCxnSpPr>
            <a:cxnSpLocks/>
          </p:cNvCxnSpPr>
          <p:nvPr/>
        </p:nvCxnSpPr>
        <p:spPr>
          <a:xfrm>
            <a:off x="1929063" y="5290846"/>
            <a:ext cx="2273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2C1A180-FAAE-400A-A600-264633670358}"/>
              </a:ext>
            </a:extLst>
          </p:cNvPr>
          <p:cNvSpPr txBox="1"/>
          <p:nvPr/>
        </p:nvSpPr>
        <p:spPr>
          <a:xfrm>
            <a:off x="1059683" y="2203756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i="1" dirty="0"/>
              <a:t>E</a:t>
            </a:r>
            <a:endParaRPr lang="ja-JP" altLang="en-US" sz="4000" i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F65DFA1-FEFD-4BA2-8C04-951ACFEB6EF5}"/>
              </a:ext>
            </a:extLst>
          </p:cNvPr>
          <p:cNvSpPr/>
          <p:nvPr/>
        </p:nvSpPr>
        <p:spPr>
          <a:xfrm>
            <a:off x="9536484" y="2814853"/>
            <a:ext cx="527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4000" i="1" dirty="0">
                <a:solidFill>
                  <a:prstClr val="black"/>
                </a:solidFill>
              </a:rPr>
              <a:t>R</a:t>
            </a:r>
            <a:endParaRPr lang="ja-JP" altLang="en-US" sz="4000" i="1" dirty="0">
              <a:solidFill>
                <a:prstClr val="black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02307AE-D3EE-4358-ABD7-80B7F9FCAE98}"/>
              </a:ext>
            </a:extLst>
          </p:cNvPr>
          <p:cNvCxnSpPr>
            <a:cxnSpLocks/>
          </p:cNvCxnSpPr>
          <p:nvPr/>
        </p:nvCxnSpPr>
        <p:spPr>
          <a:xfrm>
            <a:off x="4700337" y="834189"/>
            <a:ext cx="938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72A88CE4-78F3-4E93-A0B8-F0677D649F43}"/>
              </a:ext>
            </a:extLst>
          </p:cNvPr>
          <p:cNvSpPr/>
          <p:nvPr/>
        </p:nvSpPr>
        <p:spPr>
          <a:xfrm rot="5400000">
            <a:off x="5543977" y="637384"/>
            <a:ext cx="189641" cy="3936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B85F237-CEE0-4657-820E-22B36CF354A7}"/>
              </a:ext>
            </a:extLst>
          </p:cNvPr>
          <p:cNvSpPr/>
          <p:nvPr/>
        </p:nvSpPr>
        <p:spPr>
          <a:xfrm>
            <a:off x="4928207" y="198197"/>
            <a:ext cx="333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4000" i="1" dirty="0">
                <a:solidFill>
                  <a:prstClr val="black"/>
                </a:solidFill>
              </a:rPr>
              <a:t>I</a:t>
            </a:r>
            <a:endParaRPr lang="ja-JP" altLang="en-US" sz="4000" i="1" dirty="0">
              <a:solidFill>
                <a:prstClr val="black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FC23637-392A-400E-885F-7458647A4B60}"/>
              </a:ext>
            </a:extLst>
          </p:cNvPr>
          <p:cNvSpPr/>
          <p:nvPr/>
        </p:nvSpPr>
        <p:spPr>
          <a:xfrm>
            <a:off x="3943985" y="2861419"/>
            <a:ext cx="518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4000" dirty="0">
                <a:solidFill>
                  <a:prstClr val="black"/>
                </a:solidFill>
              </a:rPr>
              <a:t>V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8D1FCBCF-2492-42A0-AC90-28E455C4E9F8}"/>
              </a:ext>
            </a:extLst>
          </p:cNvPr>
          <p:cNvCxnSpPr>
            <a:cxnSpLocks/>
          </p:cNvCxnSpPr>
          <p:nvPr/>
        </p:nvCxnSpPr>
        <p:spPr>
          <a:xfrm>
            <a:off x="3872292" y="3522739"/>
            <a:ext cx="661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図 74">
            <a:extLst>
              <a:ext uri="{FF2B5EF4-FFF2-40B4-BE49-F238E27FC236}">
                <a16:creationId xmlns:a16="http://schemas.microsoft.com/office/drawing/2014/main" id="{468996D8-BDA4-4F6D-8B08-A944CD99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20" y="1340477"/>
            <a:ext cx="670618" cy="6097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91B4460-13F9-4D25-83D6-09C5A9C65B28}"/>
              </a:ext>
            </a:extLst>
          </p:cNvPr>
          <p:cNvSpPr/>
          <p:nvPr/>
        </p:nvSpPr>
        <p:spPr>
          <a:xfrm>
            <a:off x="6232803" y="689756"/>
            <a:ext cx="1031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000" dirty="0">
                <a:solidFill>
                  <a:prstClr val="black"/>
                </a:solidFill>
              </a:rPr>
              <a:t>ｍ</a:t>
            </a:r>
            <a:r>
              <a:rPr lang="en-US" altLang="ja-JP" sz="4000" dirty="0">
                <a:solidFill>
                  <a:prstClr val="black"/>
                </a:solidFill>
              </a:rPr>
              <a:t>A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BF75F61-B690-470B-A494-72093262F59B}"/>
              </a:ext>
            </a:extLst>
          </p:cNvPr>
          <p:cNvSpPr/>
          <p:nvPr/>
        </p:nvSpPr>
        <p:spPr>
          <a:xfrm>
            <a:off x="4462076" y="218100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200" dirty="0">
                <a:solidFill>
                  <a:prstClr val="black"/>
                </a:solidFill>
              </a:rPr>
              <a:t>＋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F622757-7F08-4A9A-9014-8D1E03660473}"/>
              </a:ext>
            </a:extLst>
          </p:cNvPr>
          <p:cNvSpPr/>
          <p:nvPr/>
        </p:nvSpPr>
        <p:spPr>
          <a:xfrm>
            <a:off x="4575373" y="3699982"/>
            <a:ext cx="661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000" dirty="0">
                <a:solidFill>
                  <a:prstClr val="black"/>
                </a:solidFill>
              </a:rPr>
              <a:t>＿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DFE3999-8E0F-4DC2-9CD8-A66B4C7D1EFF}"/>
              </a:ext>
            </a:extLst>
          </p:cNvPr>
          <p:cNvSpPr/>
          <p:nvPr/>
        </p:nvSpPr>
        <p:spPr>
          <a:xfrm>
            <a:off x="5611056" y="31180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200" dirty="0">
                <a:solidFill>
                  <a:prstClr val="black"/>
                </a:solidFill>
              </a:rPr>
              <a:t>＋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6DC2E91-8944-4D67-A3A7-19CB857B2E11}"/>
              </a:ext>
            </a:extLst>
          </p:cNvPr>
          <p:cNvSpPr/>
          <p:nvPr/>
        </p:nvSpPr>
        <p:spPr>
          <a:xfrm>
            <a:off x="7440953" y="217730"/>
            <a:ext cx="661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000" dirty="0">
                <a:solidFill>
                  <a:prstClr val="black"/>
                </a:solidFill>
              </a:rPr>
              <a:t>＿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D8705F6-DDD1-44EF-9C17-9F7F886AC20F}"/>
              </a:ext>
            </a:extLst>
          </p:cNvPr>
          <p:cNvSpPr/>
          <p:nvPr/>
        </p:nvSpPr>
        <p:spPr>
          <a:xfrm>
            <a:off x="6099749" y="387135"/>
            <a:ext cx="1315445" cy="133149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DF1817-A8FC-4787-9240-21C23784894C}"/>
              </a:ext>
            </a:extLst>
          </p:cNvPr>
          <p:cNvCxnSpPr>
            <a:cxnSpLocks/>
          </p:cNvCxnSpPr>
          <p:nvPr/>
        </p:nvCxnSpPr>
        <p:spPr>
          <a:xfrm flipV="1">
            <a:off x="1408736" y="2591608"/>
            <a:ext cx="1000548" cy="1154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30F711CF-1AE3-4A2D-9C1F-3D9AFFA3DEE2}"/>
              </a:ext>
            </a:extLst>
          </p:cNvPr>
          <p:cNvSpPr/>
          <p:nvPr/>
        </p:nvSpPr>
        <p:spPr>
          <a:xfrm rot="2410830">
            <a:off x="2281953" y="2503170"/>
            <a:ext cx="152399" cy="31949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12B696B4-DEDD-4836-B878-36C9CE682CEF}"/>
              </a:ext>
            </a:extLst>
          </p:cNvPr>
          <p:cNvSpPr/>
          <p:nvPr/>
        </p:nvSpPr>
        <p:spPr>
          <a:xfrm rot="2410830">
            <a:off x="9696091" y="2530457"/>
            <a:ext cx="152399" cy="31949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0DCE904-3AE7-4CA5-BB3A-B26A610B85B1}"/>
              </a:ext>
            </a:extLst>
          </p:cNvPr>
          <p:cNvCxnSpPr>
            <a:cxnSpLocks/>
          </p:cNvCxnSpPr>
          <p:nvPr/>
        </p:nvCxnSpPr>
        <p:spPr>
          <a:xfrm flipV="1">
            <a:off x="8811640" y="2610617"/>
            <a:ext cx="1000548" cy="1154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0839853-1DA3-4325-B7CE-D723169D5295}"/>
              </a:ext>
            </a:extLst>
          </p:cNvPr>
          <p:cNvCxnSpPr>
            <a:cxnSpLocks/>
          </p:cNvCxnSpPr>
          <p:nvPr/>
        </p:nvCxnSpPr>
        <p:spPr>
          <a:xfrm>
            <a:off x="4203031" y="5290846"/>
            <a:ext cx="510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5E3FCBB8-3F60-4891-8964-4F24BFAB1DB3}"/>
              </a:ext>
            </a:extLst>
          </p:cNvPr>
          <p:cNvSpPr/>
          <p:nvPr/>
        </p:nvSpPr>
        <p:spPr>
          <a:xfrm>
            <a:off x="4114675" y="960776"/>
            <a:ext cx="184212" cy="1842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5C00F34-0079-4292-A170-CAA4BC9EBA36}"/>
              </a:ext>
            </a:extLst>
          </p:cNvPr>
          <p:cNvCxnSpPr>
            <a:cxnSpLocks/>
          </p:cNvCxnSpPr>
          <p:nvPr/>
        </p:nvCxnSpPr>
        <p:spPr>
          <a:xfrm>
            <a:off x="7415194" y="1043699"/>
            <a:ext cx="1892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C0CF866E-952D-461E-A6CC-569D72269B04}"/>
              </a:ext>
            </a:extLst>
          </p:cNvPr>
          <p:cNvSpPr/>
          <p:nvPr/>
        </p:nvSpPr>
        <p:spPr>
          <a:xfrm>
            <a:off x="4114675" y="5198740"/>
            <a:ext cx="184212" cy="1842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45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Hirata_Ren</dc:creator>
  <cp:lastModifiedBy>Hirata_Ren</cp:lastModifiedBy>
  <cp:revision>7</cp:revision>
  <dcterms:created xsi:type="dcterms:W3CDTF">2019-04-22T04:17:06Z</dcterms:created>
  <dcterms:modified xsi:type="dcterms:W3CDTF">2019-04-22T06:28:13Z</dcterms:modified>
</cp:coreProperties>
</file>