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autoAdjust="0"/>
  </p:normalViewPr>
  <p:slideViewPr>
    <p:cSldViewPr snapToGrid="0">
      <p:cViewPr varScale="1">
        <p:scale>
          <a:sx n="57" d="100"/>
          <a:sy n="57" d="100"/>
        </p:scale>
        <p:origin x="40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5" d="100"/>
          <a:sy n="45" d="100"/>
        </p:scale>
        <p:origin x="282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C5B92-0D4D-4FFD-BC29-3E12AEB0224A}" type="doc">
      <dgm:prSet loTypeId="urn:microsoft.com/office/officeart/2005/8/layout/chevronAccent+Icon" loCatId="process" qsTypeId="urn:microsoft.com/office/officeart/2005/8/quickstyle/simple1" qsCatId="simple" csTypeId="urn:microsoft.com/office/officeart/2005/8/colors/colorful5" csCatId="colorful" phldr="1"/>
      <dgm:spPr/>
      <dgm:t>
        <a:bodyPr/>
        <a:lstStyle/>
        <a:p>
          <a:endParaRPr lang="en-US"/>
        </a:p>
      </dgm:t>
    </dgm:pt>
    <dgm:pt modelId="{BADCD3DC-D96C-4B3E-9C68-02CDFDFF77B4}">
      <dgm:prSet/>
      <dgm:spPr/>
      <dgm:t>
        <a:bodyPr/>
        <a:lstStyle/>
        <a:p>
          <a:r>
            <a:rPr lang="en-US" dirty="0"/>
            <a:t>Research</a:t>
          </a:r>
        </a:p>
      </dgm:t>
    </dgm:pt>
    <dgm:pt modelId="{1026298D-91E7-4AEB-B1EC-42F5CF82C13F}" type="parTrans" cxnId="{5052C243-41CE-4A64-A9BD-F9AD59D68B1D}">
      <dgm:prSet/>
      <dgm:spPr/>
      <dgm:t>
        <a:bodyPr/>
        <a:lstStyle/>
        <a:p>
          <a:endParaRPr lang="en-US"/>
        </a:p>
      </dgm:t>
    </dgm:pt>
    <dgm:pt modelId="{B1B07DF9-CABD-40BF-B894-9FD55A18A19F}" type="sibTrans" cxnId="{5052C243-41CE-4A64-A9BD-F9AD59D68B1D}">
      <dgm:prSet/>
      <dgm:spPr/>
      <dgm:t>
        <a:bodyPr/>
        <a:lstStyle/>
        <a:p>
          <a:endParaRPr lang="en-US"/>
        </a:p>
      </dgm:t>
    </dgm:pt>
    <dgm:pt modelId="{D774131E-0FB5-4EDC-98E0-E0E653133DBB}">
      <dgm:prSet/>
      <dgm:spPr/>
      <dgm:t>
        <a:bodyPr/>
        <a:lstStyle/>
        <a:p>
          <a:r>
            <a:rPr lang="en-US" dirty="0"/>
            <a:t>Presentation</a:t>
          </a:r>
        </a:p>
      </dgm:t>
    </dgm:pt>
    <dgm:pt modelId="{A95B1CD7-0A99-4353-A37D-B6039C638AAE}" type="parTrans" cxnId="{937B35E5-0153-43F6-8A82-C9A34E22F60E}">
      <dgm:prSet/>
      <dgm:spPr/>
      <dgm:t>
        <a:bodyPr/>
        <a:lstStyle/>
        <a:p>
          <a:endParaRPr lang="en-US"/>
        </a:p>
      </dgm:t>
    </dgm:pt>
    <dgm:pt modelId="{1D6E789F-54BD-466B-B898-4EBC4E0382DA}" type="sibTrans" cxnId="{937B35E5-0153-43F6-8A82-C9A34E22F60E}">
      <dgm:prSet/>
      <dgm:spPr/>
      <dgm:t>
        <a:bodyPr/>
        <a:lstStyle/>
        <a:p>
          <a:endParaRPr lang="en-US"/>
        </a:p>
      </dgm:t>
    </dgm:pt>
    <dgm:pt modelId="{C3C5CD81-9CD7-4505-BB81-5D8026E4FB88}">
      <dgm:prSet/>
      <dgm:spPr/>
      <dgm:t>
        <a:bodyPr/>
        <a:lstStyle/>
        <a:p>
          <a:r>
            <a:rPr lang="en-US" dirty="0"/>
            <a:t>Proposal </a:t>
          </a:r>
        </a:p>
      </dgm:t>
    </dgm:pt>
    <dgm:pt modelId="{89B3BB87-D0CE-4C36-A601-9CC15E921619}" type="parTrans" cxnId="{14366A16-FFF6-47E6-BA84-AD62B8648B03}">
      <dgm:prSet/>
      <dgm:spPr/>
      <dgm:t>
        <a:bodyPr/>
        <a:lstStyle/>
        <a:p>
          <a:endParaRPr lang="en-US"/>
        </a:p>
      </dgm:t>
    </dgm:pt>
    <dgm:pt modelId="{09A6533C-B21D-45E6-93B0-F27CE1B2BBE8}" type="sibTrans" cxnId="{14366A16-FFF6-47E6-BA84-AD62B8648B03}">
      <dgm:prSet/>
      <dgm:spPr/>
      <dgm:t>
        <a:bodyPr/>
        <a:lstStyle/>
        <a:p>
          <a:endParaRPr lang="en-US"/>
        </a:p>
      </dgm:t>
    </dgm:pt>
    <dgm:pt modelId="{2D905BB7-C579-474B-81D3-C01904C55E2E}">
      <dgm:prSet/>
      <dgm:spPr/>
      <dgm:t>
        <a:bodyPr/>
        <a:lstStyle/>
        <a:p>
          <a:r>
            <a:rPr lang="en-US" dirty="0"/>
            <a:t>Meeting minutes</a:t>
          </a:r>
        </a:p>
      </dgm:t>
    </dgm:pt>
    <dgm:pt modelId="{E1E60BAB-AA22-4E58-A30F-D07F60D9E36F}" type="parTrans" cxnId="{A406D906-8D69-443B-9178-FC586D28121F}">
      <dgm:prSet/>
      <dgm:spPr/>
      <dgm:t>
        <a:bodyPr/>
        <a:lstStyle/>
        <a:p>
          <a:endParaRPr lang="en-US"/>
        </a:p>
      </dgm:t>
    </dgm:pt>
    <dgm:pt modelId="{4AB2CF6A-6F23-4360-9793-4CEA96E87A0A}" type="sibTrans" cxnId="{A406D906-8D69-443B-9178-FC586D28121F}">
      <dgm:prSet/>
      <dgm:spPr/>
      <dgm:t>
        <a:bodyPr/>
        <a:lstStyle/>
        <a:p>
          <a:endParaRPr lang="en-US"/>
        </a:p>
      </dgm:t>
    </dgm:pt>
    <dgm:pt modelId="{D60583E9-BB6D-44E4-B50F-29D70506818E}">
      <dgm:prSet/>
      <dgm:spPr/>
      <dgm:t>
        <a:bodyPr/>
        <a:lstStyle/>
        <a:p>
          <a:r>
            <a:rPr lang="en-US" dirty="0"/>
            <a:t>Team contract</a:t>
          </a:r>
        </a:p>
      </dgm:t>
    </dgm:pt>
    <dgm:pt modelId="{E381034F-FE71-47BF-9E3F-13B577002ED5}" type="parTrans" cxnId="{1BB8CCC6-8006-43EA-96F6-35DEC9AC61CE}">
      <dgm:prSet/>
      <dgm:spPr/>
      <dgm:t>
        <a:bodyPr/>
        <a:lstStyle/>
        <a:p>
          <a:endParaRPr lang="en-US"/>
        </a:p>
      </dgm:t>
    </dgm:pt>
    <dgm:pt modelId="{C4C50188-0E8E-4624-9427-FA4AD5892BCF}" type="sibTrans" cxnId="{1BB8CCC6-8006-43EA-96F6-35DEC9AC61CE}">
      <dgm:prSet/>
      <dgm:spPr/>
      <dgm:t>
        <a:bodyPr/>
        <a:lstStyle/>
        <a:p>
          <a:endParaRPr lang="en-US"/>
        </a:p>
      </dgm:t>
    </dgm:pt>
    <dgm:pt modelId="{B29B15B7-20AF-4456-B5C3-4F32D3891E6C}">
      <dgm:prSet/>
      <dgm:spPr/>
      <dgm:t>
        <a:bodyPr/>
        <a:lstStyle/>
        <a:p>
          <a:r>
            <a:rPr lang="en-US" dirty="0"/>
            <a:t>Website</a:t>
          </a:r>
        </a:p>
      </dgm:t>
    </dgm:pt>
    <dgm:pt modelId="{446CA539-BF5F-41F0-9467-1D9911811A27}" type="parTrans" cxnId="{6BD6093A-C7F8-4EA1-9138-3B690D2C2686}">
      <dgm:prSet/>
      <dgm:spPr/>
      <dgm:t>
        <a:bodyPr/>
        <a:lstStyle/>
        <a:p>
          <a:endParaRPr lang="en-US"/>
        </a:p>
      </dgm:t>
    </dgm:pt>
    <dgm:pt modelId="{8BA081BB-04F2-444A-8E7F-B7D73A9BB44B}" type="sibTrans" cxnId="{6BD6093A-C7F8-4EA1-9138-3B690D2C2686}">
      <dgm:prSet/>
      <dgm:spPr/>
      <dgm:t>
        <a:bodyPr/>
        <a:lstStyle/>
        <a:p>
          <a:endParaRPr lang="en-US"/>
        </a:p>
      </dgm:t>
    </dgm:pt>
    <dgm:pt modelId="{FEDCADFE-DF2E-43E7-90D5-1DBE3774F117}" type="pres">
      <dgm:prSet presAssocID="{F57C5B92-0D4D-4FFD-BC29-3E12AEB0224A}" presName="Name0" presStyleCnt="0">
        <dgm:presLayoutVars>
          <dgm:dir/>
          <dgm:resizeHandles val="exact"/>
        </dgm:presLayoutVars>
      </dgm:prSet>
      <dgm:spPr/>
    </dgm:pt>
    <dgm:pt modelId="{D6BDD59D-EEFB-42CE-9602-11DE2A32688D}" type="pres">
      <dgm:prSet presAssocID="{C3C5CD81-9CD7-4505-BB81-5D8026E4FB88}" presName="composite" presStyleCnt="0"/>
      <dgm:spPr/>
    </dgm:pt>
    <dgm:pt modelId="{5F011E1D-FB10-46A2-84B8-6C63F50D5DF3}" type="pres">
      <dgm:prSet presAssocID="{C3C5CD81-9CD7-4505-BB81-5D8026E4FB88}" presName="bgChev" presStyleLbl="node1" presStyleIdx="0" presStyleCnt="6"/>
      <dgm:spPr/>
    </dgm:pt>
    <dgm:pt modelId="{727044D2-4475-4347-92F3-07669DD17BAF}" type="pres">
      <dgm:prSet presAssocID="{C3C5CD81-9CD7-4505-BB81-5D8026E4FB88}" presName="txNode" presStyleLbl="fgAcc1" presStyleIdx="0" presStyleCnt="6">
        <dgm:presLayoutVars>
          <dgm:bulletEnabled val="1"/>
        </dgm:presLayoutVars>
      </dgm:prSet>
      <dgm:spPr/>
    </dgm:pt>
    <dgm:pt modelId="{5F1CE7A1-3783-4BDA-A5D6-474CE5CF8187}" type="pres">
      <dgm:prSet presAssocID="{09A6533C-B21D-45E6-93B0-F27CE1B2BBE8}" presName="compositeSpace" presStyleCnt="0"/>
      <dgm:spPr/>
    </dgm:pt>
    <dgm:pt modelId="{ED3E9CEF-9ACD-4CCE-9800-E5F8A1C7A2A1}" type="pres">
      <dgm:prSet presAssocID="{D60583E9-BB6D-44E4-B50F-29D70506818E}" presName="composite" presStyleCnt="0"/>
      <dgm:spPr/>
    </dgm:pt>
    <dgm:pt modelId="{D7130F98-560A-462E-A2FF-EDBBA0C6271D}" type="pres">
      <dgm:prSet presAssocID="{D60583E9-BB6D-44E4-B50F-29D70506818E}" presName="bgChev" presStyleLbl="node1" presStyleIdx="1" presStyleCnt="6"/>
      <dgm:spPr/>
    </dgm:pt>
    <dgm:pt modelId="{3753078E-335D-474C-9C81-9D79405CD421}" type="pres">
      <dgm:prSet presAssocID="{D60583E9-BB6D-44E4-B50F-29D70506818E}" presName="txNode" presStyleLbl="fgAcc1" presStyleIdx="1" presStyleCnt="6">
        <dgm:presLayoutVars>
          <dgm:bulletEnabled val="1"/>
        </dgm:presLayoutVars>
      </dgm:prSet>
      <dgm:spPr/>
    </dgm:pt>
    <dgm:pt modelId="{A3AF5D29-8433-46AA-A823-AAFD9498E6C2}" type="pres">
      <dgm:prSet presAssocID="{C4C50188-0E8E-4624-9427-FA4AD5892BCF}" presName="compositeSpace" presStyleCnt="0"/>
      <dgm:spPr/>
    </dgm:pt>
    <dgm:pt modelId="{F287257C-16E7-4104-B60F-43346E00A037}" type="pres">
      <dgm:prSet presAssocID="{BADCD3DC-D96C-4B3E-9C68-02CDFDFF77B4}" presName="composite" presStyleCnt="0"/>
      <dgm:spPr/>
    </dgm:pt>
    <dgm:pt modelId="{1856C319-B23A-419B-AA95-852AAFBFA9AF}" type="pres">
      <dgm:prSet presAssocID="{BADCD3DC-D96C-4B3E-9C68-02CDFDFF77B4}" presName="bgChev" presStyleLbl="node1" presStyleIdx="2" presStyleCnt="6"/>
      <dgm:spPr/>
    </dgm:pt>
    <dgm:pt modelId="{2569F072-98FA-4FE7-9B5F-3E5B6AC524D5}" type="pres">
      <dgm:prSet presAssocID="{BADCD3DC-D96C-4B3E-9C68-02CDFDFF77B4}" presName="txNode" presStyleLbl="fgAcc1" presStyleIdx="2" presStyleCnt="6">
        <dgm:presLayoutVars>
          <dgm:bulletEnabled val="1"/>
        </dgm:presLayoutVars>
      </dgm:prSet>
      <dgm:spPr/>
    </dgm:pt>
    <dgm:pt modelId="{113B7679-66EE-435A-8916-A6F2DFC124F2}" type="pres">
      <dgm:prSet presAssocID="{B1B07DF9-CABD-40BF-B894-9FD55A18A19F}" presName="compositeSpace" presStyleCnt="0"/>
      <dgm:spPr/>
    </dgm:pt>
    <dgm:pt modelId="{866290FE-F1C8-4133-822F-275585C8D000}" type="pres">
      <dgm:prSet presAssocID="{2D905BB7-C579-474B-81D3-C01904C55E2E}" presName="composite" presStyleCnt="0"/>
      <dgm:spPr/>
    </dgm:pt>
    <dgm:pt modelId="{4E0467AB-799C-43A0-BF92-FC17D6BF1E21}" type="pres">
      <dgm:prSet presAssocID="{2D905BB7-C579-474B-81D3-C01904C55E2E}" presName="bgChev" presStyleLbl="node1" presStyleIdx="3" presStyleCnt="6"/>
      <dgm:spPr/>
    </dgm:pt>
    <dgm:pt modelId="{B6EFD1CD-5E20-43DB-95E5-8133E9942A0D}" type="pres">
      <dgm:prSet presAssocID="{2D905BB7-C579-474B-81D3-C01904C55E2E}" presName="txNode" presStyleLbl="fgAcc1" presStyleIdx="3" presStyleCnt="6">
        <dgm:presLayoutVars>
          <dgm:bulletEnabled val="1"/>
        </dgm:presLayoutVars>
      </dgm:prSet>
      <dgm:spPr/>
    </dgm:pt>
    <dgm:pt modelId="{4F717A33-7BA1-43F1-B170-950838312D0B}" type="pres">
      <dgm:prSet presAssocID="{4AB2CF6A-6F23-4360-9793-4CEA96E87A0A}" presName="compositeSpace" presStyleCnt="0"/>
      <dgm:spPr/>
    </dgm:pt>
    <dgm:pt modelId="{CCFD9024-44E1-491D-93E4-24D2C930AFAE}" type="pres">
      <dgm:prSet presAssocID="{D774131E-0FB5-4EDC-98E0-E0E653133DBB}" presName="composite" presStyleCnt="0"/>
      <dgm:spPr/>
    </dgm:pt>
    <dgm:pt modelId="{2B370AC0-B2DB-4780-BFD8-45A8D704F522}" type="pres">
      <dgm:prSet presAssocID="{D774131E-0FB5-4EDC-98E0-E0E653133DBB}" presName="bgChev" presStyleLbl="node1" presStyleIdx="4" presStyleCnt="6"/>
      <dgm:spPr/>
    </dgm:pt>
    <dgm:pt modelId="{146EA3F8-4FE2-4E03-8DF7-81AE9C75AA58}" type="pres">
      <dgm:prSet presAssocID="{D774131E-0FB5-4EDC-98E0-E0E653133DBB}" presName="txNode" presStyleLbl="fgAcc1" presStyleIdx="4" presStyleCnt="6">
        <dgm:presLayoutVars>
          <dgm:bulletEnabled val="1"/>
        </dgm:presLayoutVars>
      </dgm:prSet>
      <dgm:spPr/>
    </dgm:pt>
    <dgm:pt modelId="{E66FDFE5-63A2-47D4-9EB3-F346DAEE1A48}" type="pres">
      <dgm:prSet presAssocID="{1D6E789F-54BD-466B-B898-4EBC4E0382DA}" presName="compositeSpace" presStyleCnt="0"/>
      <dgm:spPr/>
    </dgm:pt>
    <dgm:pt modelId="{06A70814-4F87-46D2-B715-6753D68599CB}" type="pres">
      <dgm:prSet presAssocID="{B29B15B7-20AF-4456-B5C3-4F32D3891E6C}" presName="composite" presStyleCnt="0"/>
      <dgm:spPr/>
    </dgm:pt>
    <dgm:pt modelId="{7E9D5973-59D6-4671-8950-805F184B11E6}" type="pres">
      <dgm:prSet presAssocID="{B29B15B7-20AF-4456-B5C3-4F32D3891E6C}" presName="bgChev" presStyleLbl="node1" presStyleIdx="5" presStyleCnt="6"/>
      <dgm:spPr/>
    </dgm:pt>
    <dgm:pt modelId="{08011B49-0E6C-4D2D-AD1A-AAC8885370AB}" type="pres">
      <dgm:prSet presAssocID="{B29B15B7-20AF-4456-B5C3-4F32D3891E6C}" presName="txNode" presStyleLbl="fgAcc1" presStyleIdx="5" presStyleCnt="6">
        <dgm:presLayoutVars>
          <dgm:bulletEnabled val="1"/>
        </dgm:presLayoutVars>
      </dgm:prSet>
      <dgm:spPr/>
    </dgm:pt>
  </dgm:ptLst>
  <dgm:cxnLst>
    <dgm:cxn modelId="{A406D906-8D69-443B-9178-FC586D28121F}" srcId="{F57C5B92-0D4D-4FFD-BC29-3E12AEB0224A}" destId="{2D905BB7-C579-474B-81D3-C01904C55E2E}" srcOrd="3" destOrd="0" parTransId="{E1E60BAB-AA22-4E58-A30F-D07F60D9E36F}" sibTransId="{4AB2CF6A-6F23-4360-9793-4CEA96E87A0A}"/>
    <dgm:cxn modelId="{14366A16-FFF6-47E6-BA84-AD62B8648B03}" srcId="{F57C5B92-0D4D-4FFD-BC29-3E12AEB0224A}" destId="{C3C5CD81-9CD7-4505-BB81-5D8026E4FB88}" srcOrd="0" destOrd="0" parTransId="{89B3BB87-D0CE-4C36-A601-9CC15E921619}" sibTransId="{09A6533C-B21D-45E6-93B0-F27CE1B2BBE8}"/>
    <dgm:cxn modelId="{A73F3623-7F57-4095-9EF8-22C34280DC6F}" type="presOf" srcId="{D774131E-0FB5-4EDC-98E0-E0E653133DBB}" destId="{146EA3F8-4FE2-4E03-8DF7-81AE9C75AA58}" srcOrd="0" destOrd="0" presId="urn:microsoft.com/office/officeart/2005/8/layout/chevronAccent+Icon"/>
    <dgm:cxn modelId="{6BD6093A-C7F8-4EA1-9138-3B690D2C2686}" srcId="{F57C5B92-0D4D-4FFD-BC29-3E12AEB0224A}" destId="{B29B15B7-20AF-4456-B5C3-4F32D3891E6C}" srcOrd="5" destOrd="0" parTransId="{446CA539-BF5F-41F0-9467-1D9911811A27}" sibTransId="{8BA081BB-04F2-444A-8E7F-B7D73A9BB44B}"/>
    <dgm:cxn modelId="{251B735C-5493-4831-B9C4-D0E81E4931BE}" type="presOf" srcId="{BADCD3DC-D96C-4B3E-9C68-02CDFDFF77B4}" destId="{2569F072-98FA-4FE7-9B5F-3E5B6AC524D5}" srcOrd="0" destOrd="0" presId="urn:microsoft.com/office/officeart/2005/8/layout/chevronAccent+Icon"/>
    <dgm:cxn modelId="{5052C243-41CE-4A64-A9BD-F9AD59D68B1D}" srcId="{F57C5B92-0D4D-4FFD-BC29-3E12AEB0224A}" destId="{BADCD3DC-D96C-4B3E-9C68-02CDFDFF77B4}" srcOrd="2" destOrd="0" parTransId="{1026298D-91E7-4AEB-B1EC-42F5CF82C13F}" sibTransId="{B1B07DF9-CABD-40BF-B894-9FD55A18A19F}"/>
    <dgm:cxn modelId="{18B0E84F-D4F5-41B4-9120-E89548CA764E}" type="presOf" srcId="{B29B15B7-20AF-4456-B5C3-4F32D3891E6C}" destId="{08011B49-0E6C-4D2D-AD1A-AAC8885370AB}" srcOrd="0" destOrd="0" presId="urn:microsoft.com/office/officeart/2005/8/layout/chevronAccent+Icon"/>
    <dgm:cxn modelId="{0D17787C-21D6-4CD0-A5E8-0D3A705D2B58}" type="presOf" srcId="{C3C5CD81-9CD7-4505-BB81-5D8026E4FB88}" destId="{727044D2-4475-4347-92F3-07669DD17BAF}" srcOrd="0" destOrd="0" presId="urn:microsoft.com/office/officeart/2005/8/layout/chevronAccent+Icon"/>
    <dgm:cxn modelId="{1BB8CCC6-8006-43EA-96F6-35DEC9AC61CE}" srcId="{F57C5B92-0D4D-4FFD-BC29-3E12AEB0224A}" destId="{D60583E9-BB6D-44E4-B50F-29D70506818E}" srcOrd="1" destOrd="0" parTransId="{E381034F-FE71-47BF-9E3F-13B577002ED5}" sibTransId="{C4C50188-0E8E-4624-9427-FA4AD5892BCF}"/>
    <dgm:cxn modelId="{9E8C92E3-997B-41F6-96F6-4215D2D8E4E7}" type="presOf" srcId="{2D905BB7-C579-474B-81D3-C01904C55E2E}" destId="{B6EFD1CD-5E20-43DB-95E5-8133E9942A0D}" srcOrd="0" destOrd="0" presId="urn:microsoft.com/office/officeart/2005/8/layout/chevronAccent+Icon"/>
    <dgm:cxn modelId="{937B35E5-0153-43F6-8A82-C9A34E22F60E}" srcId="{F57C5B92-0D4D-4FFD-BC29-3E12AEB0224A}" destId="{D774131E-0FB5-4EDC-98E0-E0E653133DBB}" srcOrd="4" destOrd="0" parTransId="{A95B1CD7-0A99-4353-A37D-B6039C638AAE}" sibTransId="{1D6E789F-54BD-466B-B898-4EBC4E0382DA}"/>
    <dgm:cxn modelId="{39C613E7-D0C1-41A1-8AF3-EC016E5B1F14}" type="presOf" srcId="{F57C5B92-0D4D-4FFD-BC29-3E12AEB0224A}" destId="{FEDCADFE-DF2E-43E7-90D5-1DBE3774F117}" srcOrd="0" destOrd="0" presId="urn:microsoft.com/office/officeart/2005/8/layout/chevronAccent+Icon"/>
    <dgm:cxn modelId="{B093F1FE-12B6-4F58-A3D8-31CCB9A5FC9F}" type="presOf" srcId="{D60583E9-BB6D-44E4-B50F-29D70506818E}" destId="{3753078E-335D-474C-9C81-9D79405CD421}" srcOrd="0" destOrd="0" presId="urn:microsoft.com/office/officeart/2005/8/layout/chevronAccent+Icon"/>
    <dgm:cxn modelId="{85339756-5DA0-4F7D-81A2-88B7455446C1}" type="presParOf" srcId="{FEDCADFE-DF2E-43E7-90D5-1DBE3774F117}" destId="{D6BDD59D-EEFB-42CE-9602-11DE2A32688D}" srcOrd="0" destOrd="0" presId="urn:microsoft.com/office/officeart/2005/8/layout/chevronAccent+Icon"/>
    <dgm:cxn modelId="{5251AEC1-3F33-47C7-97CB-DE87CCDCDE4F}" type="presParOf" srcId="{D6BDD59D-EEFB-42CE-9602-11DE2A32688D}" destId="{5F011E1D-FB10-46A2-84B8-6C63F50D5DF3}" srcOrd="0" destOrd="0" presId="urn:microsoft.com/office/officeart/2005/8/layout/chevronAccent+Icon"/>
    <dgm:cxn modelId="{91FEB605-7624-4B6B-8A8D-CFF61BCE2110}" type="presParOf" srcId="{D6BDD59D-EEFB-42CE-9602-11DE2A32688D}" destId="{727044D2-4475-4347-92F3-07669DD17BAF}" srcOrd="1" destOrd="0" presId="urn:microsoft.com/office/officeart/2005/8/layout/chevronAccent+Icon"/>
    <dgm:cxn modelId="{B47C3188-FBDF-4901-BAE5-1E0A852867DB}" type="presParOf" srcId="{FEDCADFE-DF2E-43E7-90D5-1DBE3774F117}" destId="{5F1CE7A1-3783-4BDA-A5D6-474CE5CF8187}" srcOrd="1" destOrd="0" presId="urn:microsoft.com/office/officeart/2005/8/layout/chevronAccent+Icon"/>
    <dgm:cxn modelId="{2E87D7AA-EACB-4AC6-B67C-9807A4FE5095}" type="presParOf" srcId="{FEDCADFE-DF2E-43E7-90D5-1DBE3774F117}" destId="{ED3E9CEF-9ACD-4CCE-9800-E5F8A1C7A2A1}" srcOrd="2" destOrd="0" presId="urn:microsoft.com/office/officeart/2005/8/layout/chevronAccent+Icon"/>
    <dgm:cxn modelId="{66565861-704B-4405-9367-1BDC69FA32BE}" type="presParOf" srcId="{ED3E9CEF-9ACD-4CCE-9800-E5F8A1C7A2A1}" destId="{D7130F98-560A-462E-A2FF-EDBBA0C6271D}" srcOrd="0" destOrd="0" presId="urn:microsoft.com/office/officeart/2005/8/layout/chevronAccent+Icon"/>
    <dgm:cxn modelId="{09D71146-2FE7-4306-8AA9-12565180DEE5}" type="presParOf" srcId="{ED3E9CEF-9ACD-4CCE-9800-E5F8A1C7A2A1}" destId="{3753078E-335D-474C-9C81-9D79405CD421}" srcOrd="1" destOrd="0" presId="urn:microsoft.com/office/officeart/2005/8/layout/chevronAccent+Icon"/>
    <dgm:cxn modelId="{CE0A4D22-613F-4BCF-8C4E-4105F7AE14E4}" type="presParOf" srcId="{FEDCADFE-DF2E-43E7-90D5-1DBE3774F117}" destId="{A3AF5D29-8433-46AA-A823-AAFD9498E6C2}" srcOrd="3" destOrd="0" presId="urn:microsoft.com/office/officeart/2005/8/layout/chevronAccent+Icon"/>
    <dgm:cxn modelId="{4046E1C3-79B6-4B00-BBA6-C8D6CCB93FC1}" type="presParOf" srcId="{FEDCADFE-DF2E-43E7-90D5-1DBE3774F117}" destId="{F287257C-16E7-4104-B60F-43346E00A037}" srcOrd="4" destOrd="0" presId="urn:microsoft.com/office/officeart/2005/8/layout/chevronAccent+Icon"/>
    <dgm:cxn modelId="{6AAA3F71-D798-408D-8A53-DEDAE83BA653}" type="presParOf" srcId="{F287257C-16E7-4104-B60F-43346E00A037}" destId="{1856C319-B23A-419B-AA95-852AAFBFA9AF}" srcOrd="0" destOrd="0" presId="urn:microsoft.com/office/officeart/2005/8/layout/chevronAccent+Icon"/>
    <dgm:cxn modelId="{B00E5CFD-C4EB-4BE2-898C-A747BD760898}" type="presParOf" srcId="{F287257C-16E7-4104-B60F-43346E00A037}" destId="{2569F072-98FA-4FE7-9B5F-3E5B6AC524D5}" srcOrd="1" destOrd="0" presId="urn:microsoft.com/office/officeart/2005/8/layout/chevronAccent+Icon"/>
    <dgm:cxn modelId="{F21405D7-7663-4CE9-887E-EA7C030255AC}" type="presParOf" srcId="{FEDCADFE-DF2E-43E7-90D5-1DBE3774F117}" destId="{113B7679-66EE-435A-8916-A6F2DFC124F2}" srcOrd="5" destOrd="0" presId="urn:microsoft.com/office/officeart/2005/8/layout/chevronAccent+Icon"/>
    <dgm:cxn modelId="{67E81DD2-4219-4025-90F5-688D838B7ABB}" type="presParOf" srcId="{FEDCADFE-DF2E-43E7-90D5-1DBE3774F117}" destId="{866290FE-F1C8-4133-822F-275585C8D000}" srcOrd="6" destOrd="0" presId="urn:microsoft.com/office/officeart/2005/8/layout/chevronAccent+Icon"/>
    <dgm:cxn modelId="{7DE8B046-2B2D-4F16-AE6B-F3400482F52E}" type="presParOf" srcId="{866290FE-F1C8-4133-822F-275585C8D000}" destId="{4E0467AB-799C-43A0-BF92-FC17D6BF1E21}" srcOrd="0" destOrd="0" presId="urn:microsoft.com/office/officeart/2005/8/layout/chevronAccent+Icon"/>
    <dgm:cxn modelId="{F4C653C0-F00F-4814-84CE-8800F8646D80}" type="presParOf" srcId="{866290FE-F1C8-4133-822F-275585C8D000}" destId="{B6EFD1CD-5E20-43DB-95E5-8133E9942A0D}" srcOrd="1" destOrd="0" presId="urn:microsoft.com/office/officeart/2005/8/layout/chevronAccent+Icon"/>
    <dgm:cxn modelId="{477A1849-109D-4DA3-BC3F-731EE571420F}" type="presParOf" srcId="{FEDCADFE-DF2E-43E7-90D5-1DBE3774F117}" destId="{4F717A33-7BA1-43F1-B170-950838312D0B}" srcOrd="7" destOrd="0" presId="urn:microsoft.com/office/officeart/2005/8/layout/chevronAccent+Icon"/>
    <dgm:cxn modelId="{B0415C96-A0D8-4D6C-BF26-1E57B2A79BB5}" type="presParOf" srcId="{FEDCADFE-DF2E-43E7-90D5-1DBE3774F117}" destId="{CCFD9024-44E1-491D-93E4-24D2C930AFAE}" srcOrd="8" destOrd="0" presId="urn:microsoft.com/office/officeart/2005/8/layout/chevronAccent+Icon"/>
    <dgm:cxn modelId="{15CDC6A7-A11B-4B4F-8028-0F8FB09842A1}" type="presParOf" srcId="{CCFD9024-44E1-491D-93E4-24D2C930AFAE}" destId="{2B370AC0-B2DB-4780-BFD8-45A8D704F522}" srcOrd="0" destOrd="0" presId="urn:microsoft.com/office/officeart/2005/8/layout/chevronAccent+Icon"/>
    <dgm:cxn modelId="{D7C155C2-139D-4613-993D-137AD842E13F}" type="presParOf" srcId="{CCFD9024-44E1-491D-93E4-24D2C930AFAE}" destId="{146EA3F8-4FE2-4E03-8DF7-81AE9C75AA58}" srcOrd="1" destOrd="0" presId="urn:microsoft.com/office/officeart/2005/8/layout/chevronAccent+Icon"/>
    <dgm:cxn modelId="{B302083D-037D-4DC3-AD4A-E8853D118FD2}" type="presParOf" srcId="{FEDCADFE-DF2E-43E7-90D5-1DBE3774F117}" destId="{E66FDFE5-63A2-47D4-9EB3-F346DAEE1A48}" srcOrd="9" destOrd="0" presId="urn:microsoft.com/office/officeart/2005/8/layout/chevronAccent+Icon"/>
    <dgm:cxn modelId="{75C9CCEC-D5CB-49A0-A9C3-1F2EB94DF084}" type="presParOf" srcId="{FEDCADFE-DF2E-43E7-90D5-1DBE3774F117}" destId="{06A70814-4F87-46D2-B715-6753D68599CB}" srcOrd="10" destOrd="0" presId="urn:microsoft.com/office/officeart/2005/8/layout/chevronAccent+Icon"/>
    <dgm:cxn modelId="{6DA14DF0-E50E-4250-87E4-C07BCDD416CA}" type="presParOf" srcId="{06A70814-4F87-46D2-B715-6753D68599CB}" destId="{7E9D5973-59D6-4671-8950-805F184B11E6}" srcOrd="0" destOrd="0" presId="urn:microsoft.com/office/officeart/2005/8/layout/chevronAccent+Icon"/>
    <dgm:cxn modelId="{9FC0ED8C-EBBE-4E91-8765-51CBCC1B1790}" type="presParOf" srcId="{06A70814-4F87-46D2-B715-6753D68599CB}" destId="{08011B49-0E6C-4D2D-AD1A-AAC8885370AB}"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11E1D-FB10-46A2-84B8-6C63F50D5DF3}">
      <dsp:nvSpPr>
        <dsp:cNvPr id="0" name=""/>
        <dsp:cNvSpPr/>
      </dsp:nvSpPr>
      <dsp:spPr>
        <a:xfrm>
          <a:off x="795" y="1177587"/>
          <a:ext cx="1541141" cy="594880"/>
        </a:xfrm>
        <a:prstGeom prst="chevron">
          <a:avLst>
            <a:gd name="adj" fmla="val 4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044D2-4475-4347-92F3-07669DD17BAF}">
      <dsp:nvSpPr>
        <dsp:cNvPr id="0" name=""/>
        <dsp:cNvSpPr/>
      </dsp:nvSpPr>
      <dsp:spPr>
        <a:xfrm>
          <a:off x="411766" y="1326307"/>
          <a:ext cx="1301408" cy="5948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Proposal </a:t>
          </a:r>
        </a:p>
      </dsp:txBody>
      <dsp:txXfrm>
        <a:off x="429189" y="1343730"/>
        <a:ext cx="1266562" cy="560034"/>
      </dsp:txXfrm>
    </dsp:sp>
    <dsp:sp modelId="{D7130F98-560A-462E-A2FF-EDBBA0C6271D}">
      <dsp:nvSpPr>
        <dsp:cNvPr id="0" name=""/>
        <dsp:cNvSpPr/>
      </dsp:nvSpPr>
      <dsp:spPr>
        <a:xfrm>
          <a:off x="1761121" y="1177587"/>
          <a:ext cx="1541141" cy="594880"/>
        </a:xfrm>
        <a:prstGeom prst="chevron">
          <a:avLst>
            <a:gd name="adj" fmla="val 40000"/>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3078E-335D-474C-9C81-9D79405CD421}">
      <dsp:nvSpPr>
        <dsp:cNvPr id="0" name=""/>
        <dsp:cNvSpPr/>
      </dsp:nvSpPr>
      <dsp:spPr>
        <a:xfrm>
          <a:off x="2172092" y="1326307"/>
          <a:ext cx="1301408" cy="5948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Team contract</a:t>
          </a:r>
        </a:p>
      </dsp:txBody>
      <dsp:txXfrm>
        <a:off x="2189515" y="1343730"/>
        <a:ext cx="1266562" cy="560034"/>
      </dsp:txXfrm>
    </dsp:sp>
    <dsp:sp modelId="{1856C319-B23A-419B-AA95-852AAFBFA9AF}">
      <dsp:nvSpPr>
        <dsp:cNvPr id="0" name=""/>
        <dsp:cNvSpPr/>
      </dsp:nvSpPr>
      <dsp:spPr>
        <a:xfrm>
          <a:off x="3521447" y="1177587"/>
          <a:ext cx="1541141" cy="594880"/>
        </a:xfrm>
        <a:prstGeom prst="chevron">
          <a:avLst>
            <a:gd name="adj" fmla="val 40000"/>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9F072-98FA-4FE7-9B5F-3E5B6AC524D5}">
      <dsp:nvSpPr>
        <dsp:cNvPr id="0" name=""/>
        <dsp:cNvSpPr/>
      </dsp:nvSpPr>
      <dsp:spPr>
        <a:xfrm>
          <a:off x="3932418" y="1326307"/>
          <a:ext cx="1301408" cy="5948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Research</a:t>
          </a:r>
        </a:p>
      </dsp:txBody>
      <dsp:txXfrm>
        <a:off x="3949841" y="1343730"/>
        <a:ext cx="1266562" cy="560034"/>
      </dsp:txXfrm>
    </dsp:sp>
    <dsp:sp modelId="{4E0467AB-799C-43A0-BF92-FC17D6BF1E21}">
      <dsp:nvSpPr>
        <dsp:cNvPr id="0" name=""/>
        <dsp:cNvSpPr/>
      </dsp:nvSpPr>
      <dsp:spPr>
        <a:xfrm>
          <a:off x="5281773" y="1177587"/>
          <a:ext cx="1541141" cy="594880"/>
        </a:xfrm>
        <a:prstGeom prst="chevron">
          <a:avLst>
            <a:gd name="adj" fmla="val 40000"/>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FD1CD-5E20-43DB-95E5-8133E9942A0D}">
      <dsp:nvSpPr>
        <dsp:cNvPr id="0" name=""/>
        <dsp:cNvSpPr/>
      </dsp:nvSpPr>
      <dsp:spPr>
        <a:xfrm>
          <a:off x="5692744" y="1326307"/>
          <a:ext cx="1301408" cy="5948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Meeting minutes</a:t>
          </a:r>
        </a:p>
      </dsp:txBody>
      <dsp:txXfrm>
        <a:off x="5710167" y="1343730"/>
        <a:ext cx="1266562" cy="560034"/>
      </dsp:txXfrm>
    </dsp:sp>
    <dsp:sp modelId="{2B370AC0-B2DB-4780-BFD8-45A8D704F522}">
      <dsp:nvSpPr>
        <dsp:cNvPr id="0" name=""/>
        <dsp:cNvSpPr/>
      </dsp:nvSpPr>
      <dsp:spPr>
        <a:xfrm>
          <a:off x="7042099" y="1177587"/>
          <a:ext cx="1541141" cy="594880"/>
        </a:xfrm>
        <a:prstGeom prst="chevron">
          <a:avLst>
            <a:gd name="adj" fmla="val 40000"/>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EA3F8-4FE2-4E03-8DF7-81AE9C75AA58}">
      <dsp:nvSpPr>
        <dsp:cNvPr id="0" name=""/>
        <dsp:cNvSpPr/>
      </dsp:nvSpPr>
      <dsp:spPr>
        <a:xfrm>
          <a:off x="7453070" y="1326307"/>
          <a:ext cx="1301408" cy="5948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Presentation</a:t>
          </a:r>
        </a:p>
      </dsp:txBody>
      <dsp:txXfrm>
        <a:off x="7470493" y="1343730"/>
        <a:ext cx="1266562" cy="560034"/>
      </dsp:txXfrm>
    </dsp:sp>
    <dsp:sp modelId="{7E9D5973-59D6-4671-8950-805F184B11E6}">
      <dsp:nvSpPr>
        <dsp:cNvPr id="0" name=""/>
        <dsp:cNvSpPr/>
      </dsp:nvSpPr>
      <dsp:spPr>
        <a:xfrm>
          <a:off x="8802424" y="1177587"/>
          <a:ext cx="1541141" cy="594880"/>
        </a:xfrm>
        <a:prstGeom prst="chevron">
          <a:avLst>
            <a:gd name="adj" fmla="val 4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11B49-0E6C-4D2D-AD1A-AAC8885370AB}">
      <dsp:nvSpPr>
        <dsp:cNvPr id="0" name=""/>
        <dsp:cNvSpPr/>
      </dsp:nvSpPr>
      <dsp:spPr>
        <a:xfrm>
          <a:off x="9213395" y="1326307"/>
          <a:ext cx="1301408" cy="5948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Website</a:t>
          </a:r>
        </a:p>
      </dsp:txBody>
      <dsp:txXfrm>
        <a:off x="9230818" y="1343730"/>
        <a:ext cx="1266562" cy="5600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048E7-2DED-459C-B47B-FF14FA88E619}"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BF0C3-2774-4251-9F23-558E178762A9}" type="slidenum">
              <a:rPr lang="en-US" smtClean="0"/>
              <a:t>‹#›</a:t>
            </a:fld>
            <a:endParaRPr lang="en-US"/>
          </a:p>
        </p:txBody>
      </p:sp>
    </p:spTree>
    <p:extLst>
      <p:ext uri="{BB962C8B-B14F-4D97-AF65-F5344CB8AC3E}">
        <p14:creationId xmlns:p14="http://schemas.microsoft.com/office/powerpoint/2010/main" val="3388939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BF0C3-2774-4251-9F23-558E178762A9}" type="slidenum">
              <a:rPr lang="en-US" smtClean="0"/>
              <a:t>2</a:t>
            </a:fld>
            <a:endParaRPr lang="en-US"/>
          </a:p>
        </p:txBody>
      </p:sp>
    </p:spTree>
    <p:extLst>
      <p:ext uri="{BB962C8B-B14F-4D97-AF65-F5344CB8AC3E}">
        <p14:creationId xmlns:p14="http://schemas.microsoft.com/office/powerpoint/2010/main" val="42103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2F3-35BD-C9B7-0238-06ACD1AA7A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4DEDE3-36A5-61B0-54CA-05D0D935F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D3AD4-EFCD-3D79-52C9-128C760044C8}"/>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5" name="Footer Placeholder 4">
            <a:extLst>
              <a:ext uri="{FF2B5EF4-FFF2-40B4-BE49-F238E27FC236}">
                <a16:creationId xmlns:a16="http://schemas.microsoft.com/office/drawing/2014/main" id="{BC563149-AEBE-1299-15C6-C361BCD8A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F5D41-55E0-DFA1-2792-7D9E71106DBC}"/>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262754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C40A-8EE8-54B7-B9EE-0827E1051D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F933BB-A844-66C4-4D5A-6A04DDB52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F5076-FA48-3A03-B122-FAE3F6485001}"/>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5" name="Footer Placeholder 4">
            <a:extLst>
              <a:ext uri="{FF2B5EF4-FFF2-40B4-BE49-F238E27FC236}">
                <a16:creationId xmlns:a16="http://schemas.microsoft.com/office/drawing/2014/main" id="{4879C834-9820-9D46-EFB2-11FE9945D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8504E-5BAD-F99F-B45B-A19A1BB9D8D3}"/>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398201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73C70-75AE-75C6-6071-67C027560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E4272-AFB3-7DAC-403B-D23B63DA1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DB599-C4F2-EB99-5273-D13F6E2885E4}"/>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5" name="Footer Placeholder 4">
            <a:extLst>
              <a:ext uri="{FF2B5EF4-FFF2-40B4-BE49-F238E27FC236}">
                <a16:creationId xmlns:a16="http://schemas.microsoft.com/office/drawing/2014/main" id="{6EDF56E7-8272-4E3A-F10A-2614A0073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36102-C3CB-B605-8BFD-B51CDAEAB69A}"/>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129983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53F6-9ABB-BE77-175D-8A3C99A99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313F2-F505-033B-3E8A-4B19719B1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B3992-A1B3-0B9C-EF24-D86F8830C063}"/>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5" name="Footer Placeholder 4">
            <a:extLst>
              <a:ext uri="{FF2B5EF4-FFF2-40B4-BE49-F238E27FC236}">
                <a16:creationId xmlns:a16="http://schemas.microsoft.com/office/drawing/2014/main" id="{3BFB0EC4-D4B9-C074-AA7B-B1AA9824C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693DC-272D-54AA-1C6D-F6B9CA9AF9D7}"/>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78427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8DE9-3070-2BDF-2E1A-40DD345B9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27DCA2-7C32-BEBA-05A4-9ABCCF9F65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2AA96-A5F9-BB46-ECCC-D88B1E40BBDF}"/>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5" name="Footer Placeholder 4">
            <a:extLst>
              <a:ext uri="{FF2B5EF4-FFF2-40B4-BE49-F238E27FC236}">
                <a16:creationId xmlns:a16="http://schemas.microsoft.com/office/drawing/2014/main" id="{A7EB1353-65A7-5A79-BDAA-9AE8B5A3F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7B1E-AC0F-53E5-35CB-C87735BEB58E}"/>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289049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8508-6365-4FA8-E880-0614F357D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4E8AA-814F-2BBB-200E-B3420036D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6F51F-D405-7428-38CB-E30BFB4EA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281428-958A-0D40-B311-D8E6F09550A8}"/>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6" name="Footer Placeholder 5">
            <a:extLst>
              <a:ext uri="{FF2B5EF4-FFF2-40B4-BE49-F238E27FC236}">
                <a16:creationId xmlns:a16="http://schemas.microsoft.com/office/drawing/2014/main" id="{8B5AB8DB-25DC-3B43-BA5B-4567910C0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38618-D659-512D-D6AA-026CCB231487}"/>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325218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C88E-A901-033A-2FE9-01BF34A200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411502-1B53-5E6A-6E2B-CFD8C18D9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685BE-12A3-AD3C-D04A-6DDBD77CE1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7D7F7-7785-C66A-284C-61732DCC29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3EBCE-3AD1-7C04-396F-40BB2B0D0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174526-ACB7-02D3-2DD3-23B11BD702E2}"/>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8" name="Footer Placeholder 7">
            <a:extLst>
              <a:ext uri="{FF2B5EF4-FFF2-40B4-BE49-F238E27FC236}">
                <a16:creationId xmlns:a16="http://schemas.microsoft.com/office/drawing/2014/main" id="{279AB4D1-20F8-C046-1BBA-AD15A53CC0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CF0DC2-6B18-9F8A-B96A-32BCBD5D3CBD}"/>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175716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E182-B3F9-E76E-6D8C-F998DCA8B4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9A634-671B-7EF0-85B3-6E4728A2CE10}"/>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4" name="Footer Placeholder 3">
            <a:extLst>
              <a:ext uri="{FF2B5EF4-FFF2-40B4-BE49-F238E27FC236}">
                <a16:creationId xmlns:a16="http://schemas.microsoft.com/office/drawing/2014/main" id="{75B0C22C-CE1A-E905-F1D2-661B2D0229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5705D5-8CF3-3884-E9A0-6247FD96B5C8}"/>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72711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A67A2-9A6C-AA1F-3A96-B90B6B5FD23A}"/>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3" name="Footer Placeholder 2">
            <a:extLst>
              <a:ext uri="{FF2B5EF4-FFF2-40B4-BE49-F238E27FC236}">
                <a16:creationId xmlns:a16="http://schemas.microsoft.com/office/drawing/2014/main" id="{2B346982-DBB9-7217-CBD3-D350CEFC37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62A2F-2590-8D4E-E429-04B07F9E5C07}"/>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324842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8A2B-66F1-A8B0-BAA3-A913CEE50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DC262-A2EF-40CA-FE54-37C18BDFD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A407C9-A152-1347-1E41-C8FA00957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6C8F7-B903-0F5A-E836-BD24FE4B9617}"/>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6" name="Footer Placeholder 5">
            <a:extLst>
              <a:ext uri="{FF2B5EF4-FFF2-40B4-BE49-F238E27FC236}">
                <a16:creationId xmlns:a16="http://schemas.microsoft.com/office/drawing/2014/main" id="{02AF26AA-61EF-8A58-5E16-FF85921D6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751469-1E70-7279-3828-F0D81B76850B}"/>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326297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AB3C-4402-7F84-660B-BC08388BA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8A573D-845B-004E-298D-AEFBF0E21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1A2E44-5654-83DE-5A36-5B0EFD5A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37749-F68B-6FF3-A149-B836BCE4E916}"/>
              </a:ext>
            </a:extLst>
          </p:cNvPr>
          <p:cNvSpPr>
            <a:spLocks noGrp="1"/>
          </p:cNvSpPr>
          <p:nvPr>
            <p:ph type="dt" sz="half" idx="10"/>
          </p:nvPr>
        </p:nvSpPr>
        <p:spPr/>
        <p:txBody>
          <a:bodyPr/>
          <a:lstStyle/>
          <a:p>
            <a:fld id="{EC10442C-9618-41E1-8D1B-6A11BBD70045}" type="datetimeFigureOut">
              <a:rPr lang="en-US" smtClean="0"/>
              <a:t>10/20/2022</a:t>
            </a:fld>
            <a:endParaRPr lang="en-US"/>
          </a:p>
        </p:txBody>
      </p:sp>
      <p:sp>
        <p:nvSpPr>
          <p:cNvPr id="6" name="Footer Placeholder 5">
            <a:extLst>
              <a:ext uri="{FF2B5EF4-FFF2-40B4-BE49-F238E27FC236}">
                <a16:creationId xmlns:a16="http://schemas.microsoft.com/office/drawing/2014/main" id="{37B5AA71-633C-AA54-B0F8-1290787F2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1779C-55A2-4AD8-714F-AFBFABA3A2A2}"/>
              </a:ext>
            </a:extLst>
          </p:cNvPr>
          <p:cNvSpPr>
            <a:spLocks noGrp="1"/>
          </p:cNvSpPr>
          <p:nvPr>
            <p:ph type="sldNum" sz="quarter" idx="12"/>
          </p:nvPr>
        </p:nvSpPr>
        <p:spPr/>
        <p:txBody>
          <a:bodyPr/>
          <a:lstStyle/>
          <a:p>
            <a:fld id="{4398A5E1-C6A6-4655-8C7B-ED4B8A7B5879}" type="slidenum">
              <a:rPr lang="en-US" smtClean="0"/>
              <a:t>‹#›</a:t>
            </a:fld>
            <a:endParaRPr lang="en-US"/>
          </a:p>
        </p:txBody>
      </p:sp>
    </p:spTree>
    <p:extLst>
      <p:ext uri="{BB962C8B-B14F-4D97-AF65-F5344CB8AC3E}">
        <p14:creationId xmlns:p14="http://schemas.microsoft.com/office/powerpoint/2010/main" val="373130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AD141-5B67-63CA-F286-30E2B930E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1CE58-B980-BE4B-441B-FE2B7C92C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E6933-39D1-EB61-4660-0FE735FDE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0442C-9618-41E1-8D1B-6A11BBD70045}" type="datetimeFigureOut">
              <a:rPr lang="en-US" smtClean="0"/>
              <a:t>10/20/2022</a:t>
            </a:fld>
            <a:endParaRPr lang="en-US"/>
          </a:p>
        </p:txBody>
      </p:sp>
      <p:sp>
        <p:nvSpPr>
          <p:cNvPr id="5" name="Footer Placeholder 4">
            <a:extLst>
              <a:ext uri="{FF2B5EF4-FFF2-40B4-BE49-F238E27FC236}">
                <a16:creationId xmlns:a16="http://schemas.microsoft.com/office/drawing/2014/main" id="{B822FA20-04C9-0A8C-53B7-6EE135A99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2D587-2EE7-3EAD-07E0-AB55FC055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8A5E1-C6A6-4655-8C7B-ED4B8A7B5879}" type="slidenum">
              <a:rPr lang="en-US" smtClean="0"/>
              <a:t>‹#›</a:t>
            </a:fld>
            <a:endParaRPr lang="en-US"/>
          </a:p>
        </p:txBody>
      </p:sp>
    </p:spTree>
    <p:extLst>
      <p:ext uri="{BB962C8B-B14F-4D97-AF65-F5344CB8AC3E}">
        <p14:creationId xmlns:p14="http://schemas.microsoft.com/office/powerpoint/2010/main" val="341353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i.org/10.1016/j.cell.2014.05.010"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 rectangle&#10;&#10;Description automatically generated">
            <a:extLst>
              <a:ext uri="{FF2B5EF4-FFF2-40B4-BE49-F238E27FC236}">
                <a16:creationId xmlns:a16="http://schemas.microsoft.com/office/drawing/2014/main" id="{8797471C-29B9-C3FA-314A-8358A2B84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8" y="-106325"/>
            <a:ext cx="12209508" cy="2347720"/>
          </a:xfrm>
          <a:prstGeom prst="rect">
            <a:avLst/>
          </a:prstGeom>
        </p:spPr>
      </p:pic>
      <p:sp>
        <p:nvSpPr>
          <p:cNvPr id="7" name="Title Placeholder 1">
            <a:extLst>
              <a:ext uri="{FF2B5EF4-FFF2-40B4-BE49-F238E27FC236}">
                <a16:creationId xmlns:a16="http://schemas.microsoft.com/office/drawing/2014/main" id="{5B5108C4-EDA3-52F1-ED9E-2D6E968DB8B4}"/>
              </a:ext>
            </a:extLst>
          </p:cNvPr>
          <p:cNvSpPr txBox="1">
            <a:spLocks/>
          </p:cNvSpPr>
          <p:nvPr/>
        </p:nvSpPr>
        <p:spPr>
          <a:xfrm>
            <a:off x="1935117" y="2561081"/>
            <a:ext cx="1002792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CRISPR?</a:t>
            </a:r>
          </a:p>
        </p:txBody>
      </p:sp>
      <p:sp>
        <p:nvSpPr>
          <p:cNvPr id="11" name="Rectangle 10">
            <a:extLst>
              <a:ext uri="{FF2B5EF4-FFF2-40B4-BE49-F238E27FC236}">
                <a16:creationId xmlns:a16="http://schemas.microsoft.com/office/drawing/2014/main" id="{FD746BC9-8D63-3ECA-D183-C228C8073AF6}"/>
              </a:ext>
            </a:extLst>
          </p:cNvPr>
          <p:cNvSpPr/>
          <p:nvPr/>
        </p:nvSpPr>
        <p:spPr>
          <a:xfrm>
            <a:off x="2373922" y="402337"/>
            <a:ext cx="7426648" cy="193899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CRISPR applications in </a:t>
            </a:r>
          </a:p>
          <a:p>
            <a:pPr algn="ctr"/>
            <a:r>
              <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cancer treatment </a:t>
            </a:r>
          </a:p>
        </p:txBody>
      </p:sp>
      <p:pic>
        <p:nvPicPr>
          <p:cNvPr id="1026" name="Picture 2">
            <a:extLst>
              <a:ext uri="{FF2B5EF4-FFF2-40B4-BE49-F238E27FC236}">
                <a16:creationId xmlns:a16="http://schemas.microsoft.com/office/drawing/2014/main" id="{DC28F64F-9452-95DA-2597-70A6670E1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7214" y="622268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221E16-A8C5-A9B2-3146-FF4B8A846056}"/>
              </a:ext>
            </a:extLst>
          </p:cNvPr>
          <p:cNvSpPr txBox="1"/>
          <p:nvPr/>
        </p:nvSpPr>
        <p:spPr>
          <a:xfrm>
            <a:off x="8182099" y="6325838"/>
            <a:ext cx="4009901" cy="523220"/>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Group Name: 5101</a:t>
            </a:r>
            <a:endParaRPr lang="en-US" sz="1400" dirty="0"/>
          </a:p>
          <a:p>
            <a:r>
              <a:rPr lang="en-US" sz="1400" dirty="0"/>
              <a:t>https://github.com/5101name/5101name.github.io</a:t>
            </a:r>
          </a:p>
        </p:txBody>
      </p:sp>
      <p:sp>
        <p:nvSpPr>
          <p:cNvPr id="16" name="TextBox 15">
            <a:extLst>
              <a:ext uri="{FF2B5EF4-FFF2-40B4-BE49-F238E27FC236}">
                <a16:creationId xmlns:a16="http://schemas.microsoft.com/office/drawing/2014/main" id="{5E10C095-4E28-040F-6F73-25C8A7A5A6CA}"/>
              </a:ext>
            </a:extLst>
          </p:cNvPr>
          <p:cNvSpPr txBox="1"/>
          <p:nvPr/>
        </p:nvSpPr>
        <p:spPr>
          <a:xfrm>
            <a:off x="0" y="6325838"/>
            <a:ext cx="3633849" cy="507831"/>
          </a:xfrm>
          <a:prstGeom prst="rect">
            <a:avLst/>
          </a:prstGeom>
          <a:noFill/>
        </p:spPr>
        <p:txBody>
          <a:bodyPr wrap="square">
            <a:spAutoFit/>
          </a:bodyPr>
          <a:lstStyle/>
          <a:p>
            <a:r>
              <a:rPr lang="en-US" sz="900" b="0" i="0" dirty="0">
                <a:solidFill>
                  <a:srgbClr val="000000"/>
                </a:solidFill>
                <a:effectLst/>
                <a:latin typeface="Calibri" panose="020F0502020204030204" pitchFamily="34" charset="0"/>
              </a:rPr>
              <a:t>https://www.nature.com/articles/d41586-020-02765-9</a:t>
            </a:r>
            <a:endParaRPr lang="en-US" sz="900" dirty="0"/>
          </a:p>
          <a:p>
            <a:r>
              <a:rPr lang="en-US" sz="900" dirty="0"/>
              <a:t>https://www.minipr.com/introduction-fluorescence-lab/</a:t>
            </a:r>
          </a:p>
          <a:p>
            <a:r>
              <a:rPr lang="en-US" sz="900" dirty="0"/>
              <a:t>https://commons.wikimedia.org/wiki/File:Octicons-mark-github.svg</a:t>
            </a:r>
          </a:p>
        </p:txBody>
      </p:sp>
      <p:pic>
        <p:nvPicPr>
          <p:cNvPr id="26" name="Graphic 25">
            <a:extLst>
              <a:ext uri="{FF2B5EF4-FFF2-40B4-BE49-F238E27FC236}">
                <a16:creationId xmlns:a16="http://schemas.microsoft.com/office/drawing/2014/main" id="{B04BFAC5-726D-01A4-38EB-B58A9B7669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08" y="2241395"/>
            <a:ext cx="1952625" cy="2743200"/>
          </a:xfrm>
          <a:prstGeom prst="rect">
            <a:avLst/>
          </a:prstGeom>
        </p:spPr>
      </p:pic>
      <p:sp>
        <p:nvSpPr>
          <p:cNvPr id="2" name="TextBox 1">
            <a:extLst>
              <a:ext uri="{FF2B5EF4-FFF2-40B4-BE49-F238E27FC236}">
                <a16:creationId xmlns:a16="http://schemas.microsoft.com/office/drawing/2014/main" id="{5E89EB00-543D-D846-5B58-9237E6BAE630}"/>
              </a:ext>
            </a:extLst>
          </p:cNvPr>
          <p:cNvSpPr txBox="1">
            <a:spLocks/>
          </p:cNvSpPr>
          <p:nvPr/>
        </p:nvSpPr>
        <p:spPr>
          <a:xfrm>
            <a:off x="1919047" y="3704081"/>
            <a:ext cx="10272953" cy="1877437"/>
          </a:xfrm>
          <a:prstGeom prst="rect">
            <a:avLst/>
          </a:prstGeom>
          <a:noFill/>
        </p:spPr>
        <p:txBody>
          <a:bodyPr wrap="square">
            <a:spAutoFit/>
          </a:bodyPr>
          <a:lstStyle/>
          <a:p>
            <a:pPr algn="just"/>
            <a:r>
              <a:rPr lang="en-US" sz="1400" dirty="0">
                <a:solidFill>
                  <a:srgbClr val="252525"/>
                </a:solidFill>
                <a:effectLst/>
              </a:rPr>
              <a:t>Over the years, many scientists have thought about the possibility of altering the human genome to stop or treat deadly diseases, such as cancer. In 2012, </a:t>
            </a:r>
            <a:r>
              <a:rPr lang="en-US" sz="1400" dirty="0" err="1">
                <a:solidFill>
                  <a:srgbClr val="252525"/>
                </a:solidFill>
                <a:effectLst/>
              </a:rPr>
              <a:t>Jinek</a:t>
            </a:r>
            <a:r>
              <a:rPr lang="en-US" sz="1400" dirty="0">
                <a:solidFill>
                  <a:srgbClr val="252525"/>
                </a:solidFill>
                <a:effectLst/>
              </a:rPr>
              <a:t> et al. identified two significant discoveries which have led to further advancements within the field of bio-genetics. The first innovation is the decoding of the human genome, which has given scientists the chance to further understand how human genetics works and provides an understanding of DNA sequencing. The second innovation involves the use of the DNA editing technology CRISPR.</a:t>
            </a:r>
          </a:p>
          <a:p>
            <a:pPr algn="just"/>
            <a:endParaRPr lang="en-US" sz="1400" dirty="0">
              <a:solidFill>
                <a:srgbClr val="252525"/>
              </a:solidFill>
              <a:effectLst/>
            </a:endParaRPr>
          </a:p>
          <a:p>
            <a:pPr marL="457200" indent="-457200" algn="l"/>
            <a:r>
              <a:rPr lang="en-US" sz="1200" b="0" i="0" dirty="0">
                <a:solidFill>
                  <a:srgbClr val="000000"/>
                </a:solidFill>
                <a:effectLst/>
                <a:latin typeface="Calibri" panose="020F0502020204030204" pitchFamily="34" charset="0"/>
              </a:rPr>
              <a:t>Reference:</a:t>
            </a:r>
          </a:p>
          <a:p>
            <a:pPr marL="457200" indent="-457200" algn="l"/>
            <a:r>
              <a:rPr lang="en-US" sz="1000" b="0" i="0" dirty="0" err="1">
                <a:solidFill>
                  <a:srgbClr val="000000"/>
                </a:solidFill>
                <a:effectLst/>
                <a:latin typeface="Calibri" panose="020F0502020204030204" pitchFamily="34" charset="0"/>
              </a:rPr>
              <a:t>Jinek</a:t>
            </a:r>
            <a:r>
              <a:rPr lang="en-US" sz="1000" b="0" i="0" dirty="0">
                <a:solidFill>
                  <a:srgbClr val="000000"/>
                </a:solidFill>
                <a:effectLst/>
                <a:latin typeface="Calibri" panose="020F0502020204030204" pitchFamily="34" charset="0"/>
              </a:rPr>
              <a:t>, M., </a:t>
            </a:r>
            <a:r>
              <a:rPr lang="en-US" sz="1000" b="0" i="0" dirty="0" err="1">
                <a:solidFill>
                  <a:srgbClr val="000000"/>
                </a:solidFill>
                <a:effectLst/>
                <a:latin typeface="Calibri" panose="020F0502020204030204" pitchFamily="34" charset="0"/>
              </a:rPr>
              <a:t>Chylinski</a:t>
            </a:r>
            <a:r>
              <a:rPr lang="en-US" sz="1000" b="0" i="0" dirty="0">
                <a:solidFill>
                  <a:srgbClr val="000000"/>
                </a:solidFill>
                <a:effectLst/>
                <a:latin typeface="Calibri" panose="020F0502020204030204" pitchFamily="34" charset="0"/>
              </a:rPr>
              <a:t>, K., Fonfara, I., Hauer, M., </a:t>
            </a:r>
            <a:r>
              <a:rPr lang="en-US" sz="1000" b="0" i="0" dirty="0" err="1">
                <a:solidFill>
                  <a:srgbClr val="000000"/>
                </a:solidFill>
                <a:effectLst/>
                <a:latin typeface="Calibri" panose="020F0502020204030204" pitchFamily="34" charset="0"/>
              </a:rPr>
              <a:t>Doudna</a:t>
            </a:r>
            <a:r>
              <a:rPr lang="en-US" sz="1000" b="0" i="0" dirty="0">
                <a:solidFill>
                  <a:srgbClr val="000000"/>
                </a:solidFill>
                <a:effectLst/>
                <a:latin typeface="Calibri" panose="020F0502020204030204" pitchFamily="34" charset="0"/>
              </a:rPr>
              <a:t>, J. A., &amp; Charpentier, E. (2012). A Programmable Dual-RNA-Guided DNA Endonuclease in Adaptive Bacterial Immunity. Science, 337(6096), 816–821. https://doi.org/10.1126/science.1225829</a:t>
            </a:r>
          </a:p>
        </p:txBody>
      </p:sp>
      <p:sp>
        <p:nvSpPr>
          <p:cNvPr id="3" name="TextBox 2">
            <a:extLst>
              <a:ext uri="{FF2B5EF4-FFF2-40B4-BE49-F238E27FC236}">
                <a16:creationId xmlns:a16="http://schemas.microsoft.com/office/drawing/2014/main" id="{ED18DE5A-482E-1F26-846D-6BC483E9710B}"/>
              </a:ext>
            </a:extLst>
          </p:cNvPr>
          <p:cNvSpPr txBox="1">
            <a:spLocks/>
          </p:cNvSpPr>
          <p:nvPr/>
        </p:nvSpPr>
        <p:spPr>
          <a:xfrm>
            <a:off x="5743137" y="2941728"/>
            <a:ext cx="10517985" cy="407035"/>
          </a:xfrm>
          <a:prstGeom prst="rect">
            <a:avLst/>
          </a:prstGeom>
          <a:noFill/>
        </p:spPr>
        <p:txBody>
          <a:bodyPr wrap="square">
            <a:spAutoFit/>
          </a:bodyPr>
          <a:lstStyle/>
          <a:p>
            <a:pPr algn="l">
              <a:lnSpc>
                <a:spcPct val="107000"/>
              </a:lnSpc>
              <a:spcBef>
                <a:spcPts val="0"/>
              </a:spcBef>
              <a:spcAft>
                <a:spcPts val="800"/>
              </a:spcAft>
            </a:pPr>
            <a:r>
              <a:rPr lang="en-US" sz="2000" b="0" i="0" dirty="0">
                <a:solidFill>
                  <a:srgbClr val="202124"/>
                </a:solidFill>
                <a:effectLst/>
                <a:latin typeface="Google Sans"/>
              </a:rPr>
              <a:t>Clustered regularly interspaced short palindromic repeats</a:t>
            </a:r>
            <a:endParaRPr lang="en-US" sz="2000" dirty="0">
              <a:ea typeface="Calibri" panose="020F0502020204030204" pitchFamily="34" charset="0"/>
              <a:cs typeface="Times New Roman" panose="02020603050405020304" pitchFamily="18" charset="0"/>
            </a:endParaRPr>
          </a:p>
        </p:txBody>
      </p:sp>
      <p:pic>
        <p:nvPicPr>
          <p:cNvPr id="6" name="Picture 5" descr="A couple of women smiling&#10;&#10;Description automatically generated with low confidence">
            <a:extLst>
              <a:ext uri="{FF2B5EF4-FFF2-40B4-BE49-F238E27FC236}">
                <a16:creationId xmlns:a16="http://schemas.microsoft.com/office/drawing/2014/main" id="{9C0011D5-A5D1-6A67-71EC-324CE908CD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3141" y="747132"/>
            <a:ext cx="2668859" cy="1472752"/>
          </a:xfrm>
          <a:prstGeom prst="rect">
            <a:avLst/>
          </a:prstGeom>
        </p:spPr>
      </p:pic>
      <p:sp>
        <p:nvSpPr>
          <p:cNvPr id="8" name="TextBox 7">
            <a:extLst>
              <a:ext uri="{FF2B5EF4-FFF2-40B4-BE49-F238E27FC236}">
                <a16:creationId xmlns:a16="http://schemas.microsoft.com/office/drawing/2014/main" id="{A46E18C9-50FB-01A6-A168-0EDE8F11C579}"/>
              </a:ext>
            </a:extLst>
          </p:cNvPr>
          <p:cNvSpPr txBox="1">
            <a:spLocks/>
          </p:cNvSpPr>
          <p:nvPr/>
        </p:nvSpPr>
        <p:spPr>
          <a:xfrm>
            <a:off x="8655760" y="2273760"/>
            <a:ext cx="4180991" cy="312650"/>
          </a:xfrm>
          <a:prstGeom prst="rect">
            <a:avLst/>
          </a:prstGeom>
          <a:noFill/>
        </p:spPr>
        <p:txBody>
          <a:bodyPr wrap="square">
            <a:spAutoFit/>
          </a:bodyPr>
          <a:lstStyle/>
          <a:p>
            <a:pPr algn="l">
              <a:lnSpc>
                <a:spcPct val="107000"/>
              </a:lnSpc>
              <a:spcBef>
                <a:spcPts val="0"/>
              </a:spcBef>
              <a:spcAft>
                <a:spcPts val="800"/>
              </a:spcAft>
            </a:pPr>
            <a:r>
              <a:rPr lang="fr-FR" sz="1400" b="0" i="0" dirty="0">
                <a:solidFill>
                  <a:srgbClr val="666666"/>
                </a:solidFill>
                <a:effectLst/>
                <a:latin typeface="-apple-system"/>
              </a:rPr>
              <a:t>Emmanuelle Charpentier and Jennifer Doudna</a:t>
            </a:r>
            <a:endParaRPr lang="en-US" sz="1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419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9C20DB24-9080-E28B-FF62-E3C0541FF61D}"/>
              </a:ext>
            </a:extLst>
          </p:cNvPr>
          <p:cNvSpPr txBox="1">
            <a:spLocks/>
          </p:cNvSpPr>
          <p:nvPr/>
        </p:nvSpPr>
        <p:spPr>
          <a:xfrm>
            <a:off x="391160" y="1707445"/>
            <a:ext cx="10515600" cy="4367918"/>
          </a:xfrm>
          <a:prstGeom prst="rect">
            <a:avLst/>
          </a:prstGeom>
        </p:spPr>
        <p:txBody>
          <a:bodyPr vert="horz" wrap="square" lIns="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9" name="Picture 8" descr="Shape, rectangle&#10;&#10;Description automatically generated">
            <a:extLst>
              <a:ext uri="{FF2B5EF4-FFF2-40B4-BE49-F238E27FC236}">
                <a16:creationId xmlns:a16="http://schemas.microsoft.com/office/drawing/2014/main" id="{45BF10B9-B6E6-41B1-F8C4-EE31E804A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8" y="-106325"/>
            <a:ext cx="12209508" cy="1813770"/>
          </a:xfrm>
          <a:prstGeom prst="rect">
            <a:avLst/>
          </a:prstGeom>
        </p:spPr>
      </p:pic>
      <p:sp>
        <p:nvSpPr>
          <p:cNvPr id="13" name="TextBox 12">
            <a:extLst>
              <a:ext uri="{FF2B5EF4-FFF2-40B4-BE49-F238E27FC236}">
                <a16:creationId xmlns:a16="http://schemas.microsoft.com/office/drawing/2014/main" id="{175724D9-D8F1-65F3-CCD3-5FC4F7129A9A}"/>
              </a:ext>
            </a:extLst>
          </p:cNvPr>
          <p:cNvSpPr txBox="1"/>
          <p:nvPr/>
        </p:nvSpPr>
        <p:spPr>
          <a:xfrm>
            <a:off x="62672" y="1748249"/>
            <a:ext cx="6444006" cy="1938992"/>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advancements of cancer treatment and research.</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reduction of research cost</a:t>
            </a:r>
            <a:r>
              <a:rPr lang="en-US" sz="2000" dirty="0">
                <a:latin typeface="Calibri" panose="020F0502020204030204" pitchFamily="34" charset="0"/>
                <a:ea typeface="Calibri" panose="020F0502020204030204" pitchFamily="34" charset="0"/>
                <a:cs typeface="Times New Roman" panose="02020603050405020304" pitchFamily="18" charset="0"/>
              </a:rPr>
              <a:t>.</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creation of more effective cancer medications</a:t>
            </a:r>
          </a:p>
          <a:p>
            <a:endParaRPr lang="en-US" sz="2000" dirty="0"/>
          </a:p>
        </p:txBody>
      </p:sp>
      <p:sp>
        <p:nvSpPr>
          <p:cNvPr id="14" name="Rectangle 13">
            <a:extLst>
              <a:ext uri="{FF2B5EF4-FFF2-40B4-BE49-F238E27FC236}">
                <a16:creationId xmlns:a16="http://schemas.microsoft.com/office/drawing/2014/main" id="{38BF5E76-A1C3-A24D-3F61-8C511B222D45}"/>
              </a:ext>
            </a:extLst>
          </p:cNvPr>
          <p:cNvSpPr/>
          <p:nvPr/>
        </p:nvSpPr>
        <p:spPr>
          <a:xfrm>
            <a:off x="391160" y="619239"/>
            <a:ext cx="3520259" cy="923330"/>
          </a:xfrm>
          <a:prstGeom prst="rect">
            <a:avLst/>
          </a:prstGeom>
          <a:noFill/>
          <a:ln>
            <a:noFill/>
          </a:ln>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15" name="Rectangle 14">
            <a:extLst>
              <a:ext uri="{FF2B5EF4-FFF2-40B4-BE49-F238E27FC236}">
                <a16:creationId xmlns:a16="http://schemas.microsoft.com/office/drawing/2014/main" id="{83D56F77-E7E2-74DC-CBB6-5992EB958E63}"/>
              </a:ext>
            </a:extLst>
          </p:cNvPr>
          <p:cNvSpPr/>
          <p:nvPr/>
        </p:nvSpPr>
        <p:spPr>
          <a:xfrm>
            <a:off x="7477476" y="619239"/>
            <a:ext cx="4323364" cy="923330"/>
          </a:xfrm>
          <a:prstGeom prst="rect">
            <a:avLst/>
          </a:prstGeom>
          <a:noFill/>
          <a:ln>
            <a:noFill/>
          </a:ln>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21" name="TextBox 20">
            <a:extLst>
              <a:ext uri="{FF2B5EF4-FFF2-40B4-BE49-F238E27FC236}">
                <a16:creationId xmlns:a16="http://schemas.microsoft.com/office/drawing/2014/main" id="{4355C39B-EB17-CA1F-6C19-F1CF4A092F9E}"/>
              </a:ext>
            </a:extLst>
          </p:cNvPr>
          <p:cNvSpPr txBox="1"/>
          <p:nvPr/>
        </p:nvSpPr>
        <p:spPr>
          <a:xfrm>
            <a:off x="7251404" y="1704228"/>
            <a:ext cx="6096000" cy="163121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Long initial time investment.</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inefficiency of CRISPR’s</a:t>
            </a:r>
            <a:r>
              <a:rPr lang="en-US" sz="2000" dirty="0">
                <a:latin typeface="Calibri" panose="020F0502020204030204" pitchFamily="34" charset="0"/>
                <a:ea typeface="Calibri" panose="020F0502020204030204" pitchFamily="34" charset="0"/>
                <a:cs typeface="Times New Roman" panose="02020603050405020304" pitchFamily="18" charset="0"/>
              </a:rPr>
              <a:t>.</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unintended side-effects</a:t>
            </a:r>
            <a:endParaRPr lang="en-US" sz="2000" dirty="0"/>
          </a:p>
        </p:txBody>
      </p:sp>
      <p:sp>
        <p:nvSpPr>
          <p:cNvPr id="2" name="Rectangle 1">
            <a:extLst>
              <a:ext uri="{FF2B5EF4-FFF2-40B4-BE49-F238E27FC236}">
                <a16:creationId xmlns:a16="http://schemas.microsoft.com/office/drawing/2014/main" id="{861CD619-A299-7A70-E30B-D83E63FC53F1}"/>
              </a:ext>
            </a:extLst>
          </p:cNvPr>
          <p:cNvSpPr/>
          <p:nvPr/>
        </p:nvSpPr>
        <p:spPr>
          <a:xfrm>
            <a:off x="2290341" y="3556540"/>
            <a:ext cx="7593810" cy="923330"/>
          </a:xfrm>
          <a:prstGeom prst="rect">
            <a:avLst/>
          </a:prstGeom>
          <a:noFill/>
          <a:ln>
            <a:noFill/>
          </a:ln>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CRISPR Impact on society </a:t>
            </a:r>
          </a:p>
        </p:txBody>
      </p:sp>
      <p:sp>
        <p:nvSpPr>
          <p:cNvPr id="3" name="TextBox 2">
            <a:extLst>
              <a:ext uri="{FF2B5EF4-FFF2-40B4-BE49-F238E27FC236}">
                <a16:creationId xmlns:a16="http://schemas.microsoft.com/office/drawing/2014/main" id="{ECB2A7B1-DB2B-954B-AB2A-B9F477D32C95}"/>
              </a:ext>
            </a:extLst>
          </p:cNvPr>
          <p:cNvSpPr txBox="1">
            <a:spLocks/>
          </p:cNvSpPr>
          <p:nvPr/>
        </p:nvSpPr>
        <p:spPr>
          <a:xfrm>
            <a:off x="670965" y="4479870"/>
            <a:ext cx="10832562" cy="2323713"/>
          </a:xfrm>
          <a:prstGeom prst="rect">
            <a:avLst/>
          </a:prstGeom>
          <a:noFill/>
        </p:spPr>
        <p:txBody>
          <a:bodyPr wrap="square">
            <a:spAutoFit/>
          </a:bodyPr>
          <a:lstStyle/>
          <a:p>
            <a:pPr algn="just"/>
            <a:r>
              <a:rPr lang="en-US" sz="1400" dirty="0">
                <a:effectLst/>
                <a:ea typeface="Calibri" panose="020F0502020204030204" pitchFamily="34" charset="0"/>
                <a:cs typeface="Times New Roman" panose="02020603050405020304" pitchFamily="18" charset="0"/>
              </a:rPr>
              <a:t>Crispr gives those who suffer from diseases that are incurable or do not have many therapeutic alternatives new hope. Crispr has the ability to modify the human genome and tailor medicine so that it is utilized only when necessary for a particular person's body. This would lead to fewer adverse drug reactions, quicker patient recovery, and a faster pace of new drug development. As novel medicines and disease control might be implemented thanks to Crispr, it would be possible to treat or perhaps completely eradicate several human diseases and tumors. Cancers, hereditary muscle mutations including Duchenne muscular dystrophy, leukemia and HIV are the main subjects of several current </a:t>
            </a:r>
            <a:r>
              <a:rPr lang="en-US" sz="1400" dirty="0" err="1">
                <a:effectLst/>
                <a:ea typeface="Calibri" panose="020F0502020204030204" pitchFamily="34" charset="0"/>
                <a:cs typeface="Times New Roman" panose="02020603050405020304" pitchFamily="18" charset="0"/>
              </a:rPr>
              <a:t>crispr</a:t>
            </a:r>
            <a:r>
              <a:rPr lang="en-US" sz="1400" dirty="0">
                <a:effectLst/>
                <a:ea typeface="Calibri" panose="020F0502020204030204" pitchFamily="34" charset="0"/>
                <a:cs typeface="Times New Roman" panose="02020603050405020304" pitchFamily="18" charset="0"/>
              </a:rPr>
              <a:t> studies. Only individuals who have tried every other form of treatment should be given the option of this technique, which is still extremely new. The use of cas9 to remove duplicated genes or replace the gene to make it functional again can help some monogenic diseases (Hsu et al., 2014). </a:t>
            </a:r>
          </a:p>
          <a:p>
            <a:pPr algn="just"/>
            <a:endParaRPr lang="en-US" sz="1400" dirty="0">
              <a:ea typeface="Calibri" panose="020F0502020204030204" pitchFamily="34" charset="0"/>
              <a:cs typeface="Times New Roman" panose="02020603050405020304" pitchFamily="18" charset="0"/>
            </a:endParaRPr>
          </a:p>
          <a:p>
            <a:pPr marL="457200" indent="-457200" algn="l"/>
            <a:r>
              <a:rPr lang="en-US" sz="1100" b="0" i="0" dirty="0">
                <a:solidFill>
                  <a:srgbClr val="000000"/>
                </a:solidFill>
                <a:effectLst/>
                <a:latin typeface="Calibri" panose="020F0502020204030204" pitchFamily="34" charset="0"/>
              </a:rPr>
              <a:t>Reference:</a:t>
            </a:r>
          </a:p>
          <a:p>
            <a:pPr marL="457200" indent="-457200" algn="l"/>
            <a:r>
              <a:rPr lang="en-US" sz="1100" dirty="0">
                <a:solidFill>
                  <a:srgbClr val="000000"/>
                </a:solidFill>
                <a:effectLst/>
                <a:latin typeface="Calibri" panose="020F0502020204030204" pitchFamily="34" charset="0"/>
                <a:ea typeface="Calibri" panose="020F0502020204030204" pitchFamily="34" charset="0"/>
              </a:rPr>
              <a:t>Hsu, Patrick D., Lander, Eric S., &amp; Zhang, F. (2014). Development and Applications of CRISPR-Cas9 for Genome Engineering. Cell, 157(6), 1262–1278. </a:t>
            </a:r>
            <a:r>
              <a:rPr lang="en-US" sz="11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https://doi.org/10.1016/j.cell.2014.05.010</a:t>
            </a:r>
            <a:endParaRPr lang="en-US" sz="11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92523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1"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9C20DB24-9080-E28B-FF62-E3C0541FF61D}"/>
              </a:ext>
            </a:extLst>
          </p:cNvPr>
          <p:cNvSpPr txBox="1">
            <a:spLocks/>
          </p:cNvSpPr>
          <p:nvPr/>
        </p:nvSpPr>
        <p:spPr>
          <a:xfrm>
            <a:off x="391160" y="1707445"/>
            <a:ext cx="10515600" cy="4367918"/>
          </a:xfrm>
          <a:prstGeom prst="rect">
            <a:avLst/>
          </a:prstGeom>
        </p:spPr>
        <p:txBody>
          <a:bodyPr vert="horz" wrap="square" lIns="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Text Placeholder 2">
            <a:extLst>
              <a:ext uri="{FF2B5EF4-FFF2-40B4-BE49-F238E27FC236}">
                <a16:creationId xmlns:a16="http://schemas.microsoft.com/office/drawing/2014/main" id="{EFEF5DD9-08B6-A514-38DD-375F461B6A2E}"/>
              </a:ext>
            </a:extLst>
          </p:cNvPr>
          <p:cNvSpPr txBox="1">
            <a:spLocks/>
          </p:cNvSpPr>
          <p:nvPr/>
        </p:nvSpPr>
        <p:spPr>
          <a:xfrm>
            <a:off x="712470" y="1781989"/>
            <a:ext cx="11158220" cy="2445236"/>
          </a:xfrm>
          <a:prstGeom prst="rect">
            <a:avLst/>
          </a:prstGeom>
        </p:spPr>
        <p:txBody>
          <a:bodyPr vert="horz" wrap="square" lIns="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In conclusion, our daily lives are impacted by technology. Since technology permeates every aspect of our lives, we frequently take it for granted and don't realize how much it affects us until we are without a phone, a vehicle, access to water, or electricity. Technology advancements have significantly raised our standard of living. CRISPR technology can be applied in a variety of fields due to its accuracy. CRISPR has shown to be quite helpful in the medical field. It has not yet received approval to be used in clinical trials on humans. However, it is highly likely that in the future, adult humans will be the subjects of approved clinical studies and treatments. The potential for technology toward enhances cancer treatments it tremendous. CRISPR works on all cell types and therefore provides countless opportunities. It is also being tested for usage in fields connected to microbiology. I consider all of these CRISPR applications to be good uses of the technology since they all aim to make the world a better place.</a:t>
            </a:r>
          </a:p>
          <a:p>
            <a:pPr algn="just"/>
            <a:endParaRPr lang="en-US" dirty="0"/>
          </a:p>
        </p:txBody>
      </p:sp>
      <p:pic>
        <p:nvPicPr>
          <p:cNvPr id="2" name="Picture 1" descr="Shape, rectangle&#10;&#10;Description automatically generated">
            <a:extLst>
              <a:ext uri="{FF2B5EF4-FFF2-40B4-BE49-F238E27FC236}">
                <a16:creationId xmlns:a16="http://schemas.microsoft.com/office/drawing/2014/main" id="{796D839E-577E-563E-BA37-6880990C6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8" y="-106325"/>
            <a:ext cx="12209508" cy="1813770"/>
          </a:xfrm>
          <a:prstGeom prst="rect">
            <a:avLst/>
          </a:prstGeom>
        </p:spPr>
      </p:pic>
      <p:sp>
        <p:nvSpPr>
          <p:cNvPr id="7" name="Rectangle 6">
            <a:extLst>
              <a:ext uri="{FF2B5EF4-FFF2-40B4-BE49-F238E27FC236}">
                <a16:creationId xmlns:a16="http://schemas.microsoft.com/office/drawing/2014/main" id="{92497A09-C1ED-D9A6-7DB3-3AD91CDD625F}"/>
              </a:ext>
            </a:extLst>
          </p:cNvPr>
          <p:cNvSpPr/>
          <p:nvPr/>
        </p:nvSpPr>
        <p:spPr>
          <a:xfrm>
            <a:off x="4633113" y="337204"/>
            <a:ext cx="3316934" cy="923330"/>
          </a:xfrm>
          <a:prstGeom prst="rect">
            <a:avLst/>
          </a:prstGeom>
          <a:noFill/>
          <a:ln>
            <a:noFill/>
          </a:ln>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Conclusion</a:t>
            </a:r>
          </a:p>
        </p:txBody>
      </p:sp>
      <p:sp>
        <p:nvSpPr>
          <p:cNvPr id="9" name="Rectangle 8">
            <a:extLst>
              <a:ext uri="{FF2B5EF4-FFF2-40B4-BE49-F238E27FC236}">
                <a16:creationId xmlns:a16="http://schemas.microsoft.com/office/drawing/2014/main" id="{1B85DC8A-4814-813F-2CA8-A920D55C7124}"/>
              </a:ext>
            </a:extLst>
          </p:cNvPr>
          <p:cNvSpPr/>
          <p:nvPr/>
        </p:nvSpPr>
        <p:spPr>
          <a:xfrm>
            <a:off x="4337840" y="4227225"/>
            <a:ext cx="3907480" cy="923330"/>
          </a:xfrm>
          <a:prstGeom prst="rect">
            <a:avLst/>
          </a:prstGeom>
          <a:noFill/>
          <a:ln>
            <a:noFill/>
          </a:ln>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Team update</a:t>
            </a:r>
          </a:p>
        </p:txBody>
      </p:sp>
      <p:graphicFrame>
        <p:nvGraphicFramePr>
          <p:cNvPr id="11" name="Content Placeholder 3">
            <a:extLst>
              <a:ext uri="{FF2B5EF4-FFF2-40B4-BE49-F238E27FC236}">
                <a16:creationId xmlns:a16="http://schemas.microsoft.com/office/drawing/2014/main" id="{582D605D-245E-EBE8-5D0C-E79B9FFA1DC2}"/>
              </a:ext>
            </a:extLst>
          </p:cNvPr>
          <p:cNvGraphicFramePr>
            <a:graphicFrameLocks/>
          </p:cNvGraphicFramePr>
          <p:nvPr>
            <p:extLst>
              <p:ext uri="{D42A27DB-BD31-4B8C-83A1-F6EECF244321}">
                <p14:modId xmlns:p14="http://schemas.microsoft.com/office/powerpoint/2010/main" val="874877308"/>
              </p:ext>
            </p:extLst>
          </p:nvPr>
        </p:nvGraphicFramePr>
        <p:xfrm>
          <a:off x="712470" y="4368169"/>
          <a:ext cx="10515600" cy="3098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315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Graphic spid="11"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690</Words>
  <Application>Microsoft Office PowerPoint</Application>
  <PresentationFormat>Widescreen</PresentationFormat>
  <Paragraphs>41</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-apple-system</vt:lpstr>
      <vt:lpstr>Arial</vt:lpstr>
      <vt:lpstr>Calibri</vt:lpstr>
      <vt:lpstr>Calibri Light</vt:lpstr>
      <vt:lpstr>Courier New</vt:lpstr>
      <vt:lpstr>Google 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Abdulmalik Alnasra</dc:creator>
  <cp:lastModifiedBy>Abdulmalik Alnasra</cp:lastModifiedBy>
  <cp:revision>6</cp:revision>
  <dcterms:created xsi:type="dcterms:W3CDTF">2022-10-10T23:02:53Z</dcterms:created>
  <dcterms:modified xsi:type="dcterms:W3CDTF">2022-10-20T09:39:36Z</dcterms:modified>
</cp:coreProperties>
</file>