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2" d="100"/>
          <a:sy n="62" d="100"/>
        </p:scale>
        <p:origin x="-1596" y="-2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86DF7-F1B5-428D-8BC8-2646F06C4880}" type="datetimeFigureOut">
              <a:rPr lang="en-US" smtClean="0"/>
              <a:pPr/>
              <a:t>10/17/2023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C8072-C01A-45AF-A04E-E4B631FDE2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86DF7-F1B5-428D-8BC8-2646F06C4880}" type="datetimeFigureOut">
              <a:rPr lang="en-US" smtClean="0"/>
              <a:pPr/>
              <a:t>10/17/2023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C8072-C01A-45AF-A04E-E4B631FDE2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86DF7-F1B5-428D-8BC8-2646F06C4880}" type="datetimeFigureOut">
              <a:rPr lang="en-US" smtClean="0"/>
              <a:pPr/>
              <a:t>10/17/2023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C8072-C01A-45AF-A04E-E4B631FDE2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86DF7-F1B5-428D-8BC8-2646F06C4880}" type="datetimeFigureOut">
              <a:rPr lang="en-US" smtClean="0"/>
              <a:pPr/>
              <a:t>10/17/2023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C8072-C01A-45AF-A04E-E4B631FDE2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86DF7-F1B5-428D-8BC8-2646F06C4880}" type="datetimeFigureOut">
              <a:rPr lang="en-US" smtClean="0"/>
              <a:pPr/>
              <a:t>10/17/2023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C8072-C01A-45AF-A04E-E4B631FDE2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86DF7-F1B5-428D-8BC8-2646F06C4880}" type="datetimeFigureOut">
              <a:rPr lang="en-US" smtClean="0"/>
              <a:pPr/>
              <a:t>10/17/2023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C8072-C01A-45AF-A04E-E4B631FDE2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86DF7-F1B5-428D-8BC8-2646F06C4880}" type="datetimeFigureOut">
              <a:rPr lang="en-US" smtClean="0"/>
              <a:pPr/>
              <a:t>10/17/2023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C8072-C01A-45AF-A04E-E4B631FDE2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86DF7-F1B5-428D-8BC8-2646F06C4880}" type="datetimeFigureOut">
              <a:rPr lang="en-US" smtClean="0"/>
              <a:pPr/>
              <a:t>10/17/2023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C8072-C01A-45AF-A04E-E4B631FDE2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86DF7-F1B5-428D-8BC8-2646F06C4880}" type="datetimeFigureOut">
              <a:rPr lang="en-US" smtClean="0"/>
              <a:pPr/>
              <a:t>10/17/2023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C8072-C01A-45AF-A04E-E4B631FDE2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86DF7-F1B5-428D-8BC8-2646F06C4880}" type="datetimeFigureOut">
              <a:rPr lang="en-US" smtClean="0"/>
              <a:pPr/>
              <a:t>10/17/2023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C8072-C01A-45AF-A04E-E4B631FDE2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86DF7-F1B5-428D-8BC8-2646F06C4880}" type="datetimeFigureOut">
              <a:rPr lang="en-US" smtClean="0"/>
              <a:pPr/>
              <a:t>10/17/2023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C8072-C01A-45AF-A04E-E4B631FDE2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B86DF7-F1B5-428D-8BC8-2646F06C4880}" type="datetimeFigureOut">
              <a:rPr lang="en-US" smtClean="0"/>
              <a:pPr/>
              <a:t>10/17/2023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C8072-C01A-45AF-A04E-E4B631FDE22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NAAN MUDHALVAN – DIGITAL MARKETING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TITLE – BRAND NAME CREATION</a:t>
            </a:r>
          </a:p>
          <a:p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NM TEAM ID – NM2023TMID02164</a:t>
            </a:r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dirty="0" smtClean="0"/>
              <a:t>BRAND NAME : KGF FASHIONS</a:t>
            </a:r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/>
          </a:p>
        </p:txBody>
      </p:sp>
      <p:pic>
        <p:nvPicPr>
          <p:cNvPr id="1026" name="Picture 2" descr="C:\Users\Ece18\Downloads\WhatsApp Image 2023-10-17 at 3.45.51 PM (1)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52800" y="2819400"/>
            <a:ext cx="2819400" cy="27432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1371600" y="3048000"/>
            <a:ext cx="1311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Brand logo :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CATEGORY :</a:t>
            </a:r>
          </a:p>
          <a:p>
            <a:pPr>
              <a:buNone/>
            </a:pPr>
            <a:r>
              <a:rPr lang="en-US" sz="2400" dirty="0" smtClean="0"/>
              <a:t>   You can have </a:t>
            </a:r>
            <a:r>
              <a:rPr lang="en-US" sz="2400" dirty="0" err="1" smtClean="0"/>
              <a:t>anythings</a:t>
            </a:r>
            <a:r>
              <a:rPr lang="en-US" sz="2400" dirty="0" smtClean="0"/>
              <a:t> you want in life if you </a:t>
            </a:r>
            <a:r>
              <a:rPr lang="en-US" sz="2400" dirty="0" err="1" smtClean="0"/>
              <a:t>dree</a:t>
            </a:r>
            <a:r>
              <a:rPr lang="en-US" sz="2400" dirty="0" smtClean="0"/>
              <a:t> for it.</a:t>
            </a:r>
          </a:p>
          <a:p>
            <a:pPr>
              <a:buNone/>
            </a:pPr>
            <a:r>
              <a:rPr lang="en-US" sz="2400" dirty="0" err="1" smtClean="0"/>
              <a:t>Emai</a:t>
            </a:r>
            <a:r>
              <a:rPr lang="en-US" sz="2400" dirty="0"/>
              <a:t> </a:t>
            </a:r>
            <a:r>
              <a:rPr lang="en-US" sz="2400" dirty="0" smtClean="0"/>
              <a:t>: info@kgffashion.com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:\Users\Ece18\Downloads\WhatsApp Image 2023-10-17 at 1.50.32 PM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38400" y="228600"/>
            <a:ext cx="3581400" cy="637003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C:\Users\Ece18\Downloads\WhatsApp Image 2023-10-17 at 1.46.45 PM.jpe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438400" y="583448"/>
            <a:ext cx="4058277" cy="574115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 descr="C:\Users\Ece18\Downloads\WhatsApp Image 2023-10-17 at 1.39.54 PM.jpe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40280" y="609600"/>
            <a:ext cx="4084320" cy="5867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C:\Users\Ece18\Downloads\WhatsApp Image 2023-10-17 at 1.39.53 PM.jpe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807068"/>
            <a:ext cx="8229600" cy="411222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 descr="C:\Users\Ece18\Downloads\WhatsApp Image 2023-10-17 at 1.39.52 PM.jpe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743200" y="226219"/>
            <a:ext cx="2847141" cy="632698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146" name="Picture 2" descr="C:\Users\Ece18\Downloads\WhatsApp Image 2023-10-17 at 1.39.52 PM (1).jpe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590800" y="339334"/>
            <a:ext cx="3253508" cy="578682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44</Words>
  <Application>Microsoft Office PowerPoint</Application>
  <PresentationFormat>On-screen Show (4:3)</PresentationFormat>
  <Paragraphs>14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NAAN MUDHALVAN – DIGITAL MARKETING PROJECT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ECE-04</dc:creator>
  <cp:lastModifiedBy>ECE-04</cp:lastModifiedBy>
  <cp:revision>8</cp:revision>
  <dcterms:created xsi:type="dcterms:W3CDTF">2023-10-17T08:29:42Z</dcterms:created>
  <dcterms:modified xsi:type="dcterms:W3CDTF">2023-10-17T10:32:47Z</dcterms:modified>
</cp:coreProperties>
</file>