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B99E-EFDA-BAD4-85A4-8FE9C787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2579D-8864-352D-9693-1295CF224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BA092-761A-ECEC-D6FC-4D744307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5231-8DE4-4CD6-BAB7-D62D291A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20DD-3AE9-AA89-0879-A630649A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94CD-2241-0CF0-5A13-15F4AC98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56D5A-3DAF-C5EC-6371-3607F0487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0D3A-56FD-75F9-A19E-1969EBC7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7B1DF-FEA8-9D01-FCA5-48C80A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0B7A-9FCB-DA45-47F1-829F4B06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DCBE8-B612-2918-1BCA-A15A65315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68560-70B7-4215-A62B-405FEC472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4DA3-D127-CD41-417D-900091E4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B3C4-5DB0-6780-D432-DE4B4BA5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6B03-6644-0748-7487-CA9E6D12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8472-163F-64D2-048D-2F3BBE8D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D92D-7CB3-3788-2D0F-E3B547F0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0BCD-5B43-7952-7685-8627BCF2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159F-039C-40FF-D22C-CB4123C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CAD6-C0F7-890B-E023-29C355E9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BD3F-A12D-0D46-C36E-B15980FE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25A9-7243-2DC9-2245-968E801E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6860-3457-DF01-866F-281A79B4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4A6F-D236-5328-2286-049A1E5C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F997-8476-9AEC-C434-D97AA39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99E3-F53B-A603-615B-16F32E5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D944-FDF9-B26E-5FAE-4B381E4E5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2A23E-9950-BED6-4195-B01726A7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12F40-BEB0-989D-6FD1-61E57BEB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249B0-4C9A-B45F-A968-C680A4C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4887-7126-83B7-4153-EEE5F2A2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5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3AED-DCA1-C1EC-73D0-C6D602E1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10CBC-ABB8-EB54-061A-42436084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967B-45D9-6CF9-DBB4-8F692C87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0C23A-0AD5-C2B6-B3CF-EA825EAF1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56E85-D14D-352E-B134-A5445B86D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2094F-CBC2-9A48-56A0-AE9F2E21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1F021-234A-B0B6-D1CB-98472480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E0A4B-EF87-9917-AC96-E79632E8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55F0-AF0D-15C6-8052-5DE1BE83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D0D86-BF26-02C6-E584-73FADB99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D3B51-675D-AED0-B04C-AAC118C8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3578E-7A6F-DABA-F070-AD501DFD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A08B4-7C9A-B31A-0482-EF22BAA4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4A6A-75D3-CFCD-4591-B11C911B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9A189-66D9-D8DA-7A25-4892599D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93EB-D3AE-8150-A15E-216FCFE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56A0-AE26-8F65-AD22-B92F46B9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28660-8D43-C592-0B46-6C9DB514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C88DA-A170-DAE0-B8D3-B5698510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BBE93-7585-728D-998F-6BF114D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6D2CC-E95D-2839-137C-2B7144C7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523E-9AE0-8F5C-7172-B4E79D6A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4E4BC-97FB-693B-EDA1-679F1F697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82427-2E2D-0DD1-9BF5-500C17F6E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F7B0-1C5B-CE17-B17B-9ACA7E36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30A04-3132-6288-FD0B-386804E1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0EDA3-235B-5991-9FC2-AD66C770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C18B7-B85F-1524-2C84-754AE697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DC0EB-6421-B018-C625-ABCBA081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EC98-5041-D56A-583F-61521452B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5823-7CF0-8D49-867B-38BF2CD65FD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EF35-0F97-8A5A-A84E-D9BDDD36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F519-A603-F0C2-501F-2FA9E2E42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D93C-C5C7-9B47-BA1E-8E425789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2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rketplace/item/810807447449937/?mibextid=13AoS6" TargetMode="External" /><Relationship Id="rId2" Type="http://schemas.openxmlformats.org/officeDocument/2006/relationships/hyperlink" Target="https://alamaraviluthu.blogspot.com/2023/09/siluukuu-bakery-special-offer.html?m=1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16BF-5A38-9C97-C121-A6A17D7B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8E278-13D7-6E50-010D-D491AC143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987C-4BB0-E073-1CB2-A8860F84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49E8-25D8-FC8B-9A8D-7E7BEEC0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lvl="0"/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BLOGSPOT URL.</a:t>
            </a:r>
          </a:p>
          <a:p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https://alamaraviluthu.blogspot.com/2023/09/siluukuu-bakery-special-offer.html?m=1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Facebook business page URL.</a:t>
            </a:r>
          </a:p>
          <a:p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https://www.facebook.com/marketplace/item/810807447449937/?mibextid=13AoS6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add post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D6DEB-91B3-87D0-772C-F2F08EDD6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08" y="4001294"/>
            <a:ext cx="2569605" cy="26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7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Assignment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</dc:title>
  <dc:creator>pradeep chinn</dc:creator>
  <cp:lastModifiedBy>pradeep chinn</cp:lastModifiedBy>
  <cp:revision>1</cp:revision>
  <dcterms:created xsi:type="dcterms:W3CDTF">2023-10-17T10:45:52Z</dcterms:created>
  <dcterms:modified xsi:type="dcterms:W3CDTF">2023-10-17T10:49:58Z</dcterms:modified>
</cp:coreProperties>
</file>