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3" r:id="rId7"/>
    <p:sldId id="274" r:id="rId8"/>
    <p:sldId id="283" r:id="rId9"/>
    <p:sldId id="284" r:id="rId10"/>
    <p:sldId id="276" r:id="rId11"/>
    <p:sldId id="28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http://meihua.docer.com/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备注占位符 4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http://meihua.docer.com/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备注占位符 4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6F8B9-EFE9-49B1-B469-0DEE19B2AB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379" y="0"/>
            <a:ext cx="12202758" cy="6882905"/>
            <a:chOff x="-10758" y="-10757"/>
            <a:chExt cx="9154758" cy="68936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4949219" y="10740"/>
            <a:ext cx="7242781" cy="6893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058" y="1422399"/>
            <a:ext cx="9085942" cy="1248229"/>
          </a:xfrm>
        </p:spPr>
        <p:txBody>
          <a:bodyPr anchor="b">
            <a:normAutofit/>
          </a:bodyPr>
          <a:lstStyle>
            <a:lvl1pPr algn="ctr">
              <a:defRPr sz="4200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058" y="2890839"/>
            <a:ext cx="9085942" cy="20295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63216"/>
            <a:ext cx="10515600" cy="536098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68" y="2017486"/>
            <a:ext cx="9342664" cy="1412875"/>
          </a:xfrm>
        </p:spPr>
        <p:txBody>
          <a:bodyPr anchor="b">
            <a:normAutofit/>
          </a:bodyPr>
          <a:lstStyle>
            <a:lvl1pPr algn="ctr"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2730803" y="3684158"/>
            <a:ext cx="6730395" cy="69915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683"/>
            <a:ext cx="10515600" cy="22245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78092"/>
            <a:ext cx="10515600" cy="22245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276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 algn="just">
              <a:buNone/>
              <a:defRPr sz="1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 algn="just">
              <a:buNone/>
              <a:defRPr sz="1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4512696" y="1374855"/>
            <a:ext cx="3925841" cy="3927574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55488" y="1431852"/>
            <a:ext cx="3844341" cy="3842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845" y="1715528"/>
            <a:ext cx="3690984" cy="320352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1CB-78AA-46EE-A9B4-DF181DB86A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EC0E-6564-4480-94BE-160537E0B3C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89387" y="2474246"/>
            <a:ext cx="553155" cy="553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38537" y="1588295"/>
            <a:ext cx="253168" cy="253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09907" y="4721304"/>
            <a:ext cx="553156" cy="553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42762" y="5460000"/>
            <a:ext cx="254902" cy="254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BT1"/>
          <p:cNvSpPr>
            <a:spLocks noGrp="1"/>
          </p:cNvSpPr>
          <p:nvPr>
            <p:ph type="title" hasCustomPrompt="1"/>
          </p:nvPr>
        </p:nvSpPr>
        <p:spPr>
          <a:xfrm>
            <a:off x="901700" y="684001"/>
            <a:ext cx="4165200" cy="1602000"/>
          </a:xfrm>
        </p:spPr>
        <p:txBody>
          <a:bodyPr vert="horz" anchor="t">
            <a:normAutofit/>
          </a:bodyPr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9" name="KSO_BC2"/>
          <p:cNvSpPr>
            <a:spLocks noGrp="1"/>
          </p:cNvSpPr>
          <p:nvPr>
            <p:ph type="body" sz="half" idx="2"/>
          </p:nvPr>
        </p:nvSpPr>
        <p:spPr>
          <a:xfrm>
            <a:off x="901700" y="22860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220196" y="677276"/>
            <a:ext cx="6174000" cy="540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4514" y="365125"/>
            <a:ext cx="1179286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15092" r="13953" b="23868"/>
          <a:stretch>
            <a:fillRect/>
          </a:stretch>
        </p:blipFill>
        <p:spPr>
          <a:xfrm>
            <a:off x="-10758" y="0"/>
            <a:ext cx="12202758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0757"/>
            <a:ext cx="12192000" cy="6893662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7543"/>
            <a:ext cx="10515600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70000"/>
        <a:buFont typeface="Wingdings 2" pitchFamily="18" charset="2"/>
        <a:buChar char="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.xml"/><Relationship Id="rId4" Type="http://schemas.openxmlformats.org/officeDocument/2006/relationships/image" Target="../media/image4.png"/><Relationship Id="rId3" Type="http://schemas.microsoft.com/office/2007/relationships/media" Target="file:///C:\Users\Oscar\Desktop\rec.mp4" TargetMode="External"/><Relationship Id="rId2" Type="http://schemas.openxmlformats.org/officeDocument/2006/relationships/video" Target="file:///C:\Users\Oscar\Desktop\rec.mp4" TargetMode="Externa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6.jpeg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6.jpeg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image" Target="../media/image7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82058" y="1378857"/>
            <a:ext cx="9085942" cy="12482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洛洛地平线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小组</a:t>
            </a:r>
            <a:r>
              <a:rPr lang="en-US" altLang="zh-CN" dirty="0">
                <a:latin typeface="+mn-lt"/>
                <a:ea typeface="+mn-ea"/>
              </a:rPr>
              <a:t>:</a:t>
            </a:r>
            <a:r>
              <a:rPr lang="zh-CN" altLang="en-US" dirty="0">
                <a:latin typeface="+mn-lt"/>
                <a:ea typeface="+mn-ea"/>
              </a:rPr>
              <a:t>耀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创意</a:t>
            </a:r>
            <a:r>
              <a:rPr lang="en-US" altLang="zh-CN" dirty="0">
                <a:latin typeface="+mn-lt"/>
                <a:ea typeface="+mn-ea"/>
              </a:rPr>
              <a:t>&amp;</a:t>
            </a:r>
            <a:r>
              <a:rPr lang="zh-CN" altLang="en-US" dirty="0">
                <a:latin typeface="+mn-lt"/>
                <a:ea typeface="+mn-ea"/>
              </a:rPr>
              <a:t>介绍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创意点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目前各大游戏厂商发行的跑酷类游戏大抵分为跳跃和</a:t>
            </a:r>
            <a:r>
              <a:rPr lang="en-US" altLang="zh-CN" dirty="0"/>
              <a:t>3D,</a:t>
            </a:r>
            <a:r>
              <a:rPr lang="zh-CN" altLang="en-US" dirty="0"/>
              <a:t>类似于天天跑酷</a:t>
            </a:r>
            <a:r>
              <a:rPr lang="en-US" altLang="zh-CN" dirty="0"/>
              <a:t>,</a:t>
            </a:r>
            <a:r>
              <a:rPr lang="zh-CN" altLang="en-US" dirty="0"/>
              <a:t>神庙逃亡等等游戏</a:t>
            </a:r>
            <a:r>
              <a:rPr lang="en-US" altLang="zh-CN" dirty="0"/>
              <a:t>,</a:t>
            </a:r>
            <a:r>
              <a:rPr lang="zh-CN" altLang="en-US" dirty="0"/>
              <a:t>我们的创意是以翻转人物为新的跑酷类型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2748915"/>
            <a:ext cx="4024630" cy="2398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85" y="2721610"/>
            <a:ext cx="4041140" cy="24263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游戏效果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7" name="rec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378585"/>
            <a:ext cx="9495790" cy="5341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版权声明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lt"/>
                <a:ea typeface="+mn-ea"/>
              </a:rPr>
              <a:t>图片</a:t>
            </a:r>
            <a:r>
              <a:rPr lang="en-US" altLang="zh-CN" dirty="0">
                <a:latin typeface="+mn-lt"/>
                <a:ea typeface="+mn-ea"/>
              </a:rPr>
              <a:t>&amp;</a:t>
            </a:r>
            <a:r>
              <a:rPr lang="zh-CN" altLang="en-US" dirty="0">
                <a:latin typeface="+mn-lt"/>
                <a:ea typeface="+mn-ea"/>
              </a:rPr>
              <a:t>音频</a:t>
            </a:r>
            <a:r>
              <a:rPr lang="en-US" altLang="zh-CN" dirty="0">
                <a:latin typeface="+mn-lt"/>
                <a:ea typeface="+mn-ea"/>
              </a:rPr>
              <a:t>&amp;</a:t>
            </a:r>
            <a:r>
              <a:rPr lang="zh-CN" altLang="en-US" dirty="0">
                <a:latin typeface="+mn-lt"/>
                <a:ea typeface="+mn-ea"/>
              </a:rPr>
              <a:t>代码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19"/>
          <p:cNvSpPr/>
          <p:nvPr>
            <p:custDataLst>
              <p:tags r:id="rId1"/>
            </p:custDataLst>
          </p:nvPr>
        </p:nvSpPr>
        <p:spPr bwMode="auto">
          <a:xfrm>
            <a:off x="9525" y="1"/>
            <a:ext cx="4572000" cy="6216651"/>
          </a:xfrm>
          <a:custGeom>
            <a:avLst/>
            <a:gdLst>
              <a:gd name="T0" fmla="*/ 0 w 4571999"/>
              <a:gd name="T1" fmla="*/ 0 h 6220335"/>
              <a:gd name="T2" fmla="*/ 3250870 w 4571999"/>
              <a:gd name="T3" fmla="*/ 0 h 6220335"/>
              <a:gd name="T4" fmla="*/ 4571999 w 4571999"/>
              <a:gd name="T5" fmla="*/ 2768069 h 6220335"/>
              <a:gd name="T6" fmla="*/ 1303854 w 4571999"/>
              <a:gd name="T7" fmla="*/ 6220335 h 6220335"/>
              <a:gd name="T8" fmla="*/ 0 w 4571999"/>
              <a:gd name="T9" fmla="*/ 5932886 h 6220335"/>
              <a:gd name="T10" fmla="*/ 0 w 4571999"/>
              <a:gd name="T11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999" h="6220335">
                <a:moveTo>
                  <a:pt x="0" y="0"/>
                </a:moveTo>
                <a:lnTo>
                  <a:pt x="3250870" y="0"/>
                </a:lnTo>
                <a:cubicBezTo>
                  <a:pt x="4053590" y="626200"/>
                  <a:pt x="4571999" y="1633183"/>
                  <a:pt x="4571999" y="2768069"/>
                </a:cubicBezTo>
                <a:cubicBezTo>
                  <a:pt x="4571999" y="4674703"/>
                  <a:pt x="3108801" y="6220335"/>
                  <a:pt x="1303854" y="6220335"/>
                </a:cubicBezTo>
                <a:cubicBezTo>
                  <a:pt x="840114" y="6220335"/>
                  <a:pt x="398933" y="6118306"/>
                  <a:pt x="0" y="5932886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245" b="-5245"/>
            </a:stretch>
          </a:blipFill>
          <a:ln>
            <a:noFill/>
          </a:ln>
        </p:spPr>
        <p:txBody>
          <a:bodyPr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459" name="椭圆 13"/>
          <p:cNvSpPr/>
          <p:nvPr>
            <p:custDataLst>
              <p:tags r:id="rId3"/>
            </p:custDataLst>
          </p:nvPr>
        </p:nvSpPr>
        <p:spPr bwMode="auto">
          <a:xfrm rot="21279373">
            <a:off x="0" y="3940178"/>
            <a:ext cx="9302750" cy="2765425"/>
          </a:xfrm>
          <a:custGeom>
            <a:avLst/>
            <a:gdLst>
              <a:gd name="T0" fmla="*/ 9305049 w 9305049"/>
              <a:gd name="T1" fmla="*/ 0 h 2765740"/>
              <a:gd name="T2" fmla="*/ 9272089 w 9305049"/>
              <a:gd name="T3" fmla="*/ 352376 h 2765740"/>
              <a:gd name="T4" fmla="*/ 3957243 w 9305049"/>
              <a:gd name="T5" fmla="*/ 2765740 h 2765740"/>
              <a:gd name="T6" fmla="*/ 0 w 9305049"/>
              <a:gd name="T7" fmla="*/ 1579323 h 2765740"/>
              <a:gd name="T8" fmla="*/ 0 w 9305049"/>
              <a:gd name="T9" fmla="*/ 1180250 h 2765740"/>
              <a:gd name="T10" fmla="*/ 3994717 w 9305049"/>
              <a:gd name="T11" fmla="*/ 2370115 h 2765740"/>
              <a:gd name="T12" fmla="*/ 9305049 w 9305049"/>
              <a:gd name="T13" fmla="*/ 0 h 2765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5049" h="2765740">
                <a:moveTo>
                  <a:pt x="9305049" y="0"/>
                </a:moveTo>
                <a:lnTo>
                  <a:pt x="9272089" y="352376"/>
                </a:lnTo>
                <a:cubicBezTo>
                  <a:pt x="8060725" y="1818330"/>
                  <a:pt x="6130820" y="2765740"/>
                  <a:pt x="3957243" y="2765740"/>
                </a:cubicBezTo>
                <a:cubicBezTo>
                  <a:pt x="2474603" y="2765740"/>
                  <a:pt x="1105341" y="2324923"/>
                  <a:pt x="0" y="1579323"/>
                </a:cubicBezTo>
                <a:lnTo>
                  <a:pt x="0" y="1180250"/>
                </a:lnTo>
                <a:cubicBezTo>
                  <a:pt x="1109148" y="1927221"/>
                  <a:pt x="2493482" y="2370115"/>
                  <a:pt x="3994717" y="2370115"/>
                </a:cubicBezTo>
                <a:cubicBezTo>
                  <a:pt x="6171849" y="2370115"/>
                  <a:pt x="8103125" y="1438635"/>
                  <a:pt x="93050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460" name="椭圆 17"/>
          <p:cNvSpPr/>
          <p:nvPr>
            <p:custDataLst>
              <p:tags r:id="rId4"/>
            </p:custDataLst>
          </p:nvPr>
        </p:nvSpPr>
        <p:spPr bwMode="auto">
          <a:xfrm>
            <a:off x="1549401" y="14290"/>
            <a:ext cx="3375025" cy="6219825"/>
          </a:xfrm>
          <a:custGeom>
            <a:avLst/>
            <a:gdLst>
              <a:gd name="T0" fmla="*/ 1840095 w 3376176"/>
              <a:gd name="T1" fmla="*/ 0 h 6220335"/>
              <a:gd name="T2" fmla="*/ 2055047 w 3376176"/>
              <a:gd name="T3" fmla="*/ 0 h 6220335"/>
              <a:gd name="T4" fmla="*/ 3376176 w 3376176"/>
              <a:gd name="T5" fmla="*/ 2768069 h 6220335"/>
              <a:gd name="T6" fmla="*/ 108031 w 3376176"/>
              <a:gd name="T7" fmla="*/ 6220335 h 6220335"/>
              <a:gd name="T8" fmla="*/ 0 w 3376176"/>
              <a:gd name="T9" fmla="*/ 6217450 h 6220335"/>
              <a:gd name="T10" fmla="*/ 3160152 w 3376176"/>
              <a:gd name="T11" fmla="*/ 2768068 h 6220335"/>
              <a:gd name="T12" fmla="*/ 1840095 w 3376176"/>
              <a:gd name="T13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6176" h="6220335">
                <a:moveTo>
                  <a:pt x="1840095" y="0"/>
                </a:moveTo>
                <a:lnTo>
                  <a:pt x="2055047" y="0"/>
                </a:lnTo>
                <a:cubicBezTo>
                  <a:pt x="2857767" y="626200"/>
                  <a:pt x="3376176" y="1633183"/>
                  <a:pt x="3376176" y="2768069"/>
                </a:cubicBezTo>
                <a:cubicBezTo>
                  <a:pt x="3376176" y="4674703"/>
                  <a:pt x="1912978" y="6220335"/>
                  <a:pt x="108031" y="6220335"/>
                </a:cubicBezTo>
                <a:lnTo>
                  <a:pt x="0" y="6217450"/>
                </a:lnTo>
                <a:cubicBezTo>
                  <a:pt x="1754977" y="6158278"/>
                  <a:pt x="3160152" y="4636516"/>
                  <a:pt x="3160152" y="2768068"/>
                </a:cubicBezTo>
                <a:cubicBezTo>
                  <a:pt x="3160152" y="1633445"/>
                  <a:pt x="2641983" y="626664"/>
                  <a:pt x="18400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331211" y="1214719"/>
            <a:ext cx="3744608" cy="9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 typeface="Arial" panose="020B0604020202020204" pitchFamily="34" charset="0"/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图片版权声明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331211" y="2200331"/>
            <a:ext cx="3744608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600"/>
              </a:spcBef>
              <a:buNone/>
              <a:defRPr sz="1800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本游戏使用的所有图片均来自于互联网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19"/>
          <p:cNvSpPr/>
          <p:nvPr>
            <p:custDataLst>
              <p:tags r:id="rId1"/>
            </p:custDataLst>
          </p:nvPr>
        </p:nvSpPr>
        <p:spPr bwMode="auto">
          <a:xfrm>
            <a:off x="9525" y="1"/>
            <a:ext cx="4572000" cy="6216651"/>
          </a:xfrm>
          <a:custGeom>
            <a:avLst/>
            <a:gdLst>
              <a:gd name="T0" fmla="*/ 0 w 4571999"/>
              <a:gd name="T1" fmla="*/ 0 h 6220335"/>
              <a:gd name="T2" fmla="*/ 3250870 w 4571999"/>
              <a:gd name="T3" fmla="*/ 0 h 6220335"/>
              <a:gd name="T4" fmla="*/ 4571999 w 4571999"/>
              <a:gd name="T5" fmla="*/ 2768069 h 6220335"/>
              <a:gd name="T6" fmla="*/ 1303854 w 4571999"/>
              <a:gd name="T7" fmla="*/ 6220335 h 6220335"/>
              <a:gd name="T8" fmla="*/ 0 w 4571999"/>
              <a:gd name="T9" fmla="*/ 5932886 h 6220335"/>
              <a:gd name="T10" fmla="*/ 0 w 4571999"/>
              <a:gd name="T11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999" h="6220335">
                <a:moveTo>
                  <a:pt x="0" y="0"/>
                </a:moveTo>
                <a:lnTo>
                  <a:pt x="3250870" y="0"/>
                </a:lnTo>
                <a:cubicBezTo>
                  <a:pt x="4053590" y="626200"/>
                  <a:pt x="4571999" y="1633183"/>
                  <a:pt x="4571999" y="2768069"/>
                </a:cubicBezTo>
                <a:cubicBezTo>
                  <a:pt x="4571999" y="4674703"/>
                  <a:pt x="3108801" y="6220335"/>
                  <a:pt x="1303854" y="6220335"/>
                </a:cubicBezTo>
                <a:cubicBezTo>
                  <a:pt x="840114" y="6220335"/>
                  <a:pt x="398933" y="6118306"/>
                  <a:pt x="0" y="5932886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245" b="-5245"/>
            </a:stretch>
          </a:blipFill>
          <a:ln>
            <a:noFill/>
          </a:ln>
        </p:spPr>
        <p:txBody>
          <a:bodyPr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459" name="椭圆 13"/>
          <p:cNvSpPr/>
          <p:nvPr>
            <p:custDataLst>
              <p:tags r:id="rId3"/>
            </p:custDataLst>
          </p:nvPr>
        </p:nvSpPr>
        <p:spPr bwMode="auto">
          <a:xfrm rot="21279373">
            <a:off x="0" y="3940178"/>
            <a:ext cx="9302750" cy="2765425"/>
          </a:xfrm>
          <a:custGeom>
            <a:avLst/>
            <a:gdLst>
              <a:gd name="T0" fmla="*/ 9305049 w 9305049"/>
              <a:gd name="T1" fmla="*/ 0 h 2765740"/>
              <a:gd name="T2" fmla="*/ 9272089 w 9305049"/>
              <a:gd name="T3" fmla="*/ 352376 h 2765740"/>
              <a:gd name="T4" fmla="*/ 3957243 w 9305049"/>
              <a:gd name="T5" fmla="*/ 2765740 h 2765740"/>
              <a:gd name="T6" fmla="*/ 0 w 9305049"/>
              <a:gd name="T7" fmla="*/ 1579323 h 2765740"/>
              <a:gd name="T8" fmla="*/ 0 w 9305049"/>
              <a:gd name="T9" fmla="*/ 1180250 h 2765740"/>
              <a:gd name="T10" fmla="*/ 3994717 w 9305049"/>
              <a:gd name="T11" fmla="*/ 2370115 h 2765740"/>
              <a:gd name="T12" fmla="*/ 9305049 w 9305049"/>
              <a:gd name="T13" fmla="*/ 0 h 2765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5049" h="2765740">
                <a:moveTo>
                  <a:pt x="9305049" y="0"/>
                </a:moveTo>
                <a:lnTo>
                  <a:pt x="9272089" y="352376"/>
                </a:lnTo>
                <a:cubicBezTo>
                  <a:pt x="8060725" y="1818330"/>
                  <a:pt x="6130820" y="2765740"/>
                  <a:pt x="3957243" y="2765740"/>
                </a:cubicBezTo>
                <a:cubicBezTo>
                  <a:pt x="2474603" y="2765740"/>
                  <a:pt x="1105341" y="2324923"/>
                  <a:pt x="0" y="1579323"/>
                </a:cubicBezTo>
                <a:lnTo>
                  <a:pt x="0" y="1180250"/>
                </a:lnTo>
                <a:cubicBezTo>
                  <a:pt x="1109148" y="1927221"/>
                  <a:pt x="2493482" y="2370115"/>
                  <a:pt x="3994717" y="2370115"/>
                </a:cubicBezTo>
                <a:cubicBezTo>
                  <a:pt x="6171849" y="2370115"/>
                  <a:pt x="8103125" y="1438635"/>
                  <a:pt x="93050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460" name="椭圆 17"/>
          <p:cNvSpPr/>
          <p:nvPr>
            <p:custDataLst>
              <p:tags r:id="rId4"/>
            </p:custDataLst>
          </p:nvPr>
        </p:nvSpPr>
        <p:spPr bwMode="auto">
          <a:xfrm>
            <a:off x="1549401" y="14290"/>
            <a:ext cx="3375025" cy="6219825"/>
          </a:xfrm>
          <a:custGeom>
            <a:avLst/>
            <a:gdLst>
              <a:gd name="T0" fmla="*/ 1840095 w 3376176"/>
              <a:gd name="T1" fmla="*/ 0 h 6220335"/>
              <a:gd name="T2" fmla="*/ 2055047 w 3376176"/>
              <a:gd name="T3" fmla="*/ 0 h 6220335"/>
              <a:gd name="T4" fmla="*/ 3376176 w 3376176"/>
              <a:gd name="T5" fmla="*/ 2768069 h 6220335"/>
              <a:gd name="T6" fmla="*/ 108031 w 3376176"/>
              <a:gd name="T7" fmla="*/ 6220335 h 6220335"/>
              <a:gd name="T8" fmla="*/ 0 w 3376176"/>
              <a:gd name="T9" fmla="*/ 6217450 h 6220335"/>
              <a:gd name="T10" fmla="*/ 3160152 w 3376176"/>
              <a:gd name="T11" fmla="*/ 2768068 h 6220335"/>
              <a:gd name="T12" fmla="*/ 1840095 w 3376176"/>
              <a:gd name="T13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6176" h="6220335">
                <a:moveTo>
                  <a:pt x="1840095" y="0"/>
                </a:moveTo>
                <a:lnTo>
                  <a:pt x="2055047" y="0"/>
                </a:lnTo>
                <a:cubicBezTo>
                  <a:pt x="2857767" y="626200"/>
                  <a:pt x="3376176" y="1633183"/>
                  <a:pt x="3376176" y="2768069"/>
                </a:cubicBezTo>
                <a:cubicBezTo>
                  <a:pt x="3376176" y="4674703"/>
                  <a:pt x="1912978" y="6220335"/>
                  <a:pt x="108031" y="6220335"/>
                </a:cubicBezTo>
                <a:lnTo>
                  <a:pt x="0" y="6217450"/>
                </a:lnTo>
                <a:cubicBezTo>
                  <a:pt x="1754977" y="6158278"/>
                  <a:pt x="3160152" y="4636516"/>
                  <a:pt x="3160152" y="2768068"/>
                </a:cubicBezTo>
                <a:cubicBezTo>
                  <a:pt x="3160152" y="1633445"/>
                  <a:pt x="2641983" y="626664"/>
                  <a:pt x="18400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331211" y="1214719"/>
            <a:ext cx="3744608" cy="9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 typeface="Arial" panose="020B0604020202020204" pitchFamily="34" charset="0"/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音频版权声明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331211" y="2200331"/>
            <a:ext cx="3744608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600"/>
              </a:spcBef>
              <a:buNone/>
              <a:defRPr sz="1800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本游戏使用的音频均来自于守望先锋</a:t>
            </a:r>
            <a:r>
              <a:rPr lang="en-US" altLang="zh-CN"/>
              <a:t>,</a:t>
            </a:r>
            <a:r>
              <a:rPr lang="zh-CN" altLang="en-US"/>
              <a:t>直接使用可能会造成版权问题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19"/>
          <p:cNvSpPr/>
          <p:nvPr>
            <p:custDataLst>
              <p:tags r:id="rId1"/>
            </p:custDataLst>
          </p:nvPr>
        </p:nvSpPr>
        <p:spPr bwMode="auto">
          <a:xfrm>
            <a:off x="9525" y="1"/>
            <a:ext cx="4572000" cy="6216651"/>
          </a:xfrm>
          <a:custGeom>
            <a:avLst/>
            <a:gdLst>
              <a:gd name="T0" fmla="*/ 0 w 4571999"/>
              <a:gd name="T1" fmla="*/ 0 h 6220335"/>
              <a:gd name="T2" fmla="*/ 3250870 w 4571999"/>
              <a:gd name="T3" fmla="*/ 0 h 6220335"/>
              <a:gd name="T4" fmla="*/ 4571999 w 4571999"/>
              <a:gd name="T5" fmla="*/ 2768069 h 6220335"/>
              <a:gd name="T6" fmla="*/ 1303854 w 4571999"/>
              <a:gd name="T7" fmla="*/ 6220335 h 6220335"/>
              <a:gd name="T8" fmla="*/ 0 w 4571999"/>
              <a:gd name="T9" fmla="*/ 5932886 h 6220335"/>
              <a:gd name="T10" fmla="*/ 0 w 4571999"/>
              <a:gd name="T11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999" h="6220335">
                <a:moveTo>
                  <a:pt x="0" y="0"/>
                </a:moveTo>
                <a:lnTo>
                  <a:pt x="3250870" y="0"/>
                </a:lnTo>
                <a:cubicBezTo>
                  <a:pt x="4053590" y="626200"/>
                  <a:pt x="4571999" y="1633183"/>
                  <a:pt x="4571999" y="2768069"/>
                </a:cubicBezTo>
                <a:cubicBezTo>
                  <a:pt x="4571999" y="4674703"/>
                  <a:pt x="3108801" y="6220335"/>
                  <a:pt x="1303854" y="6220335"/>
                </a:cubicBezTo>
                <a:cubicBezTo>
                  <a:pt x="840114" y="6220335"/>
                  <a:pt x="398933" y="6118306"/>
                  <a:pt x="0" y="5932886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245" b="-5245"/>
            </a:stretch>
          </a:blipFill>
          <a:ln>
            <a:noFill/>
          </a:ln>
        </p:spPr>
        <p:txBody>
          <a:bodyPr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459" name="椭圆 13"/>
          <p:cNvSpPr/>
          <p:nvPr>
            <p:custDataLst>
              <p:tags r:id="rId3"/>
            </p:custDataLst>
          </p:nvPr>
        </p:nvSpPr>
        <p:spPr bwMode="auto">
          <a:xfrm rot="21279373">
            <a:off x="0" y="3940178"/>
            <a:ext cx="9302750" cy="2765425"/>
          </a:xfrm>
          <a:custGeom>
            <a:avLst/>
            <a:gdLst>
              <a:gd name="T0" fmla="*/ 9305049 w 9305049"/>
              <a:gd name="T1" fmla="*/ 0 h 2765740"/>
              <a:gd name="T2" fmla="*/ 9272089 w 9305049"/>
              <a:gd name="T3" fmla="*/ 352376 h 2765740"/>
              <a:gd name="T4" fmla="*/ 3957243 w 9305049"/>
              <a:gd name="T5" fmla="*/ 2765740 h 2765740"/>
              <a:gd name="T6" fmla="*/ 0 w 9305049"/>
              <a:gd name="T7" fmla="*/ 1579323 h 2765740"/>
              <a:gd name="T8" fmla="*/ 0 w 9305049"/>
              <a:gd name="T9" fmla="*/ 1180250 h 2765740"/>
              <a:gd name="T10" fmla="*/ 3994717 w 9305049"/>
              <a:gd name="T11" fmla="*/ 2370115 h 2765740"/>
              <a:gd name="T12" fmla="*/ 9305049 w 9305049"/>
              <a:gd name="T13" fmla="*/ 0 h 2765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5049" h="2765740">
                <a:moveTo>
                  <a:pt x="9305049" y="0"/>
                </a:moveTo>
                <a:lnTo>
                  <a:pt x="9272089" y="352376"/>
                </a:lnTo>
                <a:cubicBezTo>
                  <a:pt x="8060725" y="1818330"/>
                  <a:pt x="6130820" y="2765740"/>
                  <a:pt x="3957243" y="2765740"/>
                </a:cubicBezTo>
                <a:cubicBezTo>
                  <a:pt x="2474603" y="2765740"/>
                  <a:pt x="1105341" y="2324923"/>
                  <a:pt x="0" y="1579323"/>
                </a:cubicBezTo>
                <a:lnTo>
                  <a:pt x="0" y="1180250"/>
                </a:lnTo>
                <a:cubicBezTo>
                  <a:pt x="1109148" y="1927221"/>
                  <a:pt x="2493482" y="2370115"/>
                  <a:pt x="3994717" y="2370115"/>
                </a:cubicBezTo>
                <a:cubicBezTo>
                  <a:pt x="6171849" y="2370115"/>
                  <a:pt x="8103125" y="1438635"/>
                  <a:pt x="93050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460" name="椭圆 17"/>
          <p:cNvSpPr/>
          <p:nvPr>
            <p:custDataLst>
              <p:tags r:id="rId4"/>
            </p:custDataLst>
          </p:nvPr>
        </p:nvSpPr>
        <p:spPr bwMode="auto">
          <a:xfrm>
            <a:off x="1549401" y="14290"/>
            <a:ext cx="3375025" cy="6219825"/>
          </a:xfrm>
          <a:custGeom>
            <a:avLst/>
            <a:gdLst>
              <a:gd name="T0" fmla="*/ 1840095 w 3376176"/>
              <a:gd name="T1" fmla="*/ 0 h 6220335"/>
              <a:gd name="T2" fmla="*/ 2055047 w 3376176"/>
              <a:gd name="T3" fmla="*/ 0 h 6220335"/>
              <a:gd name="T4" fmla="*/ 3376176 w 3376176"/>
              <a:gd name="T5" fmla="*/ 2768069 h 6220335"/>
              <a:gd name="T6" fmla="*/ 108031 w 3376176"/>
              <a:gd name="T7" fmla="*/ 6220335 h 6220335"/>
              <a:gd name="T8" fmla="*/ 0 w 3376176"/>
              <a:gd name="T9" fmla="*/ 6217450 h 6220335"/>
              <a:gd name="T10" fmla="*/ 3160152 w 3376176"/>
              <a:gd name="T11" fmla="*/ 2768068 h 6220335"/>
              <a:gd name="T12" fmla="*/ 1840095 w 3376176"/>
              <a:gd name="T13" fmla="*/ 0 h 6220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6176" h="6220335">
                <a:moveTo>
                  <a:pt x="1840095" y="0"/>
                </a:moveTo>
                <a:lnTo>
                  <a:pt x="2055047" y="0"/>
                </a:lnTo>
                <a:cubicBezTo>
                  <a:pt x="2857767" y="626200"/>
                  <a:pt x="3376176" y="1633183"/>
                  <a:pt x="3376176" y="2768069"/>
                </a:cubicBezTo>
                <a:cubicBezTo>
                  <a:pt x="3376176" y="4674703"/>
                  <a:pt x="1912978" y="6220335"/>
                  <a:pt x="108031" y="6220335"/>
                </a:cubicBezTo>
                <a:lnTo>
                  <a:pt x="0" y="6217450"/>
                </a:lnTo>
                <a:cubicBezTo>
                  <a:pt x="1754977" y="6158278"/>
                  <a:pt x="3160152" y="4636516"/>
                  <a:pt x="3160152" y="2768068"/>
                </a:cubicBezTo>
                <a:cubicBezTo>
                  <a:pt x="3160152" y="1633445"/>
                  <a:pt x="2641983" y="626664"/>
                  <a:pt x="18400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331211" y="1214719"/>
            <a:ext cx="3744608" cy="9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 typeface="Arial" panose="020B0604020202020204" pitchFamily="34" charset="0"/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代码版权声明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331211" y="2200331"/>
            <a:ext cx="3744608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600"/>
              </a:spcBef>
              <a:buNone/>
              <a:defRPr sz="1800">
                <a:latin typeface="+mn-lt"/>
                <a:ea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本游戏使用的代码均来自于本人</a:t>
            </a:r>
            <a:r>
              <a:rPr lang="en-US" altLang="zh-CN"/>
              <a:t>,</a:t>
            </a:r>
            <a:r>
              <a:rPr lang="zh-CN" altLang="en-US"/>
              <a:t>本人同意大赛举办方对本游戏进行任意修改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GT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8530" y="2816166"/>
            <a:ext cx="5274811" cy="169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+mn-lt"/>
                <a:ea typeface="+mn-ea"/>
              </a:rPr>
              <a:t>LOREM IPSUM DOLOR</a:t>
            </a:r>
            <a:endParaRPr lang="zh-CN" altLang="en-US" kern="0" dirty="0">
              <a:latin typeface="+mn-lt"/>
              <a:ea typeface="+mn-ea"/>
            </a:endParaRPr>
          </a:p>
        </p:txBody>
      </p:sp>
      <p:sp>
        <p:nvSpPr>
          <p:cNvPr id="37" name="KSO_GN1"/>
          <p:cNvSpPr/>
          <p:nvPr>
            <p:custDataLst>
              <p:tags r:id="rId2"/>
            </p:custDataLst>
          </p:nvPr>
        </p:nvSpPr>
        <p:spPr>
          <a:xfrm>
            <a:off x="3283927" y="3215107"/>
            <a:ext cx="859478" cy="898986"/>
          </a:xfrm>
          <a:custGeom>
            <a:avLst/>
            <a:gdLst>
              <a:gd name="connsiteX0" fmla="*/ 363896 w 859478"/>
              <a:gd name="connsiteY0" fmla="*/ 635242 h 898986"/>
              <a:gd name="connsiteX1" fmla="*/ 364175 w 859478"/>
              <a:gd name="connsiteY1" fmla="*/ 635715 h 898986"/>
              <a:gd name="connsiteX2" fmla="*/ 363321 w 859478"/>
              <a:gd name="connsiteY2" fmla="*/ 635786 h 898986"/>
              <a:gd name="connsiteX3" fmla="*/ 319499 w 859478"/>
              <a:gd name="connsiteY3" fmla="*/ 193576 h 898986"/>
              <a:gd name="connsiteX4" fmla="*/ 445499 w 859478"/>
              <a:gd name="connsiteY4" fmla="*/ 319576 h 898986"/>
              <a:gd name="connsiteX5" fmla="*/ 386326 w 859478"/>
              <a:gd name="connsiteY5" fmla="*/ 423685 h 898986"/>
              <a:gd name="connsiteX6" fmla="*/ 842760 w 859478"/>
              <a:gd name="connsiteY6" fmla="*/ 853783 h 898986"/>
              <a:gd name="connsiteX7" fmla="*/ 843163 w 859478"/>
              <a:gd name="connsiteY7" fmla="*/ 854132 h 898986"/>
              <a:gd name="connsiteX8" fmla="*/ 843164 w 859478"/>
              <a:gd name="connsiteY8" fmla="*/ 854344 h 898986"/>
              <a:gd name="connsiteX9" fmla="*/ 859478 w 859478"/>
              <a:gd name="connsiteY9" fmla="*/ 870289 h 898986"/>
              <a:gd name="connsiteX10" fmla="*/ 859151 w 859478"/>
              <a:gd name="connsiteY10" fmla="*/ 878542 h 898986"/>
              <a:gd name="connsiteX11" fmla="*/ 843258 w 859478"/>
              <a:gd name="connsiteY11" fmla="*/ 895919 h 898986"/>
              <a:gd name="connsiteX12" fmla="*/ 843261 w 859478"/>
              <a:gd name="connsiteY12" fmla="*/ 896816 h 898986"/>
              <a:gd name="connsiteX13" fmla="*/ 838411 w 859478"/>
              <a:gd name="connsiteY13" fmla="*/ 898508 h 898986"/>
              <a:gd name="connsiteX14" fmla="*/ 831716 w 859478"/>
              <a:gd name="connsiteY14" fmla="*/ 898986 h 898986"/>
              <a:gd name="connsiteX15" fmla="*/ 825815 w 859478"/>
              <a:gd name="connsiteY15" fmla="*/ 898975 h 898986"/>
              <a:gd name="connsiteX16" fmla="*/ 826029 w 859478"/>
              <a:gd name="connsiteY16" fmla="*/ 898359 h 898986"/>
              <a:gd name="connsiteX17" fmla="*/ 342098 w 859478"/>
              <a:gd name="connsiteY17" fmla="*/ 441014 h 898986"/>
              <a:gd name="connsiteX18" fmla="*/ 319499 w 859478"/>
              <a:gd name="connsiteY18" fmla="*/ 445576 h 898986"/>
              <a:gd name="connsiteX19" fmla="*/ 193499 w 859478"/>
              <a:gd name="connsiteY19" fmla="*/ 319576 h 898986"/>
              <a:gd name="connsiteX20" fmla="*/ 319499 w 859478"/>
              <a:gd name="connsiteY20" fmla="*/ 193576 h 898986"/>
              <a:gd name="connsiteX21" fmla="*/ 326209 w 859478"/>
              <a:gd name="connsiteY21" fmla="*/ 59 h 898986"/>
              <a:gd name="connsiteX22" fmla="*/ 450124 w 859478"/>
              <a:gd name="connsiteY22" fmla="*/ 27812 h 898986"/>
              <a:gd name="connsiteX23" fmla="*/ 611910 w 859478"/>
              <a:gd name="connsiteY23" fmla="*/ 450121 h 898986"/>
              <a:gd name="connsiteX24" fmla="*/ 565579 w 859478"/>
              <a:gd name="connsiteY24" fmla="*/ 521625 h 898986"/>
              <a:gd name="connsiteX25" fmla="*/ 566370 w 859478"/>
              <a:gd name="connsiteY25" fmla="*/ 522243 h 898986"/>
              <a:gd name="connsiteX26" fmla="*/ 566132 w 859478"/>
              <a:gd name="connsiteY26" fmla="*/ 522686 h 898986"/>
              <a:gd name="connsiteX27" fmla="*/ 562970 w 859478"/>
              <a:gd name="connsiteY27" fmla="*/ 524854 h 898986"/>
              <a:gd name="connsiteX28" fmla="*/ 560270 w 859478"/>
              <a:gd name="connsiteY28" fmla="*/ 528197 h 898986"/>
              <a:gd name="connsiteX29" fmla="*/ 555540 w 859478"/>
              <a:gd name="connsiteY29" fmla="*/ 530089 h 898986"/>
              <a:gd name="connsiteX30" fmla="*/ 555458 w 859478"/>
              <a:gd name="connsiteY30" fmla="*/ 530005 h 898986"/>
              <a:gd name="connsiteX31" fmla="*/ 536326 w 859478"/>
              <a:gd name="connsiteY31" fmla="*/ 530978 h 898986"/>
              <a:gd name="connsiteX32" fmla="*/ 530653 w 859478"/>
              <a:gd name="connsiteY32" fmla="*/ 526545 h 898986"/>
              <a:gd name="connsiteX33" fmla="*/ 531487 w 859478"/>
              <a:gd name="connsiteY33" fmla="*/ 495619 h 898986"/>
              <a:gd name="connsiteX34" fmla="*/ 531860 w 859478"/>
              <a:gd name="connsiteY34" fmla="*/ 495281 h 898986"/>
              <a:gd name="connsiteX35" fmla="*/ 532622 w 859478"/>
              <a:gd name="connsiteY35" fmla="*/ 495877 h 898986"/>
              <a:gd name="connsiteX36" fmla="*/ 533871 w 859478"/>
              <a:gd name="connsiteY36" fmla="*/ 492173 h 898986"/>
              <a:gd name="connsiteX37" fmla="*/ 571724 w 859478"/>
              <a:gd name="connsiteY37" fmla="*/ 432198 h 898986"/>
              <a:gd name="connsiteX38" fmla="*/ 432200 w 859478"/>
              <a:gd name="connsiteY38" fmla="*/ 67997 h 898986"/>
              <a:gd name="connsiteX39" fmla="*/ 67999 w 859478"/>
              <a:gd name="connsiteY39" fmla="*/ 207522 h 898986"/>
              <a:gd name="connsiteX40" fmla="*/ 207524 w 859478"/>
              <a:gd name="connsiteY40" fmla="*/ 571722 h 898986"/>
              <a:gd name="connsiteX41" fmla="*/ 338507 w 859478"/>
              <a:gd name="connsiteY41" fmla="*/ 593680 h 898986"/>
              <a:gd name="connsiteX42" fmla="*/ 338624 w 859478"/>
              <a:gd name="connsiteY42" fmla="*/ 594059 h 898986"/>
              <a:gd name="connsiteX43" fmla="*/ 367005 w 859478"/>
              <a:gd name="connsiteY43" fmla="*/ 604375 h 898986"/>
              <a:gd name="connsiteX44" fmla="*/ 369105 w 859478"/>
              <a:gd name="connsiteY44" fmla="*/ 611261 h 898986"/>
              <a:gd name="connsiteX45" fmla="*/ 351561 w 859478"/>
              <a:gd name="connsiteY45" fmla="*/ 635489 h 898986"/>
              <a:gd name="connsiteX46" fmla="*/ 351951 w 859478"/>
              <a:gd name="connsiteY46" fmla="*/ 636738 h 898986"/>
              <a:gd name="connsiteX47" fmla="*/ 189600 w 859478"/>
              <a:gd name="connsiteY47" fmla="*/ 611908 h 898986"/>
              <a:gd name="connsiteX48" fmla="*/ 27814 w 859478"/>
              <a:gd name="connsiteY48" fmla="*/ 189598 h 898986"/>
              <a:gd name="connsiteX49" fmla="*/ 326209 w 859478"/>
              <a:gd name="connsiteY49" fmla="*/ 59 h 89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9478" h="898986">
                <a:moveTo>
                  <a:pt x="363896" y="635242"/>
                </a:moveTo>
                <a:lnTo>
                  <a:pt x="364175" y="635715"/>
                </a:lnTo>
                <a:lnTo>
                  <a:pt x="363321" y="635786"/>
                </a:lnTo>
                <a:close/>
                <a:moveTo>
                  <a:pt x="319499" y="193576"/>
                </a:moveTo>
                <a:cubicBezTo>
                  <a:pt x="389087" y="193576"/>
                  <a:pt x="445499" y="249988"/>
                  <a:pt x="445499" y="319576"/>
                </a:cubicBezTo>
                <a:cubicBezTo>
                  <a:pt x="445499" y="364088"/>
                  <a:pt x="422419" y="403208"/>
                  <a:pt x="386326" y="423685"/>
                </a:cubicBezTo>
                <a:cubicBezTo>
                  <a:pt x="451395" y="638245"/>
                  <a:pt x="625844" y="802592"/>
                  <a:pt x="842760" y="853783"/>
                </a:cubicBezTo>
                <a:lnTo>
                  <a:pt x="843163" y="854132"/>
                </a:lnTo>
                <a:lnTo>
                  <a:pt x="843164" y="854344"/>
                </a:lnTo>
                <a:cubicBezTo>
                  <a:pt x="852413" y="855501"/>
                  <a:pt x="858536" y="862058"/>
                  <a:pt x="859478" y="870289"/>
                </a:cubicBezTo>
                <a:lnTo>
                  <a:pt x="859151" y="878542"/>
                </a:lnTo>
                <a:cubicBezTo>
                  <a:pt x="857669" y="886298"/>
                  <a:pt x="851830" y="893093"/>
                  <a:pt x="843258" y="895919"/>
                </a:cubicBezTo>
                <a:lnTo>
                  <a:pt x="843261" y="896816"/>
                </a:lnTo>
                <a:cubicBezTo>
                  <a:pt x="841520" y="897167"/>
                  <a:pt x="839915" y="897771"/>
                  <a:pt x="838411" y="898508"/>
                </a:cubicBezTo>
                <a:lnTo>
                  <a:pt x="831716" y="898986"/>
                </a:lnTo>
                <a:lnTo>
                  <a:pt x="825815" y="898975"/>
                </a:lnTo>
                <a:lnTo>
                  <a:pt x="826029" y="898359"/>
                </a:lnTo>
                <a:cubicBezTo>
                  <a:pt x="596597" y="842323"/>
                  <a:pt x="412291" y="668133"/>
                  <a:pt x="342098" y="441014"/>
                </a:cubicBezTo>
                <a:cubicBezTo>
                  <a:pt x="335079" y="444854"/>
                  <a:pt x="327373" y="445576"/>
                  <a:pt x="319499" y="445576"/>
                </a:cubicBezTo>
                <a:cubicBezTo>
                  <a:pt x="249911" y="445576"/>
                  <a:pt x="193499" y="389164"/>
                  <a:pt x="193499" y="319576"/>
                </a:cubicBezTo>
                <a:cubicBezTo>
                  <a:pt x="193499" y="249988"/>
                  <a:pt x="249911" y="193576"/>
                  <a:pt x="319499" y="193576"/>
                </a:cubicBezTo>
                <a:close/>
                <a:moveTo>
                  <a:pt x="326209" y="59"/>
                </a:moveTo>
                <a:cubicBezTo>
                  <a:pt x="367741" y="864"/>
                  <a:pt x="409801" y="9826"/>
                  <a:pt x="450124" y="27812"/>
                </a:cubicBezTo>
                <a:cubicBezTo>
                  <a:pt x="611418" y="99753"/>
                  <a:pt x="683852" y="288828"/>
                  <a:pt x="611910" y="450121"/>
                </a:cubicBezTo>
                <a:cubicBezTo>
                  <a:pt x="599958" y="476919"/>
                  <a:pt x="584772" y="501264"/>
                  <a:pt x="565579" y="521625"/>
                </a:cubicBezTo>
                <a:lnTo>
                  <a:pt x="566370" y="522243"/>
                </a:lnTo>
                <a:cubicBezTo>
                  <a:pt x="566335" y="522424"/>
                  <a:pt x="566234" y="522555"/>
                  <a:pt x="566132" y="522686"/>
                </a:cubicBezTo>
                <a:lnTo>
                  <a:pt x="562970" y="524854"/>
                </a:lnTo>
                <a:lnTo>
                  <a:pt x="560270" y="528197"/>
                </a:lnTo>
                <a:lnTo>
                  <a:pt x="555540" y="530089"/>
                </a:lnTo>
                <a:lnTo>
                  <a:pt x="555458" y="530005"/>
                </a:lnTo>
                <a:cubicBezTo>
                  <a:pt x="549399" y="534107"/>
                  <a:pt x="542150" y="534282"/>
                  <a:pt x="536326" y="530978"/>
                </a:cubicBezTo>
                <a:lnTo>
                  <a:pt x="530653" y="526545"/>
                </a:lnTo>
                <a:cubicBezTo>
                  <a:pt x="523362" y="518882"/>
                  <a:pt x="523638" y="505665"/>
                  <a:pt x="531487" y="495619"/>
                </a:cubicBezTo>
                <a:lnTo>
                  <a:pt x="531860" y="495281"/>
                </a:lnTo>
                <a:lnTo>
                  <a:pt x="532622" y="495877"/>
                </a:lnTo>
                <a:cubicBezTo>
                  <a:pt x="532182" y="494244"/>
                  <a:pt x="532942" y="493224"/>
                  <a:pt x="533871" y="492173"/>
                </a:cubicBezTo>
                <a:cubicBezTo>
                  <a:pt x="549297" y="474728"/>
                  <a:pt x="561803" y="454442"/>
                  <a:pt x="571724" y="432198"/>
                </a:cubicBezTo>
                <a:cubicBezTo>
                  <a:pt x="633767" y="293098"/>
                  <a:pt x="571300" y="130039"/>
                  <a:pt x="432200" y="67997"/>
                </a:cubicBezTo>
                <a:cubicBezTo>
                  <a:pt x="293100" y="5955"/>
                  <a:pt x="130042" y="68422"/>
                  <a:pt x="67999" y="207522"/>
                </a:cubicBezTo>
                <a:cubicBezTo>
                  <a:pt x="5957" y="346622"/>
                  <a:pt x="68425" y="509680"/>
                  <a:pt x="207524" y="571722"/>
                </a:cubicBezTo>
                <a:cubicBezTo>
                  <a:pt x="250168" y="590742"/>
                  <a:pt x="295063" y="598061"/>
                  <a:pt x="338507" y="593680"/>
                </a:cubicBezTo>
                <a:lnTo>
                  <a:pt x="338624" y="594059"/>
                </a:lnTo>
                <a:cubicBezTo>
                  <a:pt x="350524" y="590511"/>
                  <a:pt x="362560" y="595008"/>
                  <a:pt x="367005" y="604375"/>
                </a:cubicBezTo>
                <a:lnTo>
                  <a:pt x="369105" y="611261"/>
                </a:lnTo>
                <a:cubicBezTo>
                  <a:pt x="370632" y="621434"/>
                  <a:pt x="363284" y="631799"/>
                  <a:pt x="351561" y="635489"/>
                </a:cubicBezTo>
                <a:lnTo>
                  <a:pt x="351951" y="636738"/>
                </a:lnTo>
                <a:cubicBezTo>
                  <a:pt x="298368" y="643565"/>
                  <a:pt x="242490" y="635498"/>
                  <a:pt x="189600" y="611908"/>
                </a:cubicBezTo>
                <a:cubicBezTo>
                  <a:pt x="28306" y="539967"/>
                  <a:pt x="-44128" y="350892"/>
                  <a:pt x="27814" y="189598"/>
                </a:cubicBezTo>
                <a:cubicBezTo>
                  <a:pt x="81770" y="68628"/>
                  <a:pt x="201614" y="-2359"/>
                  <a:pt x="326209" y="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288000" bIns="252000" rtlCol="0" anchor="ctr">
            <a:normAutofit/>
          </a:bodyPr>
          <a:lstStyle/>
          <a:p>
            <a:pPr algn="ctr"/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943099" y="139864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IDE</a:t>
            </a:r>
            <a:endParaRPr lang="en-US" altLang="zh-CN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470" y="2990850"/>
            <a:ext cx="4600575" cy="13468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268470" y="1596390"/>
            <a:ext cx="653034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本游戏采用</a:t>
            </a:r>
            <a:r>
              <a:rPr lang="en-US" altLang="zh-CN"/>
              <a:t>LayaAir</a:t>
            </a:r>
            <a:r>
              <a:rPr lang="zh-CN" altLang="en-US"/>
              <a:t>引擎</a:t>
            </a:r>
            <a:r>
              <a:rPr lang="en-US" altLang="zh-CN"/>
              <a:t>,IDE:LayaAirIDE,</a:t>
            </a:r>
            <a:r>
              <a:rPr lang="zh-CN" altLang="en-US"/>
              <a:t>版本号</a:t>
            </a:r>
            <a:r>
              <a:rPr lang="en-US" altLang="zh-CN"/>
              <a:t>:1.7.6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4671329" y="2623502"/>
            <a:ext cx="2844896" cy="1495989"/>
          </a:xfrm>
          <a:custGeom>
            <a:avLst/>
            <a:gdLst/>
            <a:ahLst/>
            <a:cxnLst/>
            <a:rect l="l" t="t" r="r" b="b"/>
            <a:pathLst>
              <a:path w="2844896" h="1495989">
                <a:moveTo>
                  <a:pt x="2078407" y="914550"/>
                </a:moveTo>
                <a:lnTo>
                  <a:pt x="2165192" y="914550"/>
                </a:lnTo>
                <a:cubicBezTo>
                  <a:pt x="2170510" y="913995"/>
                  <a:pt x="2178162" y="914725"/>
                  <a:pt x="2188147" y="916741"/>
                </a:cubicBezTo>
                <a:cubicBezTo>
                  <a:pt x="2198133" y="918757"/>
                  <a:pt x="2203689" y="925393"/>
                  <a:pt x="2204816" y="936648"/>
                </a:cubicBezTo>
                <a:cubicBezTo>
                  <a:pt x="2204289" y="946413"/>
                  <a:pt x="2199924" y="952707"/>
                  <a:pt x="2191721" y="955529"/>
                </a:cubicBezTo>
                <a:cubicBezTo>
                  <a:pt x="2183518" y="958351"/>
                  <a:pt x="2174637" y="964645"/>
                  <a:pt x="2165079" y="974410"/>
                </a:cubicBezTo>
                <a:cubicBezTo>
                  <a:pt x="2155521" y="984174"/>
                  <a:pt x="2148447" y="1004353"/>
                  <a:pt x="2143856" y="1034946"/>
                </a:cubicBezTo>
                <a:lnTo>
                  <a:pt x="2143856" y="1322220"/>
                </a:lnTo>
                <a:cubicBezTo>
                  <a:pt x="2141053" y="1363913"/>
                  <a:pt x="2131183" y="1397358"/>
                  <a:pt x="2114245" y="1422555"/>
                </a:cubicBezTo>
                <a:cubicBezTo>
                  <a:pt x="2097308" y="1447752"/>
                  <a:pt x="2077955" y="1466007"/>
                  <a:pt x="2056187" y="1477319"/>
                </a:cubicBezTo>
                <a:cubicBezTo>
                  <a:pt x="2034419" y="1488630"/>
                  <a:pt x="2014888" y="1494304"/>
                  <a:pt x="1997595" y="1494340"/>
                </a:cubicBezTo>
                <a:lnTo>
                  <a:pt x="1997595" y="1449474"/>
                </a:lnTo>
                <a:cubicBezTo>
                  <a:pt x="2032251" y="1439013"/>
                  <a:pt x="2057473" y="1423360"/>
                  <a:pt x="2073261" y="1402516"/>
                </a:cubicBezTo>
                <a:cubicBezTo>
                  <a:pt x="2089049" y="1381672"/>
                  <a:pt x="2097880" y="1354399"/>
                  <a:pt x="2099755" y="1320696"/>
                </a:cubicBezTo>
                <a:lnTo>
                  <a:pt x="2099755" y="1034946"/>
                </a:lnTo>
                <a:cubicBezTo>
                  <a:pt x="2095162" y="1004353"/>
                  <a:pt x="2088084" y="984174"/>
                  <a:pt x="2078521" y="974410"/>
                </a:cubicBezTo>
                <a:cubicBezTo>
                  <a:pt x="2068958" y="964645"/>
                  <a:pt x="2060072" y="958351"/>
                  <a:pt x="2051865" y="955529"/>
                </a:cubicBezTo>
                <a:cubicBezTo>
                  <a:pt x="2043658" y="952707"/>
                  <a:pt x="2039290" y="946413"/>
                  <a:pt x="2038763" y="936648"/>
                </a:cubicBezTo>
                <a:cubicBezTo>
                  <a:pt x="2039891" y="925393"/>
                  <a:pt x="2045450" y="918757"/>
                  <a:pt x="2055440" y="916741"/>
                </a:cubicBezTo>
                <a:cubicBezTo>
                  <a:pt x="2065431" y="914725"/>
                  <a:pt x="2073086" y="913995"/>
                  <a:pt x="2078407" y="914550"/>
                </a:cubicBezTo>
                <a:close/>
                <a:moveTo>
                  <a:pt x="1711897" y="914550"/>
                </a:moveTo>
                <a:lnTo>
                  <a:pt x="1927455" y="914550"/>
                </a:lnTo>
                <a:cubicBezTo>
                  <a:pt x="1929965" y="914153"/>
                  <a:pt x="1935047" y="915328"/>
                  <a:pt x="1942703" y="918075"/>
                </a:cubicBezTo>
                <a:cubicBezTo>
                  <a:pt x="1950359" y="920821"/>
                  <a:pt x="1954679" y="927520"/>
                  <a:pt x="1955663" y="938172"/>
                </a:cubicBezTo>
                <a:cubicBezTo>
                  <a:pt x="1955584" y="943506"/>
                  <a:pt x="1954027" y="947888"/>
                  <a:pt x="1950994" y="951317"/>
                </a:cubicBezTo>
                <a:cubicBezTo>
                  <a:pt x="1947960" y="954746"/>
                  <a:pt x="1943926" y="957222"/>
                  <a:pt x="1938891" y="958746"/>
                </a:cubicBezTo>
                <a:cubicBezTo>
                  <a:pt x="1926138" y="962366"/>
                  <a:pt x="1918483" y="966747"/>
                  <a:pt x="1915925" y="971891"/>
                </a:cubicBezTo>
                <a:cubicBezTo>
                  <a:pt x="1913367" y="977034"/>
                  <a:pt x="1912383" y="986369"/>
                  <a:pt x="1912970" y="999894"/>
                </a:cubicBezTo>
                <a:lnTo>
                  <a:pt x="1912970" y="1366416"/>
                </a:lnTo>
                <a:cubicBezTo>
                  <a:pt x="1912532" y="1369549"/>
                  <a:pt x="1912646" y="1376746"/>
                  <a:pt x="1913311" y="1388006"/>
                </a:cubicBezTo>
                <a:cubicBezTo>
                  <a:pt x="1913975" y="1399267"/>
                  <a:pt x="1917816" y="1411036"/>
                  <a:pt x="1924833" y="1423312"/>
                </a:cubicBezTo>
                <a:cubicBezTo>
                  <a:pt x="1931850" y="1435589"/>
                  <a:pt x="1944668" y="1444818"/>
                  <a:pt x="1963287" y="1450998"/>
                </a:cubicBezTo>
                <a:lnTo>
                  <a:pt x="1963287" y="1495861"/>
                </a:lnTo>
                <a:cubicBezTo>
                  <a:pt x="1933592" y="1496431"/>
                  <a:pt x="1906096" y="1495101"/>
                  <a:pt x="1880799" y="1491869"/>
                </a:cubicBezTo>
                <a:cubicBezTo>
                  <a:pt x="1855502" y="1488637"/>
                  <a:pt x="1829922" y="1480083"/>
                  <a:pt x="1804060" y="1466206"/>
                </a:cubicBezTo>
                <a:cubicBezTo>
                  <a:pt x="1770835" y="1447553"/>
                  <a:pt x="1749319" y="1430036"/>
                  <a:pt x="1739513" y="1413656"/>
                </a:cubicBezTo>
                <a:cubicBezTo>
                  <a:pt x="1729707" y="1397277"/>
                  <a:pt x="1725328" y="1379752"/>
                  <a:pt x="1726375" y="1361082"/>
                </a:cubicBezTo>
                <a:lnTo>
                  <a:pt x="1726375" y="999894"/>
                </a:lnTo>
                <a:cubicBezTo>
                  <a:pt x="1726963" y="986369"/>
                  <a:pt x="1725978" y="977034"/>
                  <a:pt x="1723422" y="971891"/>
                </a:cubicBezTo>
                <a:cubicBezTo>
                  <a:pt x="1720866" y="966747"/>
                  <a:pt x="1713215" y="962366"/>
                  <a:pt x="1700467" y="958746"/>
                </a:cubicBezTo>
                <a:cubicBezTo>
                  <a:pt x="1695435" y="957222"/>
                  <a:pt x="1691403" y="954746"/>
                  <a:pt x="1688370" y="951317"/>
                </a:cubicBezTo>
                <a:cubicBezTo>
                  <a:pt x="1685338" y="947888"/>
                  <a:pt x="1683783" y="943506"/>
                  <a:pt x="1683703" y="938172"/>
                </a:cubicBezTo>
                <a:cubicBezTo>
                  <a:pt x="1684688" y="927520"/>
                  <a:pt x="1689006" y="920821"/>
                  <a:pt x="1696657" y="918075"/>
                </a:cubicBezTo>
                <a:cubicBezTo>
                  <a:pt x="1704309" y="915328"/>
                  <a:pt x="1709389" y="914153"/>
                  <a:pt x="1711897" y="914550"/>
                </a:cubicBezTo>
                <a:close/>
                <a:moveTo>
                  <a:pt x="655384" y="914550"/>
                </a:moveTo>
                <a:lnTo>
                  <a:pt x="843561" y="914550"/>
                </a:lnTo>
                <a:cubicBezTo>
                  <a:pt x="852637" y="913979"/>
                  <a:pt x="861713" y="914741"/>
                  <a:pt x="870789" y="916836"/>
                </a:cubicBezTo>
                <a:cubicBezTo>
                  <a:pt x="879865" y="918931"/>
                  <a:pt x="884752" y="925788"/>
                  <a:pt x="885450" y="937407"/>
                </a:cubicBezTo>
                <a:cubicBezTo>
                  <a:pt x="885275" y="943026"/>
                  <a:pt x="883530" y="947597"/>
                  <a:pt x="880214" y="951121"/>
                </a:cubicBezTo>
                <a:cubicBezTo>
                  <a:pt x="876898" y="954644"/>
                  <a:pt x="873058" y="957692"/>
                  <a:pt x="868695" y="960263"/>
                </a:cubicBezTo>
                <a:cubicBezTo>
                  <a:pt x="864426" y="962358"/>
                  <a:pt x="860967" y="964644"/>
                  <a:pt x="858317" y="967120"/>
                </a:cubicBezTo>
                <a:cubicBezTo>
                  <a:pt x="855668" y="969596"/>
                  <a:pt x="854303" y="973405"/>
                  <a:pt x="854224" y="978548"/>
                </a:cubicBezTo>
                <a:cubicBezTo>
                  <a:pt x="854303" y="983516"/>
                  <a:pt x="855096" y="988436"/>
                  <a:pt x="856604" y="993309"/>
                </a:cubicBezTo>
                <a:cubicBezTo>
                  <a:pt x="858111" y="998182"/>
                  <a:pt x="859857" y="1002912"/>
                  <a:pt x="861840" y="1007499"/>
                </a:cubicBezTo>
                <a:lnTo>
                  <a:pt x="956279" y="1223109"/>
                </a:lnTo>
                <a:lnTo>
                  <a:pt x="956279" y="1399101"/>
                </a:lnTo>
                <a:cubicBezTo>
                  <a:pt x="955692" y="1412625"/>
                  <a:pt x="956676" y="1421957"/>
                  <a:pt x="959232" y="1427100"/>
                </a:cubicBezTo>
                <a:cubicBezTo>
                  <a:pt x="961789" y="1432243"/>
                  <a:pt x="969440" y="1436624"/>
                  <a:pt x="982187" y="1440242"/>
                </a:cubicBezTo>
                <a:cubicBezTo>
                  <a:pt x="987219" y="1441766"/>
                  <a:pt x="991252" y="1444242"/>
                  <a:pt x="994284" y="1447671"/>
                </a:cubicBezTo>
                <a:cubicBezTo>
                  <a:pt x="997316" y="1451099"/>
                  <a:pt x="998872" y="1455480"/>
                  <a:pt x="998951" y="1460813"/>
                </a:cubicBezTo>
                <a:cubicBezTo>
                  <a:pt x="997967" y="1471463"/>
                  <a:pt x="993649" y="1478161"/>
                  <a:pt x="985997" y="1480907"/>
                </a:cubicBezTo>
                <a:cubicBezTo>
                  <a:pt x="978345" y="1483653"/>
                  <a:pt x="973265" y="1484828"/>
                  <a:pt x="970757" y="1484431"/>
                </a:cubicBezTo>
                <a:lnTo>
                  <a:pt x="755206" y="1484431"/>
                </a:lnTo>
                <a:cubicBezTo>
                  <a:pt x="752698" y="1484828"/>
                  <a:pt x="747618" y="1483653"/>
                  <a:pt x="739966" y="1480907"/>
                </a:cubicBezTo>
                <a:cubicBezTo>
                  <a:pt x="732315" y="1478161"/>
                  <a:pt x="727997" y="1471463"/>
                  <a:pt x="727012" y="1460813"/>
                </a:cubicBezTo>
                <a:cubicBezTo>
                  <a:pt x="727092" y="1455480"/>
                  <a:pt x="728647" y="1451099"/>
                  <a:pt x="731680" y="1447671"/>
                </a:cubicBezTo>
                <a:cubicBezTo>
                  <a:pt x="734712" y="1444242"/>
                  <a:pt x="738744" y="1441766"/>
                  <a:pt x="743776" y="1440242"/>
                </a:cubicBezTo>
                <a:cubicBezTo>
                  <a:pt x="756524" y="1436624"/>
                  <a:pt x="764175" y="1432243"/>
                  <a:pt x="766731" y="1427100"/>
                </a:cubicBezTo>
                <a:cubicBezTo>
                  <a:pt x="769287" y="1421957"/>
                  <a:pt x="770272" y="1412625"/>
                  <a:pt x="769684" y="1399101"/>
                </a:cubicBezTo>
                <a:lnTo>
                  <a:pt x="769684" y="1263488"/>
                </a:lnTo>
                <a:lnTo>
                  <a:pt x="654622" y="990738"/>
                </a:lnTo>
                <a:cubicBezTo>
                  <a:pt x="652178" y="983929"/>
                  <a:pt x="649447" y="977929"/>
                  <a:pt x="646431" y="972739"/>
                </a:cubicBezTo>
                <a:cubicBezTo>
                  <a:pt x="643415" y="967548"/>
                  <a:pt x="638779" y="962882"/>
                  <a:pt x="632524" y="958739"/>
                </a:cubicBezTo>
                <a:cubicBezTo>
                  <a:pt x="627460" y="956295"/>
                  <a:pt x="623301" y="953565"/>
                  <a:pt x="620047" y="950549"/>
                </a:cubicBezTo>
                <a:cubicBezTo>
                  <a:pt x="616792" y="947533"/>
                  <a:pt x="615109" y="942899"/>
                  <a:pt x="614998" y="936645"/>
                </a:cubicBezTo>
                <a:cubicBezTo>
                  <a:pt x="615681" y="925391"/>
                  <a:pt x="620412" y="918756"/>
                  <a:pt x="629191" y="916741"/>
                </a:cubicBezTo>
                <a:cubicBezTo>
                  <a:pt x="637969" y="914725"/>
                  <a:pt x="646701" y="913995"/>
                  <a:pt x="655384" y="914550"/>
                </a:cubicBezTo>
                <a:close/>
                <a:moveTo>
                  <a:pt x="981287" y="914384"/>
                </a:moveTo>
                <a:cubicBezTo>
                  <a:pt x="986555" y="914130"/>
                  <a:pt x="991704" y="914185"/>
                  <a:pt x="996733" y="914550"/>
                </a:cubicBezTo>
                <a:lnTo>
                  <a:pt x="1081269" y="914550"/>
                </a:lnTo>
                <a:cubicBezTo>
                  <a:pt x="1090550" y="914138"/>
                  <a:pt x="1099213" y="915344"/>
                  <a:pt x="1107258" y="918169"/>
                </a:cubicBezTo>
                <a:cubicBezTo>
                  <a:pt x="1115302" y="920995"/>
                  <a:pt x="1119585" y="927915"/>
                  <a:pt x="1120109" y="938931"/>
                </a:cubicBezTo>
                <a:cubicBezTo>
                  <a:pt x="1119982" y="945264"/>
                  <a:pt x="1118142" y="950121"/>
                  <a:pt x="1114588" y="953501"/>
                </a:cubicBezTo>
                <a:cubicBezTo>
                  <a:pt x="1111034" y="956882"/>
                  <a:pt x="1106528" y="959644"/>
                  <a:pt x="1101070" y="961787"/>
                </a:cubicBezTo>
                <a:cubicBezTo>
                  <a:pt x="1086060" y="967818"/>
                  <a:pt x="1074954" y="974802"/>
                  <a:pt x="1067751" y="982738"/>
                </a:cubicBezTo>
                <a:cubicBezTo>
                  <a:pt x="1060547" y="990675"/>
                  <a:pt x="1053630" y="1002229"/>
                  <a:pt x="1046998" y="1017404"/>
                </a:cubicBezTo>
                <a:lnTo>
                  <a:pt x="972281" y="1181206"/>
                </a:lnTo>
                <a:lnTo>
                  <a:pt x="947992" y="1127113"/>
                </a:lnTo>
                <a:lnTo>
                  <a:pt x="987594" y="1038736"/>
                </a:lnTo>
                <a:cubicBezTo>
                  <a:pt x="990736" y="1032339"/>
                  <a:pt x="993401" y="1025895"/>
                  <a:pt x="995591" y="1019403"/>
                </a:cubicBezTo>
                <a:cubicBezTo>
                  <a:pt x="997780" y="1012912"/>
                  <a:pt x="998923" y="1005896"/>
                  <a:pt x="999018" y="998357"/>
                </a:cubicBezTo>
                <a:cubicBezTo>
                  <a:pt x="998378" y="983801"/>
                  <a:pt x="993903" y="974141"/>
                  <a:pt x="985591" y="969377"/>
                </a:cubicBezTo>
                <a:cubicBezTo>
                  <a:pt x="977280" y="964613"/>
                  <a:pt x="968968" y="960653"/>
                  <a:pt x="960657" y="957498"/>
                </a:cubicBezTo>
                <a:cubicBezTo>
                  <a:pt x="952345" y="954342"/>
                  <a:pt x="947870" y="947899"/>
                  <a:pt x="947230" y="938169"/>
                </a:cubicBezTo>
                <a:cubicBezTo>
                  <a:pt x="948151" y="925185"/>
                  <a:pt x="954116" y="917820"/>
                  <a:pt x="965127" y="916074"/>
                </a:cubicBezTo>
                <a:cubicBezTo>
                  <a:pt x="970633" y="915201"/>
                  <a:pt x="976020" y="914637"/>
                  <a:pt x="981287" y="914384"/>
                </a:cubicBezTo>
                <a:close/>
                <a:moveTo>
                  <a:pt x="1395253" y="903120"/>
                </a:moveTo>
                <a:cubicBezTo>
                  <a:pt x="1449026" y="908530"/>
                  <a:pt x="1493429" y="925057"/>
                  <a:pt x="1528462" y="952701"/>
                </a:cubicBezTo>
                <a:cubicBezTo>
                  <a:pt x="1563495" y="980346"/>
                  <a:pt x="1589555" y="1015609"/>
                  <a:pt x="1606642" y="1058490"/>
                </a:cubicBezTo>
                <a:cubicBezTo>
                  <a:pt x="1623729" y="1101371"/>
                  <a:pt x="1632239" y="1148372"/>
                  <a:pt x="1632173" y="1199493"/>
                </a:cubicBezTo>
                <a:cubicBezTo>
                  <a:pt x="1632239" y="1250613"/>
                  <a:pt x="1623729" y="1297614"/>
                  <a:pt x="1606642" y="1340496"/>
                </a:cubicBezTo>
                <a:cubicBezTo>
                  <a:pt x="1589555" y="1383377"/>
                  <a:pt x="1563495" y="1418639"/>
                  <a:pt x="1528462" y="1446283"/>
                </a:cubicBezTo>
                <a:cubicBezTo>
                  <a:pt x="1493429" y="1473927"/>
                  <a:pt x="1449026" y="1490453"/>
                  <a:pt x="1395253" y="1495861"/>
                </a:cubicBezTo>
                <a:lnTo>
                  <a:pt x="1395253" y="1451672"/>
                </a:lnTo>
                <a:cubicBezTo>
                  <a:pt x="1412556" y="1444911"/>
                  <a:pt x="1423519" y="1436530"/>
                  <a:pt x="1428143" y="1426531"/>
                </a:cubicBezTo>
                <a:cubicBezTo>
                  <a:pt x="1432766" y="1416531"/>
                  <a:pt x="1434768" y="1406627"/>
                  <a:pt x="1434148" y="1396818"/>
                </a:cubicBezTo>
                <a:lnTo>
                  <a:pt x="1434148" y="1002168"/>
                </a:lnTo>
                <a:cubicBezTo>
                  <a:pt x="1434768" y="992359"/>
                  <a:pt x="1432766" y="982455"/>
                  <a:pt x="1428143" y="972455"/>
                </a:cubicBezTo>
                <a:cubicBezTo>
                  <a:pt x="1423519" y="962455"/>
                  <a:pt x="1412556" y="954075"/>
                  <a:pt x="1395253" y="947313"/>
                </a:cubicBezTo>
                <a:close/>
                <a:moveTo>
                  <a:pt x="1360934" y="903120"/>
                </a:moveTo>
                <a:lnTo>
                  <a:pt x="1360934" y="947313"/>
                </a:lnTo>
                <a:cubicBezTo>
                  <a:pt x="1343631" y="954075"/>
                  <a:pt x="1332668" y="962455"/>
                  <a:pt x="1328045" y="972455"/>
                </a:cubicBezTo>
                <a:cubicBezTo>
                  <a:pt x="1323421" y="982455"/>
                  <a:pt x="1321419" y="992359"/>
                  <a:pt x="1322039" y="1002168"/>
                </a:cubicBezTo>
                <a:lnTo>
                  <a:pt x="1322039" y="1396818"/>
                </a:lnTo>
                <a:cubicBezTo>
                  <a:pt x="1321419" y="1406627"/>
                  <a:pt x="1323421" y="1416531"/>
                  <a:pt x="1328045" y="1426531"/>
                </a:cubicBezTo>
                <a:cubicBezTo>
                  <a:pt x="1332668" y="1436530"/>
                  <a:pt x="1343631" y="1444911"/>
                  <a:pt x="1360934" y="1451672"/>
                </a:cubicBezTo>
                <a:lnTo>
                  <a:pt x="1360934" y="1495861"/>
                </a:lnTo>
                <a:cubicBezTo>
                  <a:pt x="1307161" y="1490453"/>
                  <a:pt x="1262757" y="1473927"/>
                  <a:pt x="1227724" y="1446283"/>
                </a:cubicBezTo>
                <a:cubicBezTo>
                  <a:pt x="1192691" y="1418639"/>
                  <a:pt x="1166632" y="1383377"/>
                  <a:pt x="1149545" y="1340496"/>
                </a:cubicBezTo>
                <a:cubicBezTo>
                  <a:pt x="1132458" y="1297614"/>
                  <a:pt x="1123948" y="1250613"/>
                  <a:pt x="1124014" y="1199493"/>
                </a:cubicBezTo>
                <a:cubicBezTo>
                  <a:pt x="1123948" y="1148372"/>
                  <a:pt x="1132458" y="1101371"/>
                  <a:pt x="1149545" y="1058490"/>
                </a:cubicBezTo>
                <a:cubicBezTo>
                  <a:pt x="1166632" y="1015609"/>
                  <a:pt x="1192691" y="980346"/>
                  <a:pt x="1227724" y="952701"/>
                </a:cubicBezTo>
                <a:cubicBezTo>
                  <a:pt x="1262757" y="925057"/>
                  <a:pt x="1307161" y="908530"/>
                  <a:pt x="1360934" y="903120"/>
                </a:cubicBezTo>
                <a:close/>
                <a:moveTo>
                  <a:pt x="1756855" y="143363"/>
                </a:moveTo>
                <a:lnTo>
                  <a:pt x="1758376" y="143363"/>
                </a:lnTo>
                <a:lnTo>
                  <a:pt x="1800956" y="219541"/>
                </a:lnTo>
                <a:lnTo>
                  <a:pt x="1800956" y="449635"/>
                </a:lnTo>
                <a:cubicBezTo>
                  <a:pt x="1805548" y="480228"/>
                  <a:pt x="1812625" y="500407"/>
                  <a:pt x="1822186" y="510172"/>
                </a:cubicBezTo>
                <a:cubicBezTo>
                  <a:pt x="1831747" y="519937"/>
                  <a:pt x="1840630" y="526230"/>
                  <a:pt x="1848836" y="529052"/>
                </a:cubicBezTo>
                <a:cubicBezTo>
                  <a:pt x="1857041" y="531875"/>
                  <a:pt x="1861408" y="538168"/>
                  <a:pt x="1861935" y="547933"/>
                </a:cubicBezTo>
                <a:cubicBezTo>
                  <a:pt x="1860807" y="559188"/>
                  <a:pt x="1855249" y="565824"/>
                  <a:pt x="1845261" y="567840"/>
                </a:cubicBezTo>
                <a:cubicBezTo>
                  <a:pt x="1835273" y="569856"/>
                  <a:pt x="1827618" y="570587"/>
                  <a:pt x="1822299" y="570031"/>
                </a:cubicBezTo>
                <a:lnTo>
                  <a:pt x="1735519" y="570031"/>
                </a:lnTo>
                <a:cubicBezTo>
                  <a:pt x="1730201" y="570587"/>
                  <a:pt x="1722549" y="569856"/>
                  <a:pt x="1712564" y="567840"/>
                </a:cubicBezTo>
                <a:cubicBezTo>
                  <a:pt x="1702579" y="565824"/>
                  <a:pt x="1697023" y="559188"/>
                  <a:pt x="1695895" y="547933"/>
                </a:cubicBezTo>
                <a:cubicBezTo>
                  <a:pt x="1696422" y="538168"/>
                  <a:pt x="1700787" y="531875"/>
                  <a:pt x="1708990" y="529052"/>
                </a:cubicBezTo>
                <a:cubicBezTo>
                  <a:pt x="1717194" y="526230"/>
                  <a:pt x="1726074" y="519937"/>
                  <a:pt x="1735632" y="510172"/>
                </a:cubicBezTo>
                <a:cubicBezTo>
                  <a:pt x="1745190" y="500407"/>
                  <a:pt x="1752265" y="480228"/>
                  <a:pt x="1756855" y="449635"/>
                </a:cubicBezTo>
                <a:close/>
                <a:moveTo>
                  <a:pt x="1301910" y="106830"/>
                </a:moveTo>
                <a:lnTo>
                  <a:pt x="1304195" y="106830"/>
                </a:lnTo>
                <a:lnTo>
                  <a:pt x="1323944" y="192936"/>
                </a:lnTo>
                <a:lnTo>
                  <a:pt x="1252316" y="453445"/>
                </a:lnTo>
                <a:cubicBezTo>
                  <a:pt x="1246381" y="476019"/>
                  <a:pt x="1245684" y="492212"/>
                  <a:pt x="1250223" y="502023"/>
                </a:cubicBezTo>
                <a:cubicBezTo>
                  <a:pt x="1254762" y="511833"/>
                  <a:pt x="1263587" y="519263"/>
                  <a:pt x="1276700" y="524311"/>
                </a:cubicBezTo>
                <a:cubicBezTo>
                  <a:pt x="1282986" y="526740"/>
                  <a:pt x="1288320" y="529693"/>
                  <a:pt x="1292702" y="533169"/>
                </a:cubicBezTo>
                <a:cubicBezTo>
                  <a:pt x="1297083" y="536646"/>
                  <a:pt x="1299369" y="542075"/>
                  <a:pt x="1299560" y="549457"/>
                </a:cubicBezTo>
                <a:cubicBezTo>
                  <a:pt x="1298862" y="559649"/>
                  <a:pt x="1294162" y="565745"/>
                  <a:pt x="1285463" y="567745"/>
                </a:cubicBezTo>
                <a:cubicBezTo>
                  <a:pt x="1276763" y="569745"/>
                  <a:pt x="1268254" y="570507"/>
                  <a:pt x="1259936" y="570031"/>
                </a:cubicBezTo>
                <a:lnTo>
                  <a:pt x="1172367" y="570031"/>
                </a:lnTo>
                <a:cubicBezTo>
                  <a:pt x="1163928" y="570460"/>
                  <a:pt x="1154918" y="569412"/>
                  <a:pt x="1145338" y="566888"/>
                </a:cubicBezTo>
                <a:cubicBezTo>
                  <a:pt x="1135757" y="564364"/>
                  <a:pt x="1130554" y="557791"/>
                  <a:pt x="1129729" y="547171"/>
                </a:cubicBezTo>
                <a:cubicBezTo>
                  <a:pt x="1129920" y="538614"/>
                  <a:pt x="1132775" y="533058"/>
                  <a:pt x="1138295" y="530502"/>
                </a:cubicBezTo>
                <a:cubicBezTo>
                  <a:pt x="1143815" y="527946"/>
                  <a:pt x="1150858" y="524867"/>
                  <a:pt x="1159423" y="521263"/>
                </a:cubicBezTo>
                <a:cubicBezTo>
                  <a:pt x="1167639" y="517644"/>
                  <a:pt x="1176333" y="510024"/>
                  <a:pt x="1185507" y="498403"/>
                </a:cubicBezTo>
                <a:cubicBezTo>
                  <a:pt x="1194681" y="486783"/>
                  <a:pt x="1203007" y="467733"/>
                  <a:pt x="1210486" y="441253"/>
                </a:cubicBezTo>
                <a:close/>
                <a:moveTo>
                  <a:pt x="2651348" y="150"/>
                </a:moveTo>
                <a:lnTo>
                  <a:pt x="2781650" y="150"/>
                </a:lnTo>
                <a:cubicBezTo>
                  <a:pt x="2791334" y="-326"/>
                  <a:pt x="2800351" y="817"/>
                  <a:pt x="2808701" y="3579"/>
                </a:cubicBezTo>
                <a:cubicBezTo>
                  <a:pt x="2817051" y="6341"/>
                  <a:pt x="2821496" y="13579"/>
                  <a:pt x="2822036" y="25292"/>
                </a:cubicBezTo>
                <a:cubicBezTo>
                  <a:pt x="2821718" y="33800"/>
                  <a:pt x="2818734" y="40022"/>
                  <a:pt x="2813083" y="43958"/>
                </a:cubicBezTo>
                <a:cubicBezTo>
                  <a:pt x="2807431" y="47895"/>
                  <a:pt x="2801018" y="51069"/>
                  <a:pt x="2793842" y="53482"/>
                </a:cubicBezTo>
                <a:cubicBezTo>
                  <a:pt x="2768585" y="63275"/>
                  <a:pt x="2748995" y="75687"/>
                  <a:pt x="2735073" y="90718"/>
                </a:cubicBezTo>
                <a:cubicBezTo>
                  <a:pt x="2721150" y="105749"/>
                  <a:pt x="2706704" y="124066"/>
                  <a:pt x="2691734" y="145668"/>
                </a:cubicBezTo>
                <a:lnTo>
                  <a:pt x="2677256" y="165477"/>
                </a:lnTo>
                <a:lnTo>
                  <a:pt x="2799938" y="486987"/>
                </a:lnTo>
                <a:cubicBezTo>
                  <a:pt x="2802954" y="495384"/>
                  <a:pt x="2806066" y="502780"/>
                  <a:pt x="2809273" y="509177"/>
                </a:cubicBezTo>
                <a:cubicBezTo>
                  <a:pt x="2812479" y="515573"/>
                  <a:pt x="2818258" y="520874"/>
                  <a:pt x="2826608" y="525081"/>
                </a:cubicBezTo>
                <a:cubicBezTo>
                  <a:pt x="2832371" y="527525"/>
                  <a:pt x="2836847" y="530445"/>
                  <a:pt x="2840038" y="533842"/>
                </a:cubicBezTo>
                <a:cubicBezTo>
                  <a:pt x="2843229" y="537239"/>
                  <a:pt x="2844848" y="542445"/>
                  <a:pt x="2844896" y="549461"/>
                </a:cubicBezTo>
                <a:cubicBezTo>
                  <a:pt x="2844166" y="559984"/>
                  <a:pt x="2839340" y="566174"/>
                  <a:pt x="2830418" y="568031"/>
                </a:cubicBezTo>
                <a:cubicBezTo>
                  <a:pt x="2821496" y="569888"/>
                  <a:pt x="2812860" y="570555"/>
                  <a:pt x="2804510" y="570031"/>
                </a:cubicBezTo>
                <a:lnTo>
                  <a:pt x="2613248" y="570031"/>
                </a:lnTo>
                <a:cubicBezTo>
                  <a:pt x="2603898" y="570523"/>
                  <a:pt x="2594976" y="569539"/>
                  <a:pt x="2586483" y="567079"/>
                </a:cubicBezTo>
                <a:cubicBezTo>
                  <a:pt x="2577990" y="564619"/>
                  <a:pt x="2573449" y="557730"/>
                  <a:pt x="2572862" y="546413"/>
                </a:cubicBezTo>
                <a:cubicBezTo>
                  <a:pt x="2573248" y="538348"/>
                  <a:pt x="2575948" y="532638"/>
                  <a:pt x="2580962" y="529285"/>
                </a:cubicBezTo>
                <a:cubicBezTo>
                  <a:pt x="2585976" y="525932"/>
                  <a:pt x="2590990" y="523044"/>
                  <a:pt x="2596004" y="520622"/>
                </a:cubicBezTo>
                <a:cubicBezTo>
                  <a:pt x="2601019" y="518200"/>
                  <a:pt x="2603718" y="514353"/>
                  <a:pt x="2604104" y="509081"/>
                </a:cubicBezTo>
                <a:cubicBezTo>
                  <a:pt x="2603993" y="505796"/>
                  <a:pt x="2603263" y="501891"/>
                  <a:pt x="2601913" y="497367"/>
                </a:cubicBezTo>
                <a:cubicBezTo>
                  <a:pt x="2600564" y="492844"/>
                  <a:pt x="2599262" y="489130"/>
                  <a:pt x="2598008" y="486225"/>
                </a:cubicBezTo>
                <a:lnTo>
                  <a:pt x="2550764" y="344517"/>
                </a:lnTo>
                <a:cubicBezTo>
                  <a:pt x="2548351" y="337247"/>
                  <a:pt x="2546129" y="329692"/>
                  <a:pt x="2544097" y="321851"/>
                </a:cubicBezTo>
                <a:cubicBezTo>
                  <a:pt x="2542065" y="314010"/>
                  <a:pt x="2540985" y="306074"/>
                  <a:pt x="2540858" y="298043"/>
                </a:cubicBezTo>
                <a:cubicBezTo>
                  <a:pt x="2541017" y="290234"/>
                  <a:pt x="2542795" y="283377"/>
                  <a:pt x="2546192" y="277472"/>
                </a:cubicBezTo>
                <a:cubicBezTo>
                  <a:pt x="2549589" y="271568"/>
                  <a:pt x="2553653" y="265473"/>
                  <a:pt x="2558384" y="259187"/>
                </a:cubicBezTo>
                <a:lnTo>
                  <a:pt x="2646776" y="133478"/>
                </a:lnTo>
                <a:cubicBezTo>
                  <a:pt x="2652269" y="126288"/>
                  <a:pt x="2656904" y="118765"/>
                  <a:pt x="2660683" y="110908"/>
                </a:cubicBezTo>
                <a:cubicBezTo>
                  <a:pt x="2664461" y="103051"/>
                  <a:pt x="2666429" y="94575"/>
                  <a:pt x="2666588" y="85480"/>
                </a:cubicBezTo>
                <a:cubicBezTo>
                  <a:pt x="2666525" y="75338"/>
                  <a:pt x="2663984" y="67243"/>
                  <a:pt x="2658968" y="61196"/>
                </a:cubicBezTo>
                <a:cubicBezTo>
                  <a:pt x="2653952" y="55148"/>
                  <a:pt x="2646840" y="50291"/>
                  <a:pt x="2637632" y="46625"/>
                </a:cubicBezTo>
                <a:cubicBezTo>
                  <a:pt x="2631314" y="44260"/>
                  <a:pt x="2625853" y="41562"/>
                  <a:pt x="2621249" y="38530"/>
                </a:cubicBezTo>
                <a:cubicBezTo>
                  <a:pt x="2616645" y="35498"/>
                  <a:pt x="2614233" y="30324"/>
                  <a:pt x="2614010" y="23007"/>
                </a:cubicBezTo>
                <a:cubicBezTo>
                  <a:pt x="2614566" y="11721"/>
                  <a:pt x="2618788" y="4960"/>
                  <a:pt x="2626678" y="2722"/>
                </a:cubicBezTo>
                <a:cubicBezTo>
                  <a:pt x="2634568" y="484"/>
                  <a:pt x="2642792" y="-374"/>
                  <a:pt x="2651348" y="150"/>
                </a:cubicBezTo>
                <a:close/>
                <a:moveTo>
                  <a:pt x="2311591" y="150"/>
                </a:moveTo>
                <a:lnTo>
                  <a:pt x="2527142" y="150"/>
                </a:lnTo>
                <a:cubicBezTo>
                  <a:pt x="2529650" y="-247"/>
                  <a:pt x="2534730" y="928"/>
                  <a:pt x="2542382" y="3674"/>
                </a:cubicBezTo>
                <a:cubicBezTo>
                  <a:pt x="2550034" y="6420"/>
                  <a:pt x="2554352" y="13118"/>
                  <a:pt x="2555336" y="23769"/>
                </a:cubicBezTo>
                <a:cubicBezTo>
                  <a:pt x="2555257" y="29102"/>
                  <a:pt x="2553701" y="33483"/>
                  <a:pt x="2550669" y="36911"/>
                </a:cubicBezTo>
                <a:cubicBezTo>
                  <a:pt x="2547637" y="40339"/>
                  <a:pt x="2543605" y="42816"/>
                  <a:pt x="2538572" y="44339"/>
                </a:cubicBezTo>
                <a:cubicBezTo>
                  <a:pt x="2525825" y="47958"/>
                  <a:pt x="2518174" y="52339"/>
                  <a:pt x="2515617" y="57482"/>
                </a:cubicBezTo>
                <a:cubicBezTo>
                  <a:pt x="2513061" y="62624"/>
                  <a:pt x="2512077" y="71957"/>
                  <a:pt x="2512664" y="85480"/>
                </a:cubicBezTo>
                <a:lnTo>
                  <a:pt x="2512664" y="484701"/>
                </a:lnTo>
                <a:cubicBezTo>
                  <a:pt x="2512077" y="498225"/>
                  <a:pt x="2513061" y="507558"/>
                  <a:pt x="2515617" y="512700"/>
                </a:cubicBezTo>
                <a:cubicBezTo>
                  <a:pt x="2518174" y="517843"/>
                  <a:pt x="2525825" y="522224"/>
                  <a:pt x="2538572" y="525842"/>
                </a:cubicBezTo>
                <a:cubicBezTo>
                  <a:pt x="2543605" y="527366"/>
                  <a:pt x="2547637" y="529842"/>
                  <a:pt x="2550669" y="533271"/>
                </a:cubicBezTo>
                <a:cubicBezTo>
                  <a:pt x="2553701" y="536699"/>
                  <a:pt x="2555257" y="541080"/>
                  <a:pt x="2555336" y="546413"/>
                </a:cubicBezTo>
                <a:cubicBezTo>
                  <a:pt x="2554352" y="557063"/>
                  <a:pt x="2550034" y="563761"/>
                  <a:pt x="2542382" y="566507"/>
                </a:cubicBezTo>
                <a:cubicBezTo>
                  <a:pt x="2534730" y="569253"/>
                  <a:pt x="2529650" y="570428"/>
                  <a:pt x="2527142" y="570031"/>
                </a:cubicBezTo>
                <a:lnTo>
                  <a:pt x="2311591" y="570031"/>
                </a:lnTo>
                <a:cubicBezTo>
                  <a:pt x="2309083" y="570428"/>
                  <a:pt x="2304003" y="569253"/>
                  <a:pt x="2296351" y="566507"/>
                </a:cubicBezTo>
                <a:cubicBezTo>
                  <a:pt x="2288699" y="563761"/>
                  <a:pt x="2284381" y="557063"/>
                  <a:pt x="2283397" y="546413"/>
                </a:cubicBezTo>
                <a:cubicBezTo>
                  <a:pt x="2283477" y="541080"/>
                  <a:pt x="2285032" y="536699"/>
                  <a:pt x="2288065" y="533271"/>
                </a:cubicBezTo>
                <a:cubicBezTo>
                  <a:pt x="2291097" y="529842"/>
                  <a:pt x="2295129" y="527366"/>
                  <a:pt x="2300161" y="525842"/>
                </a:cubicBezTo>
                <a:cubicBezTo>
                  <a:pt x="2312909" y="522224"/>
                  <a:pt x="2320560" y="517843"/>
                  <a:pt x="2323116" y="512700"/>
                </a:cubicBezTo>
                <a:cubicBezTo>
                  <a:pt x="2325672" y="507558"/>
                  <a:pt x="2326656" y="498225"/>
                  <a:pt x="2326069" y="484701"/>
                </a:cubicBezTo>
                <a:lnTo>
                  <a:pt x="2326069" y="85480"/>
                </a:lnTo>
                <a:cubicBezTo>
                  <a:pt x="2326656" y="71957"/>
                  <a:pt x="2325672" y="62624"/>
                  <a:pt x="2323116" y="57482"/>
                </a:cubicBezTo>
                <a:cubicBezTo>
                  <a:pt x="2320560" y="52339"/>
                  <a:pt x="2312909" y="47958"/>
                  <a:pt x="2300161" y="44339"/>
                </a:cubicBezTo>
                <a:cubicBezTo>
                  <a:pt x="2295129" y="42816"/>
                  <a:pt x="2291097" y="40339"/>
                  <a:pt x="2288065" y="36911"/>
                </a:cubicBezTo>
                <a:cubicBezTo>
                  <a:pt x="2285032" y="33483"/>
                  <a:pt x="2283477" y="29102"/>
                  <a:pt x="2283397" y="23769"/>
                </a:cubicBezTo>
                <a:cubicBezTo>
                  <a:pt x="2284381" y="13118"/>
                  <a:pt x="2288699" y="6420"/>
                  <a:pt x="2296351" y="3674"/>
                </a:cubicBezTo>
                <a:cubicBezTo>
                  <a:pt x="2304003" y="928"/>
                  <a:pt x="2309083" y="-247"/>
                  <a:pt x="2311591" y="150"/>
                </a:cubicBezTo>
                <a:close/>
                <a:moveTo>
                  <a:pt x="2079933" y="150"/>
                </a:moveTo>
                <a:lnTo>
                  <a:pt x="2183480" y="150"/>
                </a:lnTo>
                <a:cubicBezTo>
                  <a:pt x="2188179" y="-231"/>
                  <a:pt x="2194592" y="912"/>
                  <a:pt x="2202720" y="3577"/>
                </a:cubicBezTo>
                <a:cubicBezTo>
                  <a:pt x="2210849" y="6243"/>
                  <a:pt x="2215357" y="12718"/>
                  <a:pt x="2216246" y="23002"/>
                </a:cubicBezTo>
                <a:cubicBezTo>
                  <a:pt x="2215475" y="33437"/>
                  <a:pt x="2210075" y="40499"/>
                  <a:pt x="2200046" y="44191"/>
                </a:cubicBezTo>
                <a:cubicBezTo>
                  <a:pt x="2190018" y="47882"/>
                  <a:pt x="2179990" y="55679"/>
                  <a:pt x="2169962" y="67580"/>
                </a:cubicBezTo>
                <a:cubicBezTo>
                  <a:pt x="2159933" y="79482"/>
                  <a:pt x="2154533" y="102965"/>
                  <a:pt x="2153762" y="138031"/>
                </a:cubicBezTo>
                <a:lnTo>
                  <a:pt x="2153762" y="323143"/>
                </a:lnTo>
                <a:lnTo>
                  <a:pt x="2152241" y="323143"/>
                </a:lnTo>
                <a:lnTo>
                  <a:pt x="2109661" y="246203"/>
                </a:lnTo>
                <a:lnTo>
                  <a:pt x="2109661" y="138031"/>
                </a:lnTo>
                <a:cubicBezTo>
                  <a:pt x="2108890" y="102965"/>
                  <a:pt x="2103488" y="79482"/>
                  <a:pt x="2093456" y="67580"/>
                </a:cubicBezTo>
                <a:cubicBezTo>
                  <a:pt x="2083425" y="55679"/>
                  <a:pt x="2073393" y="47882"/>
                  <a:pt x="2063362" y="44191"/>
                </a:cubicBezTo>
                <a:cubicBezTo>
                  <a:pt x="2053330" y="40499"/>
                  <a:pt x="2047929" y="33437"/>
                  <a:pt x="2047157" y="23002"/>
                </a:cubicBezTo>
                <a:cubicBezTo>
                  <a:pt x="2048046" y="12718"/>
                  <a:pt x="2052556" y="6243"/>
                  <a:pt x="2060687" y="3578"/>
                </a:cubicBezTo>
                <a:cubicBezTo>
                  <a:pt x="2068817" y="912"/>
                  <a:pt x="2075233" y="-231"/>
                  <a:pt x="2079933" y="150"/>
                </a:cubicBezTo>
                <a:close/>
                <a:moveTo>
                  <a:pt x="1736281" y="150"/>
                </a:moveTo>
                <a:lnTo>
                  <a:pt x="1932060" y="150"/>
                </a:lnTo>
                <a:lnTo>
                  <a:pt x="2153762" y="385627"/>
                </a:lnTo>
                <a:lnTo>
                  <a:pt x="2153762" y="570031"/>
                </a:lnTo>
                <a:lnTo>
                  <a:pt x="2040297" y="570031"/>
                </a:lnTo>
                <a:lnTo>
                  <a:pt x="1761417" y="89277"/>
                </a:lnTo>
                <a:cubicBezTo>
                  <a:pt x="1755945" y="78755"/>
                  <a:pt x="1750709" y="70280"/>
                  <a:pt x="1745710" y="63852"/>
                </a:cubicBezTo>
                <a:cubicBezTo>
                  <a:pt x="1740710" y="57425"/>
                  <a:pt x="1732233" y="52188"/>
                  <a:pt x="1720279" y="48141"/>
                </a:cubicBezTo>
                <a:cubicBezTo>
                  <a:pt x="1713659" y="46173"/>
                  <a:pt x="1708230" y="43634"/>
                  <a:pt x="1703992" y="40523"/>
                </a:cubicBezTo>
                <a:cubicBezTo>
                  <a:pt x="1699753" y="37412"/>
                  <a:pt x="1697562" y="31826"/>
                  <a:pt x="1697419" y="23764"/>
                </a:cubicBezTo>
                <a:cubicBezTo>
                  <a:pt x="1698038" y="12829"/>
                  <a:pt x="1702515" y="6132"/>
                  <a:pt x="1710850" y="3672"/>
                </a:cubicBezTo>
                <a:cubicBezTo>
                  <a:pt x="1719184" y="1212"/>
                  <a:pt x="1727661" y="38"/>
                  <a:pt x="1736281" y="150"/>
                </a:cubicBezTo>
                <a:close/>
                <a:moveTo>
                  <a:pt x="1330802" y="150"/>
                </a:moveTo>
                <a:lnTo>
                  <a:pt x="1499204" y="150"/>
                </a:lnTo>
                <a:lnTo>
                  <a:pt x="1613504" y="481639"/>
                </a:lnTo>
                <a:cubicBezTo>
                  <a:pt x="1615282" y="492275"/>
                  <a:pt x="1617631" y="501292"/>
                  <a:pt x="1620552" y="508690"/>
                </a:cubicBezTo>
                <a:cubicBezTo>
                  <a:pt x="1623474" y="516088"/>
                  <a:pt x="1630014" y="522057"/>
                  <a:pt x="1640174" y="526597"/>
                </a:cubicBezTo>
                <a:cubicBezTo>
                  <a:pt x="1645635" y="528724"/>
                  <a:pt x="1650143" y="531518"/>
                  <a:pt x="1653700" y="534979"/>
                </a:cubicBezTo>
                <a:cubicBezTo>
                  <a:pt x="1657255" y="538440"/>
                  <a:pt x="1659097" y="543520"/>
                  <a:pt x="1659224" y="550219"/>
                </a:cubicBezTo>
                <a:cubicBezTo>
                  <a:pt x="1658382" y="560046"/>
                  <a:pt x="1653207" y="565919"/>
                  <a:pt x="1643698" y="567840"/>
                </a:cubicBezTo>
                <a:cubicBezTo>
                  <a:pt x="1634189" y="569761"/>
                  <a:pt x="1625394" y="570491"/>
                  <a:pt x="1617314" y="570031"/>
                </a:cubicBezTo>
                <a:lnTo>
                  <a:pt x="1427576" y="570031"/>
                </a:lnTo>
                <a:cubicBezTo>
                  <a:pt x="1419353" y="570380"/>
                  <a:pt x="1411225" y="569301"/>
                  <a:pt x="1403192" y="566793"/>
                </a:cubicBezTo>
                <a:cubicBezTo>
                  <a:pt x="1395159" y="564284"/>
                  <a:pt x="1390841" y="558252"/>
                  <a:pt x="1390238" y="548695"/>
                </a:cubicBezTo>
                <a:cubicBezTo>
                  <a:pt x="1390222" y="542805"/>
                  <a:pt x="1391397" y="538392"/>
                  <a:pt x="1393762" y="535455"/>
                </a:cubicBezTo>
                <a:cubicBezTo>
                  <a:pt x="1396128" y="532518"/>
                  <a:pt x="1399779" y="529820"/>
                  <a:pt x="1404716" y="527359"/>
                </a:cubicBezTo>
                <a:cubicBezTo>
                  <a:pt x="1414479" y="522279"/>
                  <a:pt x="1420480" y="516818"/>
                  <a:pt x="1422718" y="510976"/>
                </a:cubicBezTo>
                <a:cubicBezTo>
                  <a:pt x="1424957" y="505134"/>
                  <a:pt x="1424290" y="495101"/>
                  <a:pt x="1420718" y="480877"/>
                </a:cubicBezTo>
                <a:lnTo>
                  <a:pt x="1405478" y="422203"/>
                </a:lnTo>
                <a:lnTo>
                  <a:pt x="1294226" y="422203"/>
                </a:lnTo>
                <a:lnTo>
                  <a:pt x="1304894" y="378102"/>
                </a:lnTo>
                <a:lnTo>
                  <a:pt x="1397858" y="378102"/>
                </a:lnTo>
                <a:lnTo>
                  <a:pt x="1320896" y="41298"/>
                </a:lnTo>
                <a:close/>
                <a:moveTo>
                  <a:pt x="847014" y="150"/>
                </a:moveTo>
                <a:lnTo>
                  <a:pt x="1062578" y="150"/>
                </a:lnTo>
                <a:cubicBezTo>
                  <a:pt x="1065086" y="-247"/>
                  <a:pt x="1070166" y="928"/>
                  <a:pt x="1077818" y="3675"/>
                </a:cubicBezTo>
                <a:cubicBezTo>
                  <a:pt x="1085470" y="6421"/>
                  <a:pt x="1089788" y="13120"/>
                  <a:pt x="1090772" y="23772"/>
                </a:cubicBezTo>
                <a:cubicBezTo>
                  <a:pt x="1090693" y="29106"/>
                  <a:pt x="1089137" y="33488"/>
                  <a:pt x="1086105" y="36917"/>
                </a:cubicBezTo>
                <a:cubicBezTo>
                  <a:pt x="1083073" y="40346"/>
                  <a:pt x="1079041" y="42822"/>
                  <a:pt x="1074008" y="44346"/>
                </a:cubicBezTo>
                <a:cubicBezTo>
                  <a:pt x="1061261" y="47966"/>
                  <a:pt x="1053610" y="52347"/>
                  <a:pt x="1051053" y="57491"/>
                </a:cubicBezTo>
                <a:cubicBezTo>
                  <a:pt x="1048497" y="62634"/>
                  <a:pt x="1047513" y="71969"/>
                  <a:pt x="1048100" y="85494"/>
                </a:cubicBezTo>
                <a:lnTo>
                  <a:pt x="1048100" y="484687"/>
                </a:lnTo>
                <a:cubicBezTo>
                  <a:pt x="1047513" y="498213"/>
                  <a:pt x="1048497" y="507547"/>
                  <a:pt x="1051053" y="512691"/>
                </a:cubicBezTo>
                <a:cubicBezTo>
                  <a:pt x="1053610" y="517834"/>
                  <a:pt x="1061261" y="522216"/>
                  <a:pt x="1074008" y="525835"/>
                </a:cubicBezTo>
                <a:cubicBezTo>
                  <a:pt x="1079041" y="527359"/>
                  <a:pt x="1083073" y="529836"/>
                  <a:pt x="1086105" y="533265"/>
                </a:cubicBezTo>
                <a:cubicBezTo>
                  <a:pt x="1089137" y="536694"/>
                  <a:pt x="1090693" y="541075"/>
                  <a:pt x="1090772" y="546409"/>
                </a:cubicBezTo>
                <a:cubicBezTo>
                  <a:pt x="1089788" y="557061"/>
                  <a:pt x="1085470" y="563760"/>
                  <a:pt x="1077818" y="566507"/>
                </a:cubicBezTo>
                <a:cubicBezTo>
                  <a:pt x="1070166" y="569253"/>
                  <a:pt x="1065086" y="570428"/>
                  <a:pt x="1062578" y="570031"/>
                </a:cubicBezTo>
                <a:lnTo>
                  <a:pt x="847014" y="570031"/>
                </a:lnTo>
                <a:cubicBezTo>
                  <a:pt x="844504" y="570428"/>
                  <a:pt x="839419" y="569253"/>
                  <a:pt x="831760" y="566507"/>
                </a:cubicBezTo>
                <a:cubicBezTo>
                  <a:pt x="824101" y="563760"/>
                  <a:pt x="819779" y="557061"/>
                  <a:pt x="818794" y="546409"/>
                </a:cubicBezTo>
                <a:cubicBezTo>
                  <a:pt x="818873" y="541075"/>
                  <a:pt x="820430" y="536694"/>
                  <a:pt x="823465" y="533265"/>
                </a:cubicBezTo>
                <a:cubicBezTo>
                  <a:pt x="826500" y="529836"/>
                  <a:pt x="830536" y="527359"/>
                  <a:pt x="835573" y="525835"/>
                </a:cubicBezTo>
                <a:cubicBezTo>
                  <a:pt x="848332" y="522216"/>
                  <a:pt x="855991" y="517834"/>
                  <a:pt x="858549" y="512691"/>
                </a:cubicBezTo>
                <a:cubicBezTo>
                  <a:pt x="861108" y="507547"/>
                  <a:pt x="862093" y="498213"/>
                  <a:pt x="861505" y="484687"/>
                </a:cubicBezTo>
                <a:lnTo>
                  <a:pt x="861505" y="302569"/>
                </a:lnTo>
                <a:lnTo>
                  <a:pt x="794387" y="302569"/>
                </a:lnTo>
                <a:lnTo>
                  <a:pt x="794387" y="258468"/>
                </a:lnTo>
                <a:lnTo>
                  <a:pt x="861505" y="258468"/>
                </a:lnTo>
                <a:lnTo>
                  <a:pt x="861505" y="85494"/>
                </a:lnTo>
                <a:cubicBezTo>
                  <a:pt x="862093" y="71969"/>
                  <a:pt x="861108" y="62634"/>
                  <a:pt x="858549" y="57491"/>
                </a:cubicBezTo>
                <a:cubicBezTo>
                  <a:pt x="855991" y="52347"/>
                  <a:pt x="848332" y="47966"/>
                  <a:pt x="835573" y="44346"/>
                </a:cubicBezTo>
                <a:cubicBezTo>
                  <a:pt x="830536" y="42822"/>
                  <a:pt x="826500" y="40346"/>
                  <a:pt x="823465" y="36917"/>
                </a:cubicBezTo>
                <a:cubicBezTo>
                  <a:pt x="820430" y="33488"/>
                  <a:pt x="818873" y="29106"/>
                  <a:pt x="818794" y="23772"/>
                </a:cubicBezTo>
                <a:cubicBezTo>
                  <a:pt x="819779" y="13120"/>
                  <a:pt x="824101" y="6421"/>
                  <a:pt x="831760" y="3675"/>
                </a:cubicBezTo>
                <a:cubicBezTo>
                  <a:pt x="839419" y="928"/>
                  <a:pt x="844504" y="-247"/>
                  <a:pt x="847014" y="150"/>
                </a:cubicBezTo>
                <a:close/>
                <a:moveTo>
                  <a:pt x="558991" y="150"/>
                </a:moveTo>
                <a:lnTo>
                  <a:pt x="774556" y="150"/>
                </a:lnTo>
                <a:cubicBezTo>
                  <a:pt x="777066" y="-247"/>
                  <a:pt x="782151" y="928"/>
                  <a:pt x="789810" y="3675"/>
                </a:cubicBezTo>
                <a:cubicBezTo>
                  <a:pt x="797469" y="6421"/>
                  <a:pt x="801791" y="13120"/>
                  <a:pt x="802776" y="23772"/>
                </a:cubicBezTo>
                <a:cubicBezTo>
                  <a:pt x="802697" y="29106"/>
                  <a:pt x="801140" y="33488"/>
                  <a:pt x="798105" y="36917"/>
                </a:cubicBezTo>
                <a:cubicBezTo>
                  <a:pt x="795070" y="40346"/>
                  <a:pt x="791034" y="42822"/>
                  <a:pt x="785997" y="44346"/>
                </a:cubicBezTo>
                <a:cubicBezTo>
                  <a:pt x="773238" y="47966"/>
                  <a:pt x="765579" y="52347"/>
                  <a:pt x="763021" y="57491"/>
                </a:cubicBezTo>
                <a:cubicBezTo>
                  <a:pt x="760462" y="62634"/>
                  <a:pt x="759476" y="71969"/>
                  <a:pt x="760064" y="85494"/>
                </a:cubicBezTo>
                <a:lnTo>
                  <a:pt x="760064" y="484687"/>
                </a:lnTo>
                <a:cubicBezTo>
                  <a:pt x="759476" y="498213"/>
                  <a:pt x="760462" y="507547"/>
                  <a:pt x="763021" y="512691"/>
                </a:cubicBezTo>
                <a:cubicBezTo>
                  <a:pt x="765579" y="517834"/>
                  <a:pt x="773238" y="522216"/>
                  <a:pt x="785997" y="525835"/>
                </a:cubicBezTo>
                <a:cubicBezTo>
                  <a:pt x="791034" y="527359"/>
                  <a:pt x="795070" y="529836"/>
                  <a:pt x="798105" y="533265"/>
                </a:cubicBezTo>
                <a:cubicBezTo>
                  <a:pt x="801140" y="536694"/>
                  <a:pt x="802697" y="541075"/>
                  <a:pt x="802776" y="546409"/>
                </a:cubicBezTo>
                <a:cubicBezTo>
                  <a:pt x="801791" y="557061"/>
                  <a:pt x="797469" y="563760"/>
                  <a:pt x="789810" y="566507"/>
                </a:cubicBezTo>
                <a:cubicBezTo>
                  <a:pt x="782151" y="569253"/>
                  <a:pt x="777066" y="570428"/>
                  <a:pt x="774556" y="570031"/>
                </a:cubicBezTo>
                <a:lnTo>
                  <a:pt x="558991" y="570031"/>
                </a:lnTo>
                <a:cubicBezTo>
                  <a:pt x="556483" y="570428"/>
                  <a:pt x="551403" y="569253"/>
                  <a:pt x="543751" y="566507"/>
                </a:cubicBezTo>
                <a:cubicBezTo>
                  <a:pt x="536100" y="563760"/>
                  <a:pt x="531782" y="557061"/>
                  <a:pt x="530797" y="546409"/>
                </a:cubicBezTo>
                <a:cubicBezTo>
                  <a:pt x="530877" y="541075"/>
                  <a:pt x="532432" y="536694"/>
                  <a:pt x="535465" y="533265"/>
                </a:cubicBezTo>
                <a:cubicBezTo>
                  <a:pt x="538497" y="529836"/>
                  <a:pt x="542529" y="527359"/>
                  <a:pt x="547561" y="525835"/>
                </a:cubicBezTo>
                <a:cubicBezTo>
                  <a:pt x="560309" y="522216"/>
                  <a:pt x="567961" y="517834"/>
                  <a:pt x="570516" y="512691"/>
                </a:cubicBezTo>
                <a:cubicBezTo>
                  <a:pt x="573072" y="507547"/>
                  <a:pt x="574057" y="498213"/>
                  <a:pt x="573469" y="484687"/>
                </a:cubicBezTo>
                <a:lnTo>
                  <a:pt x="573469" y="85494"/>
                </a:lnTo>
                <a:cubicBezTo>
                  <a:pt x="574057" y="71969"/>
                  <a:pt x="573072" y="62634"/>
                  <a:pt x="570516" y="57491"/>
                </a:cubicBezTo>
                <a:cubicBezTo>
                  <a:pt x="567961" y="52347"/>
                  <a:pt x="560309" y="47966"/>
                  <a:pt x="547561" y="44346"/>
                </a:cubicBezTo>
                <a:cubicBezTo>
                  <a:pt x="542529" y="42822"/>
                  <a:pt x="538497" y="40346"/>
                  <a:pt x="535465" y="36917"/>
                </a:cubicBezTo>
                <a:cubicBezTo>
                  <a:pt x="532432" y="33488"/>
                  <a:pt x="530877" y="29106"/>
                  <a:pt x="530797" y="23772"/>
                </a:cubicBezTo>
                <a:cubicBezTo>
                  <a:pt x="531782" y="13120"/>
                  <a:pt x="536100" y="6421"/>
                  <a:pt x="543751" y="3675"/>
                </a:cubicBezTo>
                <a:cubicBezTo>
                  <a:pt x="551403" y="928"/>
                  <a:pt x="556483" y="-247"/>
                  <a:pt x="558991" y="150"/>
                </a:cubicBezTo>
                <a:close/>
                <a:moveTo>
                  <a:pt x="365062" y="150"/>
                </a:moveTo>
                <a:lnTo>
                  <a:pt x="474695" y="150"/>
                </a:lnTo>
                <a:lnTo>
                  <a:pt x="474695" y="177601"/>
                </a:lnTo>
                <a:cubicBezTo>
                  <a:pt x="475076" y="179855"/>
                  <a:pt x="473743" y="183919"/>
                  <a:pt x="470698" y="189793"/>
                </a:cubicBezTo>
                <a:cubicBezTo>
                  <a:pt x="467653" y="195667"/>
                  <a:pt x="460610" y="198969"/>
                  <a:pt x="449571" y="199699"/>
                </a:cubicBezTo>
                <a:cubicBezTo>
                  <a:pt x="439245" y="199223"/>
                  <a:pt x="432298" y="195222"/>
                  <a:pt x="428729" y="187698"/>
                </a:cubicBezTo>
                <a:cubicBezTo>
                  <a:pt x="425160" y="180173"/>
                  <a:pt x="422972" y="171981"/>
                  <a:pt x="422163" y="163123"/>
                </a:cubicBezTo>
                <a:cubicBezTo>
                  <a:pt x="419260" y="142263"/>
                  <a:pt x="413836" y="120927"/>
                  <a:pt x="405889" y="99115"/>
                </a:cubicBezTo>
                <a:cubicBezTo>
                  <a:pt x="397943" y="77303"/>
                  <a:pt x="384334" y="59015"/>
                  <a:pt x="365062" y="44251"/>
                </a:cubicBezTo>
                <a:close/>
                <a:moveTo>
                  <a:pt x="144082" y="150"/>
                </a:moveTo>
                <a:lnTo>
                  <a:pt x="330677" y="150"/>
                </a:lnTo>
                <a:lnTo>
                  <a:pt x="330677" y="484687"/>
                </a:lnTo>
                <a:cubicBezTo>
                  <a:pt x="330088" y="498213"/>
                  <a:pt x="331076" y="507547"/>
                  <a:pt x="333639" y="512691"/>
                </a:cubicBezTo>
                <a:cubicBezTo>
                  <a:pt x="336203" y="517834"/>
                  <a:pt x="343876" y="522216"/>
                  <a:pt x="356657" y="525835"/>
                </a:cubicBezTo>
                <a:cubicBezTo>
                  <a:pt x="361700" y="527359"/>
                  <a:pt x="365737" y="529836"/>
                  <a:pt x="368770" y="533265"/>
                </a:cubicBezTo>
                <a:cubicBezTo>
                  <a:pt x="371803" y="536694"/>
                  <a:pt x="373358" y="541075"/>
                  <a:pt x="373437" y="546409"/>
                </a:cubicBezTo>
                <a:cubicBezTo>
                  <a:pt x="372451" y="557061"/>
                  <a:pt x="368126" y="563760"/>
                  <a:pt x="360462" y="566507"/>
                </a:cubicBezTo>
                <a:cubicBezTo>
                  <a:pt x="352798" y="569253"/>
                  <a:pt x="347709" y="570428"/>
                  <a:pt x="345195" y="570031"/>
                </a:cubicBezTo>
                <a:lnTo>
                  <a:pt x="129564" y="570031"/>
                </a:lnTo>
                <a:cubicBezTo>
                  <a:pt x="127050" y="570428"/>
                  <a:pt x="121961" y="569253"/>
                  <a:pt x="114297" y="566507"/>
                </a:cubicBezTo>
                <a:cubicBezTo>
                  <a:pt x="106633" y="563760"/>
                  <a:pt x="102308" y="557061"/>
                  <a:pt x="101322" y="546409"/>
                </a:cubicBezTo>
                <a:cubicBezTo>
                  <a:pt x="101401" y="541075"/>
                  <a:pt x="102957" y="536694"/>
                  <a:pt x="105989" y="533265"/>
                </a:cubicBezTo>
                <a:cubicBezTo>
                  <a:pt x="109022" y="529836"/>
                  <a:pt x="113060" y="527359"/>
                  <a:pt x="118102" y="525835"/>
                </a:cubicBezTo>
                <a:cubicBezTo>
                  <a:pt x="130884" y="522216"/>
                  <a:pt x="138557" y="517834"/>
                  <a:pt x="141120" y="512691"/>
                </a:cubicBezTo>
                <a:cubicBezTo>
                  <a:pt x="143684" y="507547"/>
                  <a:pt x="144671" y="498213"/>
                  <a:pt x="144082" y="484687"/>
                </a:cubicBezTo>
                <a:close/>
                <a:moveTo>
                  <a:pt x="64" y="150"/>
                </a:moveTo>
                <a:lnTo>
                  <a:pt x="109697" y="150"/>
                </a:lnTo>
                <a:lnTo>
                  <a:pt x="109697" y="44251"/>
                </a:lnTo>
                <a:cubicBezTo>
                  <a:pt x="90426" y="59015"/>
                  <a:pt x="76817" y="77303"/>
                  <a:pt x="68870" y="99115"/>
                </a:cubicBezTo>
                <a:cubicBezTo>
                  <a:pt x="60924" y="120927"/>
                  <a:pt x="55499" y="142263"/>
                  <a:pt x="52597" y="163123"/>
                </a:cubicBezTo>
                <a:cubicBezTo>
                  <a:pt x="51788" y="171981"/>
                  <a:pt x="49599" y="180173"/>
                  <a:pt x="46030" y="187698"/>
                </a:cubicBezTo>
                <a:cubicBezTo>
                  <a:pt x="42461" y="195222"/>
                  <a:pt x="35514" y="199223"/>
                  <a:pt x="25188" y="199699"/>
                </a:cubicBezTo>
                <a:cubicBezTo>
                  <a:pt x="14149" y="198969"/>
                  <a:pt x="7107" y="195667"/>
                  <a:pt x="4061" y="189793"/>
                </a:cubicBezTo>
                <a:cubicBezTo>
                  <a:pt x="1016" y="183919"/>
                  <a:pt x="-316" y="179855"/>
                  <a:pt x="64" y="177601"/>
                </a:cubicBezTo>
                <a:close/>
              </a:path>
            </a:pathLst>
          </a:custGeom>
          <a:solidFill>
            <a:prstClr val="white"/>
          </a:solidFill>
          <a:ln>
            <a:noFill/>
          </a:ln>
          <a:effectLst>
            <a:glow rad="266700">
              <a:schemeClr val="accent1">
                <a:lumMod val="75000"/>
                <a:alpha val="34000"/>
              </a:schemeClr>
            </a:glow>
            <a:softEdge rad="0"/>
          </a:effectLst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0">
              <a:solidFill>
                <a:prstClr val="white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Stencil Std" panose="04020904080802020404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5"/>
</p:tagLst>
</file>

<file path=ppt/tags/tag10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28"/>
  <p:tag name="KSO_WM_SLIDE_SIZE" val="828*3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8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b"/>
  <p:tag name="KSO_WM_UNIT_INDEX" val="1"/>
  <p:tag name="KSO_WM_UNIT_ID" val="custom160395_18*b*1"/>
  <p:tag name="KSO_WM_UNIT_CLEAR" val="1"/>
  <p:tag name="KSO_WM_UNIT_LAYERLEVEL" val="1"/>
  <p:tag name="KSO_WM_UNIT_VALUE" val="5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18"/>
  <p:tag name="KSO_WM_SLIDE_INDEX" val="18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d"/>
  <p:tag name="KSO_WM_UNIT_INDEX" val="1"/>
  <p:tag name="KSO_WM_UNIT_ID" val="custom160395_19*d*1"/>
  <p:tag name="KSO_WM_UNIT_CLEAR" val="0"/>
  <p:tag name="KSO_WM_UNIT_LAYERLEVEL" val="1"/>
  <p:tag name="KSO_WM_UNIT_VALUE" val="1725*1269"/>
  <p:tag name="KSO_WM_UNIT_HIGHLIGHT" val="0"/>
  <p:tag name="KSO_WM_UNIT_COMPATIBLE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1"/>
  <p:tag name="KSO_WM_TEMPLATE_CATEGORY" val="custom"/>
  <p:tag name="KSO_WM_TEMPLATE_INDEX" val="160395"/>
  <p:tag name="KSO_WM_UNIT_INDEX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2"/>
  <p:tag name="KSO_WM_TEMPLATE_CATEGORY" val="custom"/>
  <p:tag name="KSO_WM_TEMPLATE_INDEX" val="160395"/>
  <p:tag name="KSO_WM_UNIT_INDEX" val="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f"/>
  <p:tag name="KSO_WM_UNIT_INDEX" val="1"/>
  <p:tag name="KSO_WM_UNIT_ID" val="custom160395_19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*0"/>
  <p:tag name="KSO_WM_SLIDE_SIZE" val="793*49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d"/>
  <p:tag name="KSO_WM_UNIT_INDEX" val="1"/>
  <p:tag name="KSO_WM_UNIT_ID" val="custom160395_19*d*1"/>
  <p:tag name="KSO_WM_UNIT_CLEAR" val="0"/>
  <p:tag name="KSO_WM_UNIT_LAYERLEVEL" val="1"/>
  <p:tag name="KSO_WM_UNIT_VALUE" val="1725*1269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1"/>
  <p:tag name="KSO_WM_TEMPLATE_CATEGORY" val="custom"/>
  <p:tag name="KSO_WM_TEMPLATE_INDEX" val="160395"/>
  <p:tag name="KSO_WM_UNIT_INDEX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2"/>
  <p:tag name="KSO_WM_TEMPLATE_CATEGORY" val="custom"/>
  <p:tag name="KSO_WM_TEMPLATE_INDEX" val="160395"/>
  <p:tag name="KSO_WM_UNIT_INDEX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f"/>
  <p:tag name="KSO_WM_UNIT_INDEX" val="1"/>
  <p:tag name="KSO_WM_UNIT_ID" val="custom160395_19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*0"/>
  <p:tag name="KSO_WM_SLIDE_SIZE" val="793*49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d"/>
  <p:tag name="KSO_WM_UNIT_INDEX" val="1"/>
  <p:tag name="KSO_WM_UNIT_ID" val="custom160395_19*d*1"/>
  <p:tag name="KSO_WM_UNIT_CLEAR" val="0"/>
  <p:tag name="KSO_WM_UNIT_LAYERLEVEL" val="1"/>
  <p:tag name="KSO_WM_UNIT_VALUE" val="1725*1269"/>
  <p:tag name="KSO_WM_UNIT_HIGHLIGHT" val="0"/>
  <p:tag name="KSO_WM_UNIT_COMPATIBLE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1"/>
  <p:tag name="KSO_WM_TEMPLATE_CATEGORY" val="custom"/>
  <p:tag name="KSO_WM_TEMPLATE_INDEX" val="160395"/>
  <p:tag name="KSO_WM_UNIT_INDEX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19*i*2"/>
  <p:tag name="KSO_WM_TEMPLATE_CATEGORY" val="custom"/>
  <p:tag name="KSO_WM_TEMPLATE_INDEX" val="160395"/>
  <p:tag name="KSO_WM_UNIT_INDEX" val="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f"/>
  <p:tag name="KSO_WM_UNIT_INDEX" val="1"/>
  <p:tag name="KSO_WM_UNIT_ID" val="custom160395_19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4"/>
  <p:tag name="KSO_WM_UNIT_PRESET_TEXT_LEN" val="57"/>
</p:tagLst>
</file>

<file path=ppt/tags/tag31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*0"/>
  <p:tag name="KSO_WM_SLIDE_SIZE" val="793*49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l_h_f"/>
  <p:tag name="KSO_WM_UNIT_INDEX" val="1_1_1"/>
  <p:tag name="KSO_WM_UNIT_ID" val="custom160395_21*l_h_f*1_1_1"/>
  <p:tag name="KSO_WM_UNIT_CLEAR" val="1"/>
  <p:tag name="KSO_WM_UNIT_LAYERLEVEL" val="1_1_1"/>
  <p:tag name="KSO_WM_UNIT_VALUE" val="11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l_i"/>
  <p:tag name="KSO_WM_UNIT_INDEX" val="1_1"/>
  <p:tag name="KSO_WM_UNIT_ID" val="custom160395_21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2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f"/>
  <p:tag name="KSO_WM_UNIT_INDEX" val="1"/>
  <p:tag name="KSO_WM_UNIT_ID" val="custom160395_20*f*1"/>
  <p:tag name="KSO_WM_UNIT_CLEAR" val="1"/>
  <p:tag name="KSO_WM_UNIT_LAYERLEVEL" val="1"/>
  <p:tag name="KSO_WM_UNIT_VALUE" val="102"/>
  <p:tag name="KSO_WM_UNIT_HIGHLIGHT" val="0"/>
  <p:tag name="KSO_WM_UNIT_COMPATIBLE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21"/>
  <p:tag name="KSO_WM_SLIDE_INDEX" val="21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9*222"/>
  <p:tag name="KSO_WM_SLIDE_SIZE" val="492*134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5_27*i*0"/>
  <p:tag name="KSO_WM_TEMPLATE_CATEGORY" val="custom"/>
  <p:tag name="KSO_WM_TEMPLATE_INDEX" val="160395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27"/>
  <p:tag name="KSO_WM_SLIDE_INDEX" val="27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b"/>
  <p:tag name="KSO_WM_UNIT_INDEX" val="1"/>
  <p:tag name="KSO_WM_UNIT_ID" val="custom160395_1*b*1"/>
  <p:tag name="KSO_WM_UNIT_CLEAR" val="1"/>
  <p:tag name="KSO_WM_UNIT_LAYERLEVEL" val="1"/>
  <p:tag name="KSO_WM_UNIT_VALUE" val="2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4、18、20、24、27"/>
  <p:tag name="KSO_WM_TEMPLATE_CATEGORY" val="custom"/>
  <p:tag name="KSO_WM_TEMPLATE_INDEX" val="160395"/>
  <p:tag name="KSO_WM_TAG_VERSION" val="1.0"/>
  <p:tag name="KSO_WM_SLIDE_ID" val="custom1603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f"/>
  <p:tag name="KSO_WM_UNIT_INDEX" val="1"/>
  <p:tag name="KSO_WM_UNIT_ID" val="custom16039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395"/>
  <p:tag name="KSO_WM_TAG_VERSION" val="1.0"/>
  <p:tag name="KSO_WM_SLIDE_ID" val="custom16039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3"/>
  <p:tag name="KSO_WM_SLIDE_SIZE" val="828*36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05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黑体</vt:lpstr>
      <vt:lpstr>Broadway BT</vt:lpstr>
      <vt:lpstr>汉仪丫丫体简</vt:lpstr>
      <vt:lpstr>Verdana</vt:lpstr>
      <vt:lpstr>Arial Narrow</vt:lpstr>
      <vt:lpstr>微软雅黑</vt:lpstr>
      <vt:lpstr>Calibri</vt:lpstr>
      <vt:lpstr>Stencil Std</vt:lpstr>
      <vt:lpstr>Arial Unicode MS</vt:lpstr>
      <vt:lpstr>Wingdings</vt:lpstr>
      <vt:lpstr>Gabriola</vt:lpstr>
      <vt:lpstr>A000120140530A99PPBG</vt:lpstr>
      <vt:lpstr>LOREM IPSUM DOLOR</vt:lpstr>
      <vt:lpstr>LOREM IPSUM DOLOR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Oscar</dc:creator>
  <cp:lastModifiedBy>Oscar</cp:lastModifiedBy>
  <cp:revision>2</cp:revision>
  <dcterms:created xsi:type="dcterms:W3CDTF">2017-09-27T03:34:30Z</dcterms:created>
  <dcterms:modified xsi:type="dcterms:W3CDTF">2017-09-27T04:31:02Z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