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4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1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59C0EB-A4A6-4381-8AD1-E132B91206F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2024/11/30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1635C-4EFD-464D-8219-0C25BE709D42}" type="datetime1">
              <a:rPr lang="zh-TW" altLang="en-US" noProof="0" smtClean="0"/>
              <a:t>2024/11/30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4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02F8-743E-B882-0D87-B89F705C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18F92D-1D66-11D4-969E-775AF65AC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7CC8F75-3296-6812-35B2-230E0223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0BB45-B698-38F9-3BD0-119C2FAC5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B5E9A-9977-B1D8-9F9F-60C6F6156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DB939DE-8D56-538C-1CB2-9DEB95DAE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BD8A36-4E22-0DB2-8EA9-3CDFC31B5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D94A29-84E1-BB93-DD22-5A647270E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8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E1515-DC87-76FF-4908-413B6A91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021FFEA-6CDE-4AD3-C431-2474B9515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BAE14F-21A2-EB68-8917-1A2BA713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13212A-1139-FD87-3274-7BB15C15B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72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29415-EF36-71FA-79D1-FFAB0F30C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F6AEB89-FEDB-CEA3-8C7C-969DEDFA6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2BCADB0-B80F-988C-BB84-D36061CF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EAF0D7-9083-6950-70FE-739E3D999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83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6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88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2B0E1-48BC-575A-9371-377D7677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BB7DA7-B00B-C77C-E267-E1EF2D788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DF8D915-40E8-6F6D-6FFA-32BFFF693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B8B19-5B8A-1303-2BAA-949548139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91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3479-2DEC-EBE9-44BF-EECED069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84E94-38C9-12DF-B1F0-AAD9C1CE0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8756EE4-C6C7-A4B5-A8B8-9CCFFC3A7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7D8279-0B6C-68A7-F72D-565B7A9FD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43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6E30C-EA45-C6FB-2D92-482BDC0F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B4B32CF-F463-1E8F-E2C9-F735B6C73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8A64789-23E1-8CCB-EEA2-CDEEFABD5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D5A1-7F58-A1C4-6564-B3C4C2456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760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2CE4-01EB-5E74-4A99-6E148757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A81ADBE-A83A-E54C-E61E-DAC9ED077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63ECB57-97B1-DB19-4478-2C9B82612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A2A47-0EF5-D0C3-235D-9E27F658B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905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7EA14-9976-13A9-D2BC-97D037D1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08A67E5-F4B0-80DD-AF12-9BA994A73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5C98E2-9849-7B72-4BF0-6E4B0A3B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97CBFA-FBF6-0B82-BF3F-D818DF2FF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059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D4F8F-9118-09F7-8EF6-D18250C3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8BDD738-47CA-13BA-299D-73CF40A3C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B41F8FE-901F-8C2E-E8AA-E71981764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165456-0EB0-2321-3565-E620FC973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88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3-540-36478-1_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超啟發式演算法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軟創三乙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511172176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李則霖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4C96025-30AA-5B21-C75D-51628A3D146F}"/>
              </a:ext>
            </a:extLst>
          </p:cNvPr>
          <p:cNvSpPr txBox="1">
            <a:spLocks/>
          </p:cNvSpPr>
          <p:nvPr/>
        </p:nvSpPr>
        <p:spPr>
          <a:xfrm>
            <a:off x="2054325" y="1986280"/>
            <a:ext cx="6832600" cy="1442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房間佈置優化：</a:t>
            </a:r>
            <a:endParaRPr lang="en-US" altLang="zh-TW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模擬退火與精確解法的應用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E0CBD-CA88-8F4D-A39F-9C27E46C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45304-51E5-39F9-86B5-766143D9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佈局可視化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2BD91E-96C4-647D-1C32-7F314695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10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29C3CB-FE2B-5185-8090-DD3775346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1841592"/>
            <a:ext cx="2901627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CASE2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x4m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房間比較，精確法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無解，模擬退火法耗時雖長達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8.7276s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但有最佳解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9565E0D6-DE6D-98AC-DC98-D635E75F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85" y="1234439"/>
            <a:ext cx="3835401" cy="3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007D7-13AD-7B69-69FD-18A831AA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59400-7E75-D227-81CA-EC3A6028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佈局可視化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046DB-60CA-4FF2-C136-AE2C3FC7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11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DB316A9-A7AB-79D1-26DD-EA77EA3F4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2173990"/>
            <a:ext cx="2901627" cy="187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CASE3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x2m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房間比較，精確法有解且效率較好。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BA6BBD8C-12CE-E8EB-BA63-5A3B68BC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16" y="1234439"/>
            <a:ext cx="3835401" cy="3835401"/>
          </a:xfrm>
          <a:prstGeom prst="rect">
            <a:avLst/>
          </a:prstGeom>
        </p:spPr>
      </p:pic>
      <p:pic>
        <p:nvPicPr>
          <p:cNvPr id="8" name="圖片 7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8CED3D2B-B40F-7331-80D9-D913C557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31" y="1235064"/>
            <a:ext cx="3835401" cy="3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C27EA-6CF4-47E9-E0F7-2C4382C1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3C9E-5C34-3AF5-F6A0-F6BFAD20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佈局可視化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C195F2-BC94-711E-2B91-5F68FE3A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12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2B8FCB-EC1B-DA13-CF23-A5087D025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2049340"/>
            <a:ext cx="290162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CASE4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6x5m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房間比較，精確法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無解，模擬退火法耗時雖長達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16.3204s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但有最佳解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E45B78BB-0FE1-733A-1C7C-A7360051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40" y="1235064"/>
            <a:ext cx="3834776" cy="3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1EBA-D078-36AB-D0AA-5EC1CBC8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BB582-4C51-21F9-E558-DB66D689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結論與展望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AEFF9-C6E7-A0BB-0DE7-5C506D99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13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F7C6A0-6AFF-969F-33B9-420E11BE9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1532277"/>
            <a:ext cx="9176385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研究結論：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模擬退火適合處理大規模問題，但需要更多運行次數以達穩定結果。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精確解法在小規模問題中表現優異，但受制於計算資源。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未來展望：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優化模擬退火參數以提高效率。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引入混合方法結合全局與局部搜索策略。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應用於更複雜的房間佈置問題，如考慮人流動線或光照條件。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83727A4-12C2-1991-713E-93B05F826809}"/>
              </a:ext>
            </a:extLst>
          </p:cNvPr>
          <p:cNvSpPr txBox="1">
            <a:spLocks/>
          </p:cNvSpPr>
          <p:nvPr/>
        </p:nvSpPr>
        <p:spPr>
          <a:xfrm>
            <a:off x="7583805" y="5151438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報告結束 謝謝聆聽</a:t>
            </a:r>
          </a:p>
        </p:txBody>
      </p:sp>
    </p:spTree>
    <p:extLst>
      <p:ext uri="{BB962C8B-B14F-4D97-AF65-F5344CB8AC3E}">
        <p14:creationId xmlns:p14="http://schemas.microsoft.com/office/powerpoint/2010/main" val="52212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相關文獻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FFFCE2-DCDB-55F4-47D6-DC2BAD31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1741560"/>
            <a:ext cx="917638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研究背景：</a:t>
            </a:r>
            <a:endParaRPr lang="en-US" altLang="zh-TW" sz="2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現代空間設計中，房間佈置是重要的一環。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自動化佈置工具能協助設計更有效率的空間配置。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研究目標：</a:t>
            </a:r>
            <a:endParaRPr kumimoji="0" lang="en-US" altLang="zh-TW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探討模擬退火（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Simulated Annealing, SA</a:t>
            </a: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）與精確解法在房間佈置問題中的效能。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比較不同方法在不同規模的房間中的表現。</a:t>
            </a:r>
            <a:endParaRPr kumimoji="0" lang="zh-TW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A3CB2-6FFA-ECF2-F602-522FC6E8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5D7FB-4049-58F1-0BE5-6017D87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相關文獻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45284-B1E0-15D0-5541-07F9B078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86E7A5-AE94-98ED-3BAA-58C4D2DC6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1393773"/>
            <a:ext cx="9176385" cy="343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模擬退火算法（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Simulated Annealing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概述其原理及在優化問題中的應用。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Kirkpatrick, S.,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Gelatt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D., &amp; Vecchi, M. P. (1983). Optimization by simulated annealing. </a:t>
            </a:r>
            <a:r>
              <a:rPr lang="en-US" altLang="zh-TW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Science, 220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(4598), 671–680.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https://doi.org/10.1126/science.220.4598.671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精確解法（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Exact Solver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分支定界法、動態規劃等技術的使用案例。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Woeginger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J. (2003). Exact algorithms for NP-hard problems: A survey. In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Jünger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Reinelt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G., &amp; Rinaldi, G. (Eds.),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Optimization — Eureka, You Shrink!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(Lecture Notes in Computer Science, vol. 2570). Springer, Berlin, Heidelberg.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https://doi.org/10.1007/3-540-36478-1_17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1251-F339-954C-14D8-2009E53B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DBE5A-009E-96A7-CD1D-175E4496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81CFC-E34F-2D55-D121-96ADF187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5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C04262-9ECA-3408-5780-86F6B1813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1015211"/>
            <a:ext cx="9176385" cy="41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問題定義：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輸入：房間尺寸、家具清單（名稱、尺寸、數量）。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輸出：最優佈局（無重疊且能量最小）。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模擬退火（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）：初始高溫，逐漸降溫，接受次優解以跳脫局部最優。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精確解法：適用於小規模問題，嘗試遍歷所有可能的佈局。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實驗設計：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測試案例分為小型（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3×3m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）、中型（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5×4m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）、大型（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6×5m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使用能量函數判斷是否重疊，結果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時為無重疊最優解。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每個測試案例重複多次運行以取得穩定結果。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6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753E-B74C-465D-A78A-5F4D0EA22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58777-E998-FBCB-5A1A-C428B37D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C8A30-B044-CD29-7792-A667D327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6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09C81E-7328-D9E7-777E-419A0CA47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2326339"/>
            <a:ext cx="91763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能量表現：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圖表顯示各案例中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與精確解法的能量比較。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運行時間：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圖表顯示兩種方法的運行時間，特別是隨房間規模增加的差異。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佈局可視化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：每個測試案例的最優佈局示意圖。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962DB-81E9-ED6F-9583-A0301A9B3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D3642-CA1C-7994-3491-088E8F0F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能量表現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FBF5D-ED5D-2D8E-DE80-1A1DE4F6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7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6E4FB9-676F-D953-58FB-48B8552CF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9" y="1688959"/>
            <a:ext cx="32165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運行時間：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圖表顯示兩種方法的運行時間，特別是隨房間規模增加的差異。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能量表現：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圖表顯示各案例中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與精確解法的能量比較。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056F2B76-EEA5-71B4-5074-A2797B17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167636"/>
            <a:ext cx="5435606" cy="3261364"/>
          </a:xfrm>
          <a:prstGeom prst="rect">
            <a:avLst/>
          </a:prstGeom>
        </p:spPr>
      </p:pic>
      <p:pic>
        <p:nvPicPr>
          <p:cNvPr id="10" name="圖片 9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27888FDD-C846-6188-038C-2AEEDA49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80" y="3397119"/>
            <a:ext cx="5435606" cy="32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C8896-7713-ACD7-747A-6C743B0AC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65EBB-AA09-2D4D-8DAA-A966F119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運行時間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5FF4B-9E08-A80C-8B30-96B79426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8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46A708-DE42-AF58-03F7-74CB34BCF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9489" y="2679019"/>
            <a:ext cx="32064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運行時間：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表格顯示兩種方法的運行時間，精確解法在規模較大的房間無法解為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N/A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36DC335-2165-377C-9934-97E3481D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2" y="2185472"/>
            <a:ext cx="7315215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629A-FADE-8C82-C320-A10CCF4A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89534-C344-09E6-DABC-B5691E23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1" y="-386080"/>
            <a:ext cx="5111750" cy="1204912"/>
          </a:xfrm>
        </p:spPr>
        <p:txBody>
          <a:bodyPr rtlCol="0"/>
          <a:lstStyle/>
          <a:p>
            <a:pPr rtl="0"/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佈局可視化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4331-C6A1-99BA-5068-6EE4BCBA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9</a:t>
            </a:fld>
            <a:endParaRPr lang="zh-TW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78A5D0-3814-D52D-463E-DEC50BA4A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568" y="2007791"/>
            <a:ext cx="2901627" cy="220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CASE1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3x3m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房間比較，精確法有解且效率較模擬退火法好。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文字, 螢幕擷取畫面, Rectangle, 圖表 的圖片&#10;&#10;自動產生的描述">
            <a:extLst>
              <a:ext uri="{FF2B5EF4-FFF2-40B4-BE49-F238E27FC236}">
                <a16:creationId xmlns:a16="http://schemas.microsoft.com/office/drawing/2014/main" id="{E5069585-B2B9-072E-F425-3D5FA128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15" y="1234439"/>
            <a:ext cx="3835401" cy="3835401"/>
          </a:xfrm>
          <a:prstGeom prst="rect">
            <a:avLst/>
          </a:prstGeom>
        </p:spPr>
      </p:pic>
      <p:pic>
        <p:nvPicPr>
          <p:cNvPr id="12" name="圖片 11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3F0356EB-EE0D-0D70-25B3-E4AFCADA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16" y="1234439"/>
            <a:ext cx="3835401" cy="3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7112"/>
      </p:ext>
    </p:extLst>
  </p:cSld>
  <p:clrMapOvr>
    <a:masterClrMapping/>
  </p:clrMapOvr>
</p:sld>
</file>

<file path=ppt/theme/theme1.xml><?xml version="1.0" encoding="utf-8"?>
<a:theme xmlns:a="http://schemas.openxmlformats.org/drawingml/2006/main" name="單線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1_TF56180624_Win32" id="{FF42D6A8-C9B4-496D-B11F-ADA16BA451AA}" vid="{9DBC45E5-2219-4F50-A449-CEC004729C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16c05727-aa75-4e4a-9b5f-8a80a1165891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5123</TotalTime>
  <Words>688</Words>
  <Application>Microsoft Office PowerPoint</Application>
  <PresentationFormat>寬螢幕</PresentationFormat>
  <Paragraphs>92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標楷體</vt:lpstr>
      <vt:lpstr>Arial</vt:lpstr>
      <vt:lpstr>Times New Roman</vt:lpstr>
      <vt:lpstr>單線</vt:lpstr>
      <vt:lpstr>超啟發式演算法</vt:lpstr>
      <vt:lpstr>PowerPoint 簡報</vt:lpstr>
      <vt:lpstr>簡介</vt:lpstr>
      <vt:lpstr>相關文獻</vt:lpstr>
      <vt:lpstr>研究方法</vt:lpstr>
      <vt:lpstr>實驗結果</vt:lpstr>
      <vt:lpstr>能量表現</vt:lpstr>
      <vt:lpstr>運行時間</vt:lpstr>
      <vt:lpstr>佈局可視化</vt:lpstr>
      <vt:lpstr>佈局可視化</vt:lpstr>
      <vt:lpstr>佈局可視化</vt:lpstr>
      <vt:lpstr>佈局可視化</vt:lpstr>
      <vt:lpstr>結論與展望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李則霖</cp:lastModifiedBy>
  <cp:revision>75</cp:revision>
  <dcterms:created xsi:type="dcterms:W3CDTF">2024-09-25T08:42:40Z</dcterms:created>
  <dcterms:modified xsi:type="dcterms:W3CDTF">2024-12-02T08:59:11Z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