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d36d1ebc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d36d1ebc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d36d1eb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d36d1e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36d1ebc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36d1ebc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d36d1ebc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d36d1ebc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SUDOKU CHECKER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to run &amp; build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Make sure Golang installed on PC or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run script </a:t>
            </a:r>
            <a:r>
              <a:rPr b="1" lang="id"/>
              <a:t>setup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How It Works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The application will try to check all same digit / value horizontally, vertica</a:t>
            </a:r>
            <a:r>
              <a:rPr lang="id"/>
              <a:t>lly, and Square 3 x 3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64650"/>
            <a:ext cx="25146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075" y="2483700"/>
            <a:ext cx="2352675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550" y="2512275"/>
            <a:ext cx="2381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50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d"/>
              <a:t>If its found same value on one of 3 that mode. system will </a:t>
            </a:r>
            <a:r>
              <a:rPr lang="id"/>
              <a:t>immediately</a:t>
            </a:r>
            <a:r>
              <a:rPr lang="id"/>
              <a:t> summmerize as not valid sudoku puzzle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75" y="2629913"/>
            <a:ext cx="2667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050" y="2629925"/>
            <a:ext cx="27908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9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 Normal case (right sudoku case) it will check until last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d"/>
              <a:t>The Complexity about </a:t>
            </a:r>
            <a:r>
              <a:rPr b="1" lang="id"/>
              <a:t>n</a:t>
            </a:r>
            <a:r>
              <a:rPr b="1" baseline="30000" lang="id"/>
              <a:t>3</a:t>
            </a:r>
            <a:endParaRPr b="1" baseline="30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