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3"/>
    <p:sldId id="264" r:id="rId4"/>
    <p:sldId id="257" r:id="rId5"/>
    <p:sldId id="283" r:id="rId6"/>
    <p:sldId id="258" r:id="rId7"/>
    <p:sldId id="285" r:id="rId8"/>
    <p:sldId id="286" r:id="rId9"/>
    <p:sldId id="287" r:id="rId10"/>
    <p:sldId id="288" r:id="rId11"/>
    <p:sldId id="256" r:id="rId12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C5C"/>
    <a:srgbClr val="B7472A"/>
    <a:srgbClr val="BB472A"/>
    <a:srgbClr val="404040"/>
    <a:srgbClr val="A5A5A5"/>
    <a:srgbClr val="ED7D31"/>
    <a:srgbClr val="595959"/>
    <a:srgbClr val="7E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68"/>
    <p:restoredTop sz="94660"/>
  </p:normalViewPr>
  <p:slideViewPr>
    <p:cSldViewPr snapToGrid="0" showGuides="1">
      <p:cViewPr varScale="1">
        <p:scale>
          <a:sx n="90" d="100"/>
          <a:sy n="90" d="100"/>
        </p:scale>
        <p:origin x="126" y="78"/>
      </p:cViewPr>
      <p:guideLst>
        <p:guide orient="horz" pos="2160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A113E300-CAF1-4642-BAB6-D7D23C8741B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E3F03E5-2E37-4076-8313-4D3A2AD0059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A113E300-CAF1-4642-BAB6-D7D23C8741B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E3F03E5-2E37-4076-8313-4D3A2AD0059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A113E300-CAF1-4642-BAB6-D7D23C8741B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E3F03E5-2E37-4076-8313-4D3A2AD0059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A113E300-CAF1-4642-BAB6-D7D23C8741B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E3F03E5-2E37-4076-8313-4D3A2AD0059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A113E300-CAF1-4642-BAB6-D7D23C8741B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E3F03E5-2E37-4076-8313-4D3A2AD0059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A113E300-CAF1-4642-BAB6-D7D23C8741B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E3F03E5-2E37-4076-8313-4D3A2AD0059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A113E300-CAF1-4642-BAB6-D7D23C8741B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E3F03E5-2E37-4076-8313-4D3A2AD0059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A113E300-CAF1-4642-BAB6-D7D23C8741B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E3F03E5-2E37-4076-8313-4D3A2AD0059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A113E300-CAF1-4642-BAB6-D7D23C8741B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E3F03E5-2E37-4076-8313-4D3A2AD0059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A113E300-CAF1-4642-BAB6-D7D23C8741B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E3F03E5-2E37-4076-8313-4D3A2AD0059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A113E300-CAF1-4642-BAB6-D7D23C8741B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E3F03E5-2E37-4076-8313-4D3A2AD0059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 indent="-228600"/>
            <a:r>
              <a:rPr lang="zh-CN" altLang="en-US"/>
              <a:t>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A113E300-CAF1-4642-BAB6-D7D23C8741B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9E3F03E5-2E37-4076-8313-4D3A2AD0059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auto"/>
            <a:endParaRPr lang="zh-CN" altLang="en-US" b="1" strike="noStrike" noProof="1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五边形 10"/>
          <p:cNvSpPr/>
          <p:nvPr/>
        </p:nvSpPr>
        <p:spPr>
          <a:xfrm rot="2451762">
            <a:off x="1465263" y="-198437"/>
            <a:ext cx="10001250" cy="7075488"/>
          </a:xfrm>
          <a:prstGeom prst="pent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b="1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文本框 5"/>
          <p:cNvSpPr txBox="1"/>
          <p:nvPr/>
        </p:nvSpPr>
        <p:spPr>
          <a:xfrm>
            <a:off x="7902575" y="5124450"/>
            <a:ext cx="2460625" cy="8604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报告人：李帆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五边形 3"/>
          <p:cNvSpPr/>
          <p:nvPr/>
        </p:nvSpPr>
        <p:spPr>
          <a:xfrm>
            <a:off x="1709738" y="3776663"/>
            <a:ext cx="331788" cy="344488"/>
          </a:xfrm>
          <a:prstGeom prst="pen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b="1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五边形 9"/>
          <p:cNvSpPr/>
          <p:nvPr/>
        </p:nvSpPr>
        <p:spPr>
          <a:xfrm>
            <a:off x="8640763" y="528638"/>
            <a:ext cx="273050" cy="273050"/>
          </a:xfrm>
          <a:prstGeom prst="pen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b="1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五边形 11"/>
          <p:cNvSpPr/>
          <p:nvPr/>
        </p:nvSpPr>
        <p:spPr>
          <a:xfrm>
            <a:off x="10575925" y="5784850"/>
            <a:ext cx="274638" cy="274638"/>
          </a:xfrm>
          <a:prstGeom prst="pen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b="1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1544638" y="263208"/>
            <a:ext cx="993775" cy="31448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9220200" y="958850"/>
            <a:ext cx="1630363" cy="4302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147185" y="1724660"/>
            <a:ext cx="374904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zh-CN" altLang="en-US" sz="8800" b="1" noProof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选课网</a:t>
            </a:r>
            <a:endParaRPr lang="zh-CN" altLang="en-US" sz="8800" b="1" noProof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圆角矩形 12"/>
          <p:cNvSpPr/>
          <p:nvPr/>
        </p:nvSpPr>
        <p:spPr>
          <a:xfrm>
            <a:off x="3205163" y="3408363"/>
            <a:ext cx="5781675" cy="631825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b="1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0" name="文本框 26"/>
          <p:cNvSpPr txBox="1"/>
          <p:nvPr/>
        </p:nvSpPr>
        <p:spPr>
          <a:xfrm>
            <a:off x="3792538" y="3430588"/>
            <a:ext cx="4305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zh-CN" altLang="en-US" sz="3200" b="1" dirty="0">
                <a:solidFill>
                  <a:srgbClr val="B747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杭电选课换课平台</a:t>
            </a:r>
            <a:endParaRPr lang="zh-CN" altLang="en-US" sz="3200" b="1" dirty="0">
              <a:solidFill>
                <a:srgbClr val="B747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2" name="五边形 11"/>
          <p:cNvSpPr/>
          <p:nvPr/>
        </p:nvSpPr>
        <p:spPr>
          <a:xfrm rot="5400000">
            <a:off x="2412206" y="1674019"/>
            <a:ext cx="3252788" cy="3530600"/>
          </a:xfrm>
          <a:prstGeom prst="pen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 dirty="0"/>
          </a:p>
        </p:txBody>
      </p:sp>
      <p:sp>
        <p:nvSpPr>
          <p:cNvPr id="13" name="五边形 12"/>
          <p:cNvSpPr/>
          <p:nvPr/>
        </p:nvSpPr>
        <p:spPr>
          <a:xfrm rot="5400000">
            <a:off x="6517481" y="1683544"/>
            <a:ext cx="3271838" cy="3530600"/>
          </a:xfrm>
          <a:prstGeom prst="pen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2292" name="文本框 13"/>
          <p:cNvSpPr txBox="1"/>
          <p:nvPr/>
        </p:nvSpPr>
        <p:spPr>
          <a:xfrm>
            <a:off x="2401888" y="2941638"/>
            <a:ext cx="2849562" cy="10144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6000" b="1" dirty="0">
                <a:solidFill>
                  <a:srgbClr val="B7472A"/>
                </a:solidFill>
                <a:latin typeface="Arial Black" panose="020B0A04020102020204" pitchFamily="34" charset="0"/>
                <a:ea typeface="等线" panose="02010600030101010101" charset="-122"/>
              </a:rPr>
              <a:t>Thank</a:t>
            </a:r>
            <a:endParaRPr lang="zh-CN" altLang="en-US" sz="6000" b="1" dirty="0">
              <a:solidFill>
                <a:srgbClr val="B7472A"/>
              </a:solidFill>
              <a:latin typeface="Arial Black" panose="020B0A04020102020204" pitchFamily="34" charset="0"/>
              <a:ea typeface="等线" panose="02010600030101010101" charset="-122"/>
            </a:endParaRPr>
          </a:p>
        </p:txBody>
      </p:sp>
      <p:sp>
        <p:nvSpPr>
          <p:cNvPr id="12293" name="文本框 14"/>
          <p:cNvSpPr txBox="1"/>
          <p:nvPr/>
        </p:nvSpPr>
        <p:spPr>
          <a:xfrm>
            <a:off x="6940550" y="2941638"/>
            <a:ext cx="2849563" cy="10144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6000" b="1" dirty="0">
                <a:solidFill>
                  <a:srgbClr val="B7472A"/>
                </a:solidFill>
                <a:latin typeface="Arial Black" panose="020B0A04020102020204" pitchFamily="34" charset="0"/>
                <a:ea typeface="等线" panose="02010600030101010101" charset="-122"/>
              </a:rPr>
              <a:t>You</a:t>
            </a:r>
            <a:endParaRPr lang="zh-CN" altLang="en-US" sz="6000" b="1" dirty="0">
              <a:solidFill>
                <a:srgbClr val="B7472A"/>
              </a:solidFill>
              <a:latin typeface="Arial Black" panose="020B0A04020102020204" pitchFamily="34" charset="0"/>
              <a:ea typeface="等线" panose="02010600030101010101" charset="-122"/>
            </a:endParaRPr>
          </a:p>
        </p:txBody>
      </p:sp>
    </p:spTree>
  </p:cSld>
  <p:clrMapOvr>
    <a:masterClrMapping/>
  </p:clrMapOvr>
  <p:transition>
    <p:wipe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0638" y="0"/>
            <a:ext cx="5313363" cy="6858000"/>
          </a:xfrm>
          <a:prstGeom prst="rect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auto"/>
            <a:endParaRPr lang="zh-CN" altLang="en-US" b="1" strike="noStrike" noProof="1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5" name="文本框 6"/>
          <p:cNvSpPr txBox="1"/>
          <p:nvPr/>
        </p:nvSpPr>
        <p:spPr>
          <a:xfrm>
            <a:off x="1985963" y="2874963"/>
            <a:ext cx="2174875" cy="1106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76" name="组合 3"/>
          <p:cNvGrpSpPr/>
          <p:nvPr/>
        </p:nvGrpSpPr>
        <p:grpSpPr>
          <a:xfrm>
            <a:off x="6096000" y="824865"/>
            <a:ext cx="6305550" cy="4007366"/>
            <a:chOff x="6095999" y="977105"/>
            <a:chExt cx="6305932" cy="4279275"/>
          </a:xfrm>
        </p:grpSpPr>
        <p:sp>
          <p:nvSpPr>
            <p:cNvPr id="3077" name="文本框 1"/>
            <p:cNvSpPr txBox="1"/>
            <p:nvPr/>
          </p:nvSpPr>
          <p:spPr>
            <a:xfrm>
              <a:off x="7056787" y="977105"/>
              <a:ext cx="5314121" cy="6889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3600" b="1" dirty="0">
                  <a:solidFill>
                    <a:srgbClr val="B747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主题与意义</a:t>
              </a:r>
              <a:endParaRPr lang="zh-CN" altLang="en-US" sz="3600" b="1" dirty="0">
                <a:solidFill>
                  <a:srgbClr val="B747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五边形 2"/>
            <p:cNvSpPr/>
            <p:nvPr/>
          </p:nvSpPr>
          <p:spPr>
            <a:xfrm>
              <a:off x="6095999" y="977105"/>
              <a:ext cx="640623" cy="646332"/>
            </a:xfrm>
            <a:prstGeom prst="pentagon">
              <a:avLst/>
            </a:prstGeom>
            <a:solidFill>
              <a:srgbClr val="B747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r>
                <a:rPr lang="en-US" altLang="zh-CN" sz="2800" b="1" strike="noStrike" noProof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800" b="1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9" name="文本框 7"/>
            <p:cNvSpPr txBox="1"/>
            <p:nvPr/>
          </p:nvSpPr>
          <p:spPr>
            <a:xfrm>
              <a:off x="7056787" y="2173885"/>
              <a:ext cx="5314121" cy="6889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3600" b="1" dirty="0">
                  <a:solidFill>
                    <a:srgbClr val="B747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主要功能</a:t>
              </a:r>
              <a:endParaRPr lang="zh-CN" altLang="en-US" sz="3600" b="1" dirty="0">
                <a:solidFill>
                  <a:srgbClr val="B747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五边形 8"/>
            <p:cNvSpPr/>
            <p:nvPr/>
          </p:nvSpPr>
          <p:spPr>
            <a:xfrm>
              <a:off x="6096000" y="2173884"/>
              <a:ext cx="640800" cy="645739"/>
            </a:xfrm>
            <a:prstGeom prst="pentagon">
              <a:avLst/>
            </a:prstGeom>
            <a:solidFill>
              <a:srgbClr val="B747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r>
                <a:rPr lang="en-US" altLang="zh-CN" sz="2800" b="1" strike="noStrike" noProof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800" b="1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1" name="文本框 9"/>
            <p:cNvSpPr txBox="1"/>
            <p:nvPr/>
          </p:nvSpPr>
          <p:spPr>
            <a:xfrm>
              <a:off x="7087810" y="3370665"/>
              <a:ext cx="5314121" cy="6889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3600" b="1" dirty="0">
                  <a:solidFill>
                    <a:srgbClr val="B747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页面组成</a:t>
              </a:r>
              <a:endParaRPr lang="zh-CN" altLang="en-US" sz="3600" b="1" dirty="0">
                <a:solidFill>
                  <a:srgbClr val="B747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五边形 11"/>
            <p:cNvSpPr/>
            <p:nvPr/>
          </p:nvSpPr>
          <p:spPr>
            <a:xfrm>
              <a:off x="6127023" y="3370664"/>
              <a:ext cx="640800" cy="645739"/>
            </a:xfrm>
            <a:prstGeom prst="pentagon">
              <a:avLst/>
            </a:prstGeom>
            <a:solidFill>
              <a:srgbClr val="B747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r>
                <a:rPr lang="en-US" altLang="zh-CN" sz="2800" b="1" strike="noStrike" noProof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2800" b="1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3" name="文本框 12"/>
            <p:cNvSpPr txBox="1"/>
            <p:nvPr/>
          </p:nvSpPr>
          <p:spPr>
            <a:xfrm>
              <a:off x="7087810" y="4567444"/>
              <a:ext cx="5314121" cy="6889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3600" b="1" dirty="0">
                  <a:solidFill>
                    <a:srgbClr val="B747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原型</a:t>
              </a:r>
              <a:endParaRPr lang="zh-CN" altLang="en-US" sz="3600" b="1" dirty="0">
                <a:solidFill>
                  <a:srgbClr val="B747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五边形 13"/>
            <p:cNvSpPr/>
            <p:nvPr/>
          </p:nvSpPr>
          <p:spPr>
            <a:xfrm>
              <a:off x="6127023" y="4567443"/>
              <a:ext cx="640800" cy="645739"/>
            </a:xfrm>
            <a:prstGeom prst="pentagon">
              <a:avLst/>
            </a:prstGeom>
            <a:solidFill>
              <a:srgbClr val="B747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r>
                <a:rPr lang="en-US" altLang="zh-CN" sz="2800" b="1" strike="noStrike" noProof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2800" b="1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2"/>
          <p:cNvSpPr txBox="1"/>
          <p:nvPr/>
        </p:nvSpPr>
        <p:spPr>
          <a:xfrm>
            <a:off x="7087751" y="5279905"/>
            <a:ext cx="5313799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600" b="1" dirty="0">
                <a:solidFill>
                  <a:srgbClr val="B747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3600" b="1" dirty="0">
              <a:solidFill>
                <a:srgbClr val="B747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五边形 13"/>
          <p:cNvSpPr/>
          <p:nvPr/>
        </p:nvSpPr>
        <p:spPr>
          <a:xfrm>
            <a:off x="6127022" y="5279904"/>
            <a:ext cx="640761" cy="604708"/>
          </a:xfrm>
          <a:prstGeom prst="pentagon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 fontAlgn="auto"/>
            <a:r>
              <a:rPr lang="en-US" altLang="zh-CN" sz="2800" b="1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2800" b="1" strike="noStrike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平行四边形 6"/>
          <p:cNvSpPr/>
          <p:nvPr/>
        </p:nvSpPr>
        <p:spPr>
          <a:xfrm>
            <a:off x="1187450" y="0"/>
            <a:ext cx="10768013" cy="782638"/>
          </a:xfrm>
          <a:prstGeom prst="parallelogram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/>
            <a:endParaRPr lang="zh-CN" altLang="en-US" sz="2800" b="1" strike="noStrike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236538" y="0"/>
            <a:ext cx="976313" cy="782638"/>
          </a:xfrm>
          <a:prstGeom prst="parallelogram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3600" b="1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zh-CN" altLang="en-US" sz="3600" b="1" strike="noStrike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文本框 9"/>
          <p:cNvSpPr txBox="1"/>
          <p:nvPr/>
        </p:nvSpPr>
        <p:spPr>
          <a:xfrm>
            <a:off x="1477963" y="69850"/>
            <a:ext cx="3783012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主题与意义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00" name="组合 15"/>
          <p:cNvGrpSpPr/>
          <p:nvPr/>
        </p:nvGrpSpPr>
        <p:grpSpPr>
          <a:xfrm>
            <a:off x="739775" y="1511300"/>
            <a:ext cx="10821988" cy="3643313"/>
            <a:chOff x="738988" y="2134097"/>
            <a:chExt cx="10823532" cy="3643851"/>
          </a:xfrm>
        </p:grpSpPr>
        <p:sp>
          <p:nvSpPr>
            <p:cNvPr id="2" name="流程图: 文档 1"/>
            <p:cNvSpPr/>
            <p:nvPr/>
          </p:nvSpPr>
          <p:spPr>
            <a:xfrm rot="10800000">
              <a:off x="738988" y="2260632"/>
              <a:ext cx="2860351" cy="3517316"/>
            </a:xfrm>
            <a:prstGeom prst="flowChartDocument">
              <a:avLst/>
            </a:prstGeom>
            <a:solidFill>
              <a:srgbClr val="B747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b="1" strike="noStrike" noProof="1" dirty="0"/>
            </a:p>
          </p:txBody>
        </p:sp>
        <p:sp>
          <p:nvSpPr>
            <p:cNvPr id="11" name="流程图: 文档 10"/>
            <p:cNvSpPr/>
            <p:nvPr/>
          </p:nvSpPr>
          <p:spPr>
            <a:xfrm rot="10800000">
              <a:off x="4665824" y="2260632"/>
              <a:ext cx="2860351" cy="3517316"/>
            </a:xfrm>
            <a:prstGeom prst="flowChartDocumen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b="1" strike="noStrike" noProof="1"/>
            </a:p>
          </p:txBody>
        </p:sp>
        <p:sp>
          <p:nvSpPr>
            <p:cNvPr id="12" name="流程图: 文档 11"/>
            <p:cNvSpPr/>
            <p:nvPr/>
          </p:nvSpPr>
          <p:spPr>
            <a:xfrm rot="10800000">
              <a:off x="8702169" y="2260632"/>
              <a:ext cx="2860351" cy="3517316"/>
            </a:xfrm>
            <a:prstGeom prst="flowChartDocument">
              <a:avLst/>
            </a:prstGeom>
            <a:solidFill>
              <a:srgbClr val="B747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b="1" strike="noStrike" noProof="1"/>
            </a:p>
          </p:txBody>
        </p:sp>
        <p:sp>
          <p:nvSpPr>
            <p:cNvPr id="4104" name="文本框 12"/>
            <p:cNvSpPr txBox="1"/>
            <p:nvPr/>
          </p:nvSpPr>
          <p:spPr>
            <a:xfrm>
              <a:off x="762686" y="2134097"/>
              <a:ext cx="901148" cy="6452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 sz="3600" b="1" dirty="0">
                  <a:solidFill>
                    <a:srgbClr val="B7472A"/>
                  </a:solidFill>
                  <a:latin typeface="Bodoni MT Black" pitchFamily="18" charset="0"/>
                  <a:ea typeface="等线" panose="02010600030101010101" charset="-122"/>
                </a:rPr>
                <a:t>01</a:t>
              </a:r>
              <a:endParaRPr lang="en-US" altLang="zh-CN" sz="3600" b="1" dirty="0">
                <a:solidFill>
                  <a:srgbClr val="B7472A"/>
                </a:solidFill>
                <a:latin typeface="Bodoni MT Black" pitchFamily="18" charset="0"/>
                <a:ea typeface="等线" panose="02010600030101010101" charset="-122"/>
              </a:endParaRPr>
            </a:p>
          </p:txBody>
        </p:sp>
        <p:sp>
          <p:nvSpPr>
            <p:cNvPr id="4105" name="文本框 13"/>
            <p:cNvSpPr txBox="1"/>
            <p:nvPr/>
          </p:nvSpPr>
          <p:spPr>
            <a:xfrm>
              <a:off x="8702169" y="2134097"/>
              <a:ext cx="901148" cy="6452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 sz="3600" b="1" dirty="0">
                  <a:solidFill>
                    <a:srgbClr val="B7472A"/>
                  </a:solidFill>
                  <a:latin typeface="Bodoni MT Black" pitchFamily="18" charset="0"/>
                  <a:ea typeface="等线" panose="02010600030101010101" charset="-122"/>
                </a:rPr>
                <a:t>03</a:t>
              </a:r>
              <a:endParaRPr lang="en-US" altLang="zh-CN" sz="3600" b="1" dirty="0">
                <a:solidFill>
                  <a:srgbClr val="B7472A"/>
                </a:solidFill>
                <a:latin typeface="Bodoni MT Black" pitchFamily="18" charset="0"/>
                <a:ea typeface="等线" panose="02010600030101010101" charset="-122"/>
              </a:endParaRPr>
            </a:p>
          </p:txBody>
        </p:sp>
        <p:sp>
          <p:nvSpPr>
            <p:cNvPr id="4106" name="文本框 14"/>
            <p:cNvSpPr txBox="1"/>
            <p:nvPr/>
          </p:nvSpPr>
          <p:spPr>
            <a:xfrm>
              <a:off x="4665823" y="2134097"/>
              <a:ext cx="901148" cy="6452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 sz="3600" b="1" dirty="0">
                  <a:solidFill>
                    <a:srgbClr val="595959"/>
                  </a:solidFill>
                  <a:latin typeface="Bodoni MT Black" pitchFamily="18" charset="0"/>
                  <a:ea typeface="等线" panose="02010600030101010101" charset="-122"/>
                </a:rPr>
                <a:t>02</a:t>
              </a:r>
              <a:endParaRPr lang="en-US" altLang="zh-CN" sz="3600" b="1" dirty="0">
                <a:solidFill>
                  <a:srgbClr val="595959"/>
                </a:solidFill>
                <a:latin typeface="Bodoni MT Black" pitchFamily="18" charset="0"/>
                <a:ea typeface="等线" panose="02010600030101010101" charset="-122"/>
              </a:endParaRPr>
            </a:p>
          </p:txBody>
        </p:sp>
      </p:grpSp>
      <p:sp>
        <p:nvSpPr>
          <p:cNvPr id="4107" name="文本框 16"/>
          <p:cNvSpPr txBox="1"/>
          <p:nvPr/>
        </p:nvSpPr>
        <p:spPr>
          <a:xfrm>
            <a:off x="723900" y="5346700"/>
            <a:ext cx="276066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2400" b="1" dirty="0">
                <a:solidFill>
                  <a:srgbClr val="B747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创建意义</a:t>
            </a:r>
            <a:endParaRPr lang="zh-CN" altLang="en-US" sz="2400" b="1" dirty="0">
              <a:solidFill>
                <a:srgbClr val="B747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8" name="文本框 17"/>
          <p:cNvSpPr txBox="1"/>
          <p:nvPr/>
        </p:nvSpPr>
        <p:spPr>
          <a:xfrm>
            <a:off x="8751888" y="5346700"/>
            <a:ext cx="27606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2400" b="1" dirty="0">
                <a:solidFill>
                  <a:srgbClr val="B747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</a:t>
            </a:r>
            <a:endParaRPr lang="zh-CN" altLang="en-US" sz="2400" b="1" dirty="0">
              <a:solidFill>
                <a:srgbClr val="B747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9" name="文本框 18"/>
          <p:cNvSpPr txBox="1"/>
          <p:nvPr/>
        </p:nvSpPr>
        <p:spPr>
          <a:xfrm>
            <a:off x="4765675" y="5346700"/>
            <a:ext cx="276066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用户类型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10" name="文本框 19"/>
          <p:cNvSpPr txBox="1"/>
          <p:nvPr/>
        </p:nvSpPr>
        <p:spPr>
          <a:xfrm>
            <a:off x="868045" y="2496503"/>
            <a:ext cx="2471738" cy="25533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ts val="3200"/>
              </a:lnSpc>
            </a:pP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杭电大学生因多种原因，不能保证每个人都选到心仪的课程，选课网为大学生提供一个交换课程的平台</a:t>
            </a:r>
            <a:endParaRPr lang="zh-CN" altLang="en-US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11" name="文本框 20"/>
          <p:cNvSpPr txBox="1"/>
          <p:nvPr/>
        </p:nvSpPr>
        <p:spPr>
          <a:xfrm>
            <a:off x="4860925" y="2843213"/>
            <a:ext cx="2470150" cy="9118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ts val="3200"/>
              </a:lnSpc>
            </a:pP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杭州电子科技大学在校大学生</a:t>
            </a:r>
            <a:endParaRPr lang="zh-CN" altLang="en-US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12" name="文本框 21"/>
          <p:cNvSpPr txBox="1"/>
          <p:nvPr/>
        </p:nvSpPr>
        <p:spPr>
          <a:xfrm>
            <a:off x="8982075" y="2767013"/>
            <a:ext cx="247015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ts val="3200"/>
              </a:lnSpc>
            </a:pP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相比于数字杭电，选课网能够提供交换课程服务</a:t>
            </a:r>
            <a:endParaRPr lang="zh-CN" altLang="en-US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228080" y="1643380"/>
            <a:ext cx="5461000" cy="3321685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33" name="文本框 15"/>
          <p:cNvSpPr txBox="1"/>
          <p:nvPr/>
        </p:nvSpPr>
        <p:spPr>
          <a:xfrm>
            <a:off x="6372225" y="1827530"/>
            <a:ext cx="5160010" cy="29635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ts val="3200"/>
              </a:lnSpc>
            </a:pP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杭电学生经常进行换课操作，但通过数字杭电进行换课经常被</a:t>
            </a:r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截胡</a:t>
            </a:r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，不能达到目的。选课网则为杭电的学生提供选课换课服务。</a:t>
            </a:r>
            <a:endParaRPr lang="zh-CN" altLang="en-US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学生可以将不满意的课程贴出来作为交换，并注明心仪课程。找到</a:t>
            </a:r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另一半</a:t>
            </a:r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后即可交换，不用担心被截掉。</a:t>
            </a:r>
            <a:endParaRPr lang="zh-CN" altLang="en-US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8975" y="1827213"/>
            <a:ext cx="4970463" cy="3497263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5137" name="组合 22"/>
          <p:cNvGrpSpPr/>
          <p:nvPr/>
        </p:nvGrpSpPr>
        <p:grpSpPr>
          <a:xfrm>
            <a:off x="601663" y="360363"/>
            <a:ext cx="4884737" cy="709612"/>
            <a:chOff x="589132" y="121474"/>
            <a:chExt cx="4883429" cy="709527"/>
          </a:xfrm>
        </p:grpSpPr>
        <p:sp>
          <p:nvSpPr>
            <p:cNvPr id="5138" name="文本框 20"/>
            <p:cNvSpPr txBox="1"/>
            <p:nvPr/>
          </p:nvSpPr>
          <p:spPr>
            <a:xfrm>
              <a:off x="1284875" y="226893"/>
              <a:ext cx="4187686" cy="5219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2800" b="1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二、主要功能</a:t>
              </a:r>
              <a:endPara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五边形 16"/>
            <p:cNvSpPr/>
            <p:nvPr/>
          </p:nvSpPr>
          <p:spPr>
            <a:xfrm>
              <a:off x="589132" y="366586"/>
              <a:ext cx="464414" cy="464415"/>
            </a:xfrm>
            <a:prstGeom prst="pentagon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22" name="五边形 21"/>
            <p:cNvSpPr/>
            <p:nvPr/>
          </p:nvSpPr>
          <p:spPr>
            <a:xfrm rot="19348126">
              <a:off x="861442" y="121474"/>
              <a:ext cx="331200" cy="331200"/>
            </a:xfrm>
            <a:prstGeom prst="pentagon">
              <a:avLst/>
            </a:prstGeom>
            <a:solidFill>
              <a:srgbClr val="595959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</p:spTree>
  </p:cSld>
  <p:clrMapOvr>
    <a:masterClrMapping/>
  </p:clrMapOvr>
  <p:transition>
    <p:wipe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平行四边形 1"/>
          <p:cNvSpPr/>
          <p:nvPr/>
        </p:nvSpPr>
        <p:spPr>
          <a:xfrm>
            <a:off x="1187450" y="0"/>
            <a:ext cx="10768013" cy="782638"/>
          </a:xfrm>
          <a:prstGeom prst="parallelogram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/>
            <a:endParaRPr lang="zh-CN" altLang="en-US" sz="2800" b="1" strike="noStrike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236538" y="0"/>
            <a:ext cx="976313" cy="782638"/>
          </a:xfrm>
          <a:prstGeom prst="parallelogram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3600" b="1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zh-CN" altLang="en-US" sz="3600" b="1" strike="noStrike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3"/>
          <p:cNvSpPr txBox="1"/>
          <p:nvPr/>
        </p:nvSpPr>
        <p:spPr>
          <a:xfrm>
            <a:off x="1477963" y="69850"/>
            <a:ext cx="5313362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主要功能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六边形 4"/>
          <p:cNvSpPr/>
          <p:nvPr/>
        </p:nvSpPr>
        <p:spPr>
          <a:xfrm>
            <a:off x="5638165" y="1444625"/>
            <a:ext cx="3603625" cy="2968625"/>
          </a:xfrm>
          <a:prstGeom prst="hexagon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b="1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六边形 5"/>
          <p:cNvSpPr/>
          <p:nvPr/>
        </p:nvSpPr>
        <p:spPr>
          <a:xfrm>
            <a:off x="2666683" y="3290888"/>
            <a:ext cx="2805113" cy="2243138"/>
          </a:xfrm>
          <a:prstGeom prst="hexagon">
            <a:avLst/>
          </a:prstGeom>
          <a:solidFill>
            <a:srgbClr val="B7472A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b="1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4" name="文本框 10"/>
          <p:cNvSpPr txBox="1"/>
          <p:nvPr/>
        </p:nvSpPr>
        <p:spPr>
          <a:xfrm>
            <a:off x="6537325" y="5013960"/>
            <a:ext cx="1159510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5" name="文本框 11"/>
          <p:cNvSpPr txBox="1"/>
          <p:nvPr/>
        </p:nvSpPr>
        <p:spPr>
          <a:xfrm>
            <a:off x="8255000" y="3322320"/>
            <a:ext cx="19380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课程评价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6" name="文本框 12"/>
          <p:cNvSpPr txBox="1"/>
          <p:nvPr/>
        </p:nvSpPr>
        <p:spPr>
          <a:xfrm>
            <a:off x="6437948" y="1530668"/>
            <a:ext cx="2227262" cy="501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lnSpc>
                <a:spcPts val="32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换课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7" name="文本框 13"/>
          <p:cNvSpPr txBox="1"/>
          <p:nvPr/>
        </p:nvSpPr>
        <p:spPr>
          <a:xfrm>
            <a:off x="3301365" y="4211955"/>
            <a:ext cx="2165350" cy="501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ts val="3200"/>
              </a:lnSpc>
            </a:pP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选课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8" name="文本框 14"/>
          <p:cNvSpPr txBox="1"/>
          <p:nvPr/>
        </p:nvSpPr>
        <p:spPr>
          <a:xfrm>
            <a:off x="8149590" y="3832225"/>
            <a:ext cx="2165350" cy="2143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ts val="32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已经上过某课程的同学可以进行匿名评价，形式如淘宝评价，不同于数字杭电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9" name="文本框 15"/>
          <p:cNvSpPr txBox="1"/>
          <p:nvPr/>
        </p:nvSpPr>
        <p:spPr>
          <a:xfrm>
            <a:off x="6315710" y="2014855"/>
            <a:ext cx="2443480" cy="2143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ts val="32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将自己不喜欢的课贴出来作为交换，双方达成一致后可交换，不用担心被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捡漏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平行四边形 6"/>
          <p:cNvSpPr/>
          <p:nvPr/>
        </p:nvSpPr>
        <p:spPr>
          <a:xfrm>
            <a:off x="1187450" y="0"/>
            <a:ext cx="10768013" cy="782638"/>
          </a:xfrm>
          <a:prstGeom prst="parallelogram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/>
            <a:endParaRPr lang="zh-CN" altLang="en-US" sz="2800" b="1" strike="noStrike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236538" y="0"/>
            <a:ext cx="976313" cy="782638"/>
          </a:xfrm>
          <a:prstGeom prst="parallelogram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3600" b="1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endParaRPr lang="zh-CN" altLang="en-US" sz="3600" b="1" strike="noStrike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3" name="文本框 9"/>
          <p:cNvSpPr txBox="1"/>
          <p:nvPr/>
        </p:nvSpPr>
        <p:spPr>
          <a:xfrm>
            <a:off x="1477963" y="69850"/>
            <a:ext cx="3783012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页面组成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5" name="文本框 33"/>
          <p:cNvSpPr txBox="1"/>
          <p:nvPr/>
        </p:nvSpPr>
        <p:spPr>
          <a:xfrm>
            <a:off x="787400" y="1881505"/>
            <a:ext cx="19621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solidFill>
                  <a:srgbClr val="B747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400" b="1" dirty="0">
                <a:solidFill>
                  <a:srgbClr val="B747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登录页面</a:t>
            </a:r>
            <a:endParaRPr lang="zh-CN" altLang="en-US" sz="2400" b="1" dirty="0">
              <a:solidFill>
                <a:srgbClr val="B747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6" name="文本框 36"/>
          <p:cNvSpPr txBox="1"/>
          <p:nvPr/>
        </p:nvSpPr>
        <p:spPr>
          <a:xfrm>
            <a:off x="787400" y="2466975"/>
            <a:ext cx="3300413" cy="501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ts val="3200"/>
              </a:lnSpc>
              <a:buFont typeface="Wingdings" panose="05000000000000000000" charset="0"/>
              <a:buChar char=""/>
            </a:pPr>
            <a:r>
              <a:rPr lang="zh-CN" altLang="en-US" sz="2000" b="1" dirty="0">
                <a:solidFill>
                  <a:srgbClr val="404040"/>
                </a:solidFill>
                <a:latin typeface="华文中宋" pitchFamily="2" charset="-122"/>
                <a:ea typeface="华文中宋" pitchFamily="2" charset="-122"/>
              </a:rPr>
              <a:t>通过学号和密码登录</a:t>
            </a:r>
            <a:endParaRPr lang="zh-CN" altLang="en-US" sz="2000" b="1" dirty="0">
              <a:solidFill>
                <a:srgbClr val="40404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" name="上箭头 1"/>
          <p:cNvSpPr/>
          <p:nvPr/>
        </p:nvSpPr>
        <p:spPr>
          <a:xfrm>
            <a:off x="4303713" y="1957388"/>
            <a:ext cx="427038" cy="1703388"/>
          </a:xfrm>
          <a:prstGeom prst="upArrow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b="1" strike="noStrike" noProof="1"/>
          </a:p>
        </p:txBody>
      </p:sp>
      <p:sp>
        <p:nvSpPr>
          <p:cNvPr id="3" name="上箭头 2"/>
          <p:cNvSpPr/>
          <p:nvPr/>
        </p:nvSpPr>
        <p:spPr>
          <a:xfrm rot="10800000">
            <a:off x="6446838" y="1957388"/>
            <a:ext cx="428625" cy="1703388"/>
          </a:xfrm>
          <a:prstGeom prst="upArrow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b="1" strike="noStrike" noProof="1"/>
          </a:p>
        </p:txBody>
      </p:sp>
      <p:sp>
        <p:nvSpPr>
          <p:cNvPr id="4" name="上箭头 3"/>
          <p:cNvSpPr/>
          <p:nvPr/>
        </p:nvSpPr>
        <p:spPr>
          <a:xfrm rot="5400000">
            <a:off x="5404644" y="1227931"/>
            <a:ext cx="428625" cy="1703388"/>
          </a:xfrm>
          <a:prstGeom prst="upArrow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b="1" strike="noStrike" noProof="1"/>
          </a:p>
        </p:txBody>
      </p:sp>
      <p:sp>
        <p:nvSpPr>
          <p:cNvPr id="5" name="上箭头 4"/>
          <p:cNvSpPr/>
          <p:nvPr/>
        </p:nvSpPr>
        <p:spPr>
          <a:xfrm rot="16200000">
            <a:off x="5381625" y="2762250"/>
            <a:ext cx="427038" cy="1703388"/>
          </a:xfrm>
          <a:prstGeom prst="upArrow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b="1" strike="noStrike" noProof="1"/>
          </a:p>
        </p:txBody>
      </p:sp>
      <p:sp>
        <p:nvSpPr>
          <p:cNvPr id="10254" name="文本框 11"/>
          <p:cNvSpPr txBox="1"/>
          <p:nvPr/>
        </p:nvSpPr>
        <p:spPr>
          <a:xfrm>
            <a:off x="4446270" y="4413885"/>
            <a:ext cx="19500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solidFill>
                  <a:srgbClr val="B747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400" b="1" dirty="0">
                <a:solidFill>
                  <a:srgbClr val="B747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选课页面</a:t>
            </a:r>
            <a:endParaRPr lang="zh-CN" altLang="en-US" sz="2400" b="1" dirty="0">
              <a:solidFill>
                <a:srgbClr val="B747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5" name="文本框 12"/>
          <p:cNvSpPr txBox="1"/>
          <p:nvPr/>
        </p:nvSpPr>
        <p:spPr>
          <a:xfrm>
            <a:off x="4445953" y="4923155"/>
            <a:ext cx="3300412" cy="501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ts val="3200"/>
              </a:lnSpc>
              <a:buFont typeface="Wingdings" panose="05000000000000000000" charset="0"/>
              <a:buChar char=""/>
            </a:pPr>
            <a:r>
              <a:rPr lang="zh-CN" altLang="en-US" sz="2000" b="1" dirty="0">
                <a:solidFill>
                  <a:srgbClr val="404040"/>
                </a:solidFill>
                <a:latin typeface="华文中宋" pitchFamily="2" charset="-122"/>
                <a:ea typeface="华文中宋" pitchFamily="2" charset="-122"/>
              </a:rPr>
              <a:t>在此页面进行选课</a:t>
            </a:r>
            <a:endParaRPr lang="zh-CN" altLang="en-US" sz="2000" b="1" dirty="0">
              <a:solidFill>
                <a:srgbClr val="40404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0256" name="文本框 13"/>
          <p:cNvSpPr txBox="1"/>
          <p:nvPr/>
        </p:nvSpPr>
        <p:spPr>
          <a:xfrm>
            <a:off x="7331075" y="1881505"/>
            <a:ext cx="20967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solidFill>
                  <a:srgbClr val="B747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sz="2400" b="1" dirty="0">
                <a:solidFill>
                  <a:srgbClr val="B747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换课页面</a:t>
            </a:r>
            <a:endParaRPr lang="zh-CN" sz="2400" b="1" dirty="0">
              <a:solidFill>
                <a:srgbClr val="B747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7" name="文本框 14"/>
          <p:cNvSpPr txBox="1"/>
          <p:nvPr/>
        </p:nvSpPr>
        <p:spPr>
          <a:xfrm>
            <a:off x="7391400" y="2466975"/>
            <a:ext cx="3302000" cy="501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ts val="3200"/>
              </a:lnSpc>
              <a:buFont typeface="Wingdings" panose="05000000000000000000" charset="0"/>
              <a:buChar char=""/>
            </a:pPr>
            <a:r>
              <a:rPr lang="zh-CN" altLang="en-US" sz="2000" b="1" dirty="0">
                <a:solidFill>
                  <a:srgbClr val="404040"/>
                </a:solidFill>
                <a:latin typeface="华文中宋" pitchFamily="2" charset="-122"/>
                <a:ea typeface="华文中宋" pitchFamily="2" charset="-122"/>
              </a:rPr>
              <a:t>进行换课</a:t>
            </a:r>
            <a:endParaRPr lang="zh-CN" altLang="en-US" sz="2000" b="1" dirty="0">
              <a:solidFill>
                <a:srgbClr val="40404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>
    <p:wipe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平行四边形 6"/>
          <p:cNvSpPr/>
          <p:nvPr/>
        </p:nvSpPr>
        <p:spPr>
          <a:xfrm>
            <a:off x="1187450" y="0"/>
            <a:ext cx="10768013" cy="782638"/>
          </a:xfrm>
          <a:prstGeom prst="parallelogram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/>
            <a:endParaRPr lang="zh-CN" altLang="en-US" sz="2800" strike="noStrike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236538" y="0"/>
            <a:ext cx="976313" cy="782638"/>
          </a:xfrm>
          <a:prstGeom prst="parallelogram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3600" b="1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endParaRPr lang="zh-CN" altLang="en-US" sz="3600" b="1" strike="noStrike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9" name="文本框 9"/>
          <p:cNvSpPr txBox="1"/>
          <p:nvPr/>
        </p:nvSpPr>
        <p:spPr>
          <a:xfrm>
            <a:off x="1477963" y="69850"/>
            <a:ext cx="3783012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0" name="文本框 19"/>
          <p:cNvSpPr txBox="1"/>
          <p:nvPr/>
        </p:nvSpPr>
        <p:spPr>
          <a:xfrm>
            <a:off x="933450" y="2843213"/>
            <a:ext cx="2471738" cy="13223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ts val="3200"/>
              </a:lnSpc>
            </a:pPr>
            <a:r>
              <a:rPr lang="zh-CN" altLang="en-US" sz="22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请在此处输入内容文字内容文字内容文字内容文字</a:t>
            </a:r>
            <a:endParaRPr lang="zh-CN" altLang="en-US" sz="22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226" name="文本框 25"/>
          <p:cNvSpPr txBox="1"/>
          <p:nvPr/>
        </p:nvSpPr>
        <p:spPr>
          <a:xfrm>
            <a:off x="5380673" y="1251585"/>
            <a:ext cx="16081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solidFill>
                  <a:srgbClr val="B747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登录页面</a:t>
            </a:r>
            <a:endParaRPr lang="zh-CN" altLang="en-US" sz="2400" b="1" dirty="0">
              <a:solidFill>
                <a:srgbClr val="B747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6005" y="1830070"/>
            <a:ext cx="7134225" cy="3827780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平行四边形 6"/>
          <p:cNvSpPr/>
          <p:nvPr/>
        </p:nvSpPr>
        <p:spPr>
          <a:xfrm>
            <a:off x="1187450" y="0"/>
            <a:ext cx="10768013" cy="782638"/>
          </a:xfrm>
          <a:prstGeom prst="parallelogram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/>
            <a:endParaRPr lang="zh-CN" altLang="en-US" sz="2800" strike="noStrike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236538" y="0"/>
            <a:ext cx="976313" cy="782638"/>
          </a:xfrm>
          <a:prstGeom prst="parallelogram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3600" b="1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endParaRPr lang="zh-CN" altLang="en-US" sz="3600" b="1" strike="noStrike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9" name="文本框 9"/>
          <p:cNvSpPr txBox="1"/>
          <p:nvPr/>
        </p:nvSpPr>
        <p:spPr>
          <a:xfrm>
            <a:off x="1477963" y="69850"/>
            <a:ext cx="3783012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0" name="文本框 19"/>
          <p:cNvSpPr txBox="1"/>
          <p:nvPr/>
        </p:nvSpPr>
        <p:spPr>
          <a:xfrm>
            <a:off x="933450" y="2843213"/>
            <a:ext cx="2471738" cy="13223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ts val="3200"/>
              </a:lnSpc>
            </a:pPr>
            <a:r>
              <a:rPr lang="zh-CN" altLang="en-US" sz="22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请在此处输入内容文字内容文字内容文字内容文字</a:t>
            </a:r>
            <a:endParaRPr lang="zh-CN" altLang="en-US" sz="22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228" name="文本框 28"/>
          <p:cNvSpPr txBox="1"/>
          <p:nvPr/>
        </p:nvSpPr>
        <p:spPr>
          <a:xfrm>
            <a:off x="5125720" y="1414145"/>
            <a:ext cx="16097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solidFill>
                  <a:srgbClr val="B747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换课页面</a:t>
            </a:r>
            <a:endParaRPr lang="zh-CN" altLang="en-US" sz="2400" b="1" dirty="0">
              <a:solidFill>
                <a:srgbClr val="B747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7660" y="1950085"/>
            <a:ext cx="8665210" cy="4648835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平行四边形 1"/>
          <p:cNvSpPr/>
          <p:nvPr/>
        </p:nvSpPr>
        <p:spPr>
          <a:xfrm>
            <a:off x="1187450" y="0"/>
            <a:ext cx="10768013" cy="782638"/>
          </a:xfrm>
          <a:prstGeom prst="parallelogram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/>
            <a:endParaRPr lang="zh-CN" altLang="en-US" sz="2800" b="1" strike="noStrike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236538" y="0"/>
            <a:ext cx="976313" cy="782638"/>
          </a:xfrm>
          <a:prstGeom prst="parallelogram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3600" b="1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endParaRPr lang="zh-CN" altLang="en-US" sz="3600" b="1" strike="noStrike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3"/>
          <p:cNvSpPr txBox="1"/>
          <p:nvPr/>
        </p:nvSpPr>
        <p:spPr>
          <a:xfrm>
            <a:off x="1477963" y="69850"/>
            <a:ext cx="5313362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六边形 4"/>
          <p:cNvSpPr/>
          <p:nvPr/>
        </p:nvSpPr>
        <p:spPr>
          <a:xfrm>
            <a:off x="4073525" y="1444625"/>
            <a:ext cx="3603625" cy="2968625"/>
          </a:xfrm>
          <a:prstGeom prst="hexagon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6000" b="1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endParaRPr lang="zh-CN" altLang="en-US" sz="6000" b="1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/>
            <a:r>
              <a:rPr lang="zh-CN" altLang="en-US" sz="6000" b="1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en-US" sz="6000" b="1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六边形 5"/>
          <p:cNvSpPr/>
          <p:nvPr/>
        </p:nvSpPr>
        <p:spPr>
          <a:xfrm>
            <a:off x="1477963" y="3290888"/>
            <a:ext cx="2805113" cy="2243138"/>
          </a:xfrm>
          <a:prstGeom prst="hexagon">
            <a:avLst/>
          </a:prstGeom>
          <a:solidFill>
            <a:srgbClr val="B7472A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3600" b="1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endParaRPr lang="zh-CN" altLang="en-US" sz="3600" b="1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/>
            <a:r>
              <a:rPr lang="zh-CN" altLang="en-US" sz="3600" b="1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en-US" sz="3600" b="1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六边形 7"/>
          <p:cNvSpPr/>
          <p:nvPr/>
        </p:nvSpPr>
        <p:spPr>
          <a:xfrm>
            <a:off x="7449185" y="3291205"/>
            <a:ext cx="3402330" cy="2750185"/>
          </a:xfrm>
          <a:prstGeom prst="hexagon">
            <a:avLst/>
          </a:prstGeom>
          <a:solidFill>
            <a:srgbClr val="595959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b="1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4" name="文本框 10"/>
          <p:cNvSpPr txBox="1"/>
          <p:nvPr/>
        </p:nvSpPr>
        <p:spPr>
          <a:xfrm>
            <a:off x="5348605" y="5013960"/>
            <a:ext cx="1159510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5" name="文本框 11"/>
          <p:cNvSpPr txBox="1"/>
          <p:nvPr/>
        </p:nvSpPr>
        <p:spPr>
          <a:xfrm>
            <a:off x="8570595" y="3943985"/>
            <a:ext cx="1938020" cy="14452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</Words>
  <Application>WPS 演示</Application>
  <PresentationFormat>宽屏</PresentationFormat>
  <Paragraphs>125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宋体</vt:lpstr>
      <vt:lpstr>Wingdings</vt:lpstr>
      <vt:lpstr>Bodoni MT Black</vt:lpstr>
      <vt:lpstr>华文中宋</vt:lpstr>
      <vt:lpstr>微软雅黑</vt:lpstr>
      <vt:lpstr>Arial Black</vt:lpstr>
      <vt:lpstr>等线</vt:lpstr>
      <vt:lpstr>Segoe Print</vt:lpstr>
      <vt:lpstr>Arial Unicode MS</vt:lpstr>
      <vt:lpstr>等线 Light</vt:lpstr>
      <vt:lpstr>Calibri</vt:lpstr>
      <vt:lpstr>Wingdings</vt:lpstr>
      <vt:lpstr>MS PGothic</vt:lpstr>
      <vt:lpstr>华文宋体</vt:lpstr>
      <vt:lpstr>Arial Unicode MS</vt:lpstr>
      <vt:lpstr>Adobe 仿宋 Std R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陈文丽</dc:creator>
  <cp:lastModifiedBy>§不朽§</cp:lastModifiedBy>
  <cp:revision>56</cp:revision>
  <dcterms:created xsi:type="dcterms:W3CDTF">2017-12-23T01:30:00Z</dcterms:created>
  <dcterms:modified xsi:type="dcterms:W3CDTF">2018-09-22T05:09:16Z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