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4"/>
  </p:notesMasterIdLst>
  <p:sldIdLst>
    <p:sldId id="256" r:id="rId2"/>
    <p:sldId id="261" r:id="rId3"/>
    <p:sldId id="257" r:id="rId4"/>
    <p:sldId id="281" r:id="rId5"/>
    <p:sldId id="258" r:id="rId6"/>
    <p:sldId id="297" r:id="rId7"/>
    <p:sldId id="295" r:id="rId8"/>
    <p:sldId id="296" r:id="rId9"/>
    <p:sldId id="283" r:id="rId10"/>
    <p:sldId id="259" r:id="rId11"/>
    <p:sldId id="284" r:id="rId12"/>
    <p:sldId id="262" r:id="rId13"/>
    <p:sldId id="273" r:id="rId14"/>
    <p:sldId id="285" r:id="rId15"/>
    <p:sldId id="277" r:id="rId16"/>
    <p:sldId id="286" r:id="rId17"/>
    <p:sldId id="293" r:id="rId18"/>
    <p:sldId id="290" r:id="rId19"/>
    <p:sldId id="294" r:id="rId20"/>
    <p:sldId id="287" r:id="rId21"/>
    <p:sldId id="279" r:id="rId22"/>
    <p:sldId id="29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51" autoAdjust="0"/>
    <p:restoredTop sz="93878" autoAdjust="0"/>
  </p:normalViewPr>
  <p:slideViewPr>
    <p:cSldViewPr>
      <p:cViewPr varScale="1">
        <p:scale>
          <a:sx n="66" d="100"/>
          <a:sy n="66" d="100"/>
        </p:scale>
        <p:origin x="-9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CA053-A440-4E98-AB57-F4801BE41A76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D448A-EA7B-4CDF-A9F2-84E2170A7D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0350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D448A-EA7B-4CDF-A9F2-84E2170A7D7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800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D448A-EA7B-4CDF-A9F2-84E2170A7D7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8000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D448A-EA7B-4CDF-A9F2-84E2170A7D7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800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511" y="1057275"/>
            <a:ext cx="5589269" cy="1454518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400" b="1" i="0">
                <a:ln w="14605"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512" y="2613482"/>
            <a:ext cx="5589269" cy="40322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329772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8495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2058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498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8" y="2777217"/>
            <a:ext cx="7886700" cy="1070339"/>
          </a:xfrm>
        </p:spPr>
        <p:txBody>
          <a:bodyPr anchor="b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387454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2693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803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016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3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974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622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685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50" t="1528"/>
          <a:stretch/>
        </p:blipFill>
        <p:spPr>
          <a:xfrm>
            <a:off x="-29029" y="-31749"/>
            <a:ext cx="9173029" cy="71727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8623" y="165238"/>
            <a:ext cx="6743428" cy="601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0575" y="1619249"/>
            <a:ext cx="7915275" cy="4737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096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70000"/>
        <a:buFont typeface="Wingdings" panose="05000000000000000000" pitchFamily="2" charset="2"/>
        <a:buChar char="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so.com/doc/3417785.html" TargetMode="External"/><Relationship Id="rId2" Type="http://schemas.openxmlformats.org/officeDocument/2006/relationships/hyperlink" Target="http://baike.so.com/doc/532776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mages.cnitblog.com/blog/54346/201412/151420428907218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images.cnitblog.com/blog/54346/201412/151420453124391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LCL </a:t>
            </a:r>
            <a:r>
              <a:rPr lang="zh-CN" altLang="en-US" dirty="0" smtClean="0"/>
              <a:t>插件式开发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罗敏贵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808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基于插件开发的成熟软件</a:t>
            </a:r>
            <a:endParaRPr lang="zh-CN" altLang="en-US" dirty="0"/>
          </a:p>
        </p:txBody>
      </p:sp>
      <p:sp>
        <p:nvSpPr>
          <p:cNvPr id="27650" name="AutoShape 2" descr="http://images.cnitblog.com/blog/8867/201307/09201251-2e21eeacd1d64919911872eb368d05a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666" y="2214554"/>
            <a:ext cx="867461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401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776" indent="-457200"/>
            <a:r>
              <a:rPr lang="zh-CN" altLang="en-US" dirty="0"/>
              <a:t>平台的价值</a:t>
            </a:r>
            <a:endParaRPr lang="en-US" altLang="zh-CN" dirty="0" smtClean="0"/>
          </a:p>
          <a:p>
            <a:pPr marL="493776" indent="-457200"/>
            <a:r>
              <a:rPr lang="zh-CN" altLang="en-US" dirty="0" smtClean="0"/>
              <a:t>平台架构特点</a:t>
            </a:r>
            <a:endParaRPr lang="zh-CN" altLang="en-US" dirty="0"/>
          </a:p>
          <a:p>
            <a:pPr marL="493776" indent="-457200"/>
            <a:r>
              <a:rPr lang="zh-CN" altLang="en-US" u="sng" dirty="0" smtClean="0"/>
              <a:t>解决</a:t>
            </a:r>
            <a:r>
              <a:rPr lang="zh-CN" altLang="en-US" u="sng" dirty="0"/>
              <a:t>的问题</a:t>
            </a:r>
          </a:p>
          <a:p>
            <a:pPr marL="493776" indent="-457200"/>
            <a:r>
              <a:rPr lang="zh-CN" altLang="en-US" dirty="0"/>
              <a:t>核心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93776" indent="-457200"/>
            <a:r>
              <a:rPr lang="zh-CN" altLang="en-US" dirty="0" smtClean="0"/>
              <a:t>程序示例</a:t>
            </a:r>
            <a:endParaRPr lang="en-US" altLang="zh-CN" dirty="0" smtClean="0"/>
          </a:p>
          <a:p>
            <a:pPr marL="493776" indent="-457200"/>
            <a:r>
              <a:rPr lang="zh-CN" altLang="en-US" dirty="0" smtClean="0"/>
              <a:t>业界发展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899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快速</a:t>
            </a:r>
            <a:r>
              <a:rPr lang="zh-CN" altLang="en-US" dirty="0"/>
              <a:t>开发数据库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如何组装模块？</a:t>
            </a:r>
            <a:endParaRPr lang="en-US" altLang="zh-CN" dirty="0" smtClean="0"/>
          </a:p>
          <a:p>
            <a:r>
              <a:rPr lang="zh-CN" altLang="en-US" dirty="0" smtClean="0"/>
              <a:t>如何解决模块的依赖关系？ </a:t>
            </a:r>
            <a:endParaRPr lang="en-US" altLang="zh-CN" dirty="0" smtClean="0"/>
          </a:p>
          <a:p>
            <a:r>
              <a:rPr lang="zh-CN" altLang="en-US" dirty="0" smtClean="0"/>
              <a:t>如何确保模块的独立性，从而降低模块间相互影响？</a:t>
            </a:r>
            <a:endParaRPr lang="en-US" altLang="zh-CN" dirty="0" smtClean="0"/>
          </a:p>
          <a:p>
            <a:r>
              <a:rPr lang="zh-CN" altLang="en-US" dirty="0" smtClean="0"/>
              <a:t>如何开发、调试和部署模块？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28494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产品线工程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主要成果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插件化业务模块积累</a:t>
            </a:r>
          </a:p>
          <a:p>
            <a:r>
              <a:rPr lang="zh-CN" altLang="en-US" dirty="0"/>
              <a:t>客户</a:t>
            </a:r>
            <a:r>
              <a:rPr lang="zh-CN" altLang="en-US" dirty="0" smtClean="0"/>
              <a:t>化开发</a:t>
            </a:r>
            <a:endParaRPr lang="zh-CN" altLang="en-US" dirty="0"/>
          </a:p>
          <a:p>
            <a:r>
              <a:rPr lang="zh-CN" altLang="en-US" dirty="0" smtClean="0"/>
              <a:t>实施人员</a:t>
            </a:r>
            <a:r>
              <a:rPr lang="en-US" altLang="zh-CN" dirty="0" smtClean="0"/>
              <a:t>/</a:t>
            </a:r>
            <a:r>
              <a:rPr lang="zh-CN" altLang="en-US" dirty="0" smtClean="0"/>
              <a:t>客户 配置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2525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776" indent="-457200"/>
            <a:r>
              <a:rPr lang="zh-CN" altLang="en-US" dirty="0"/>
              <a:t>平台的价值</a:t>
            </a:r>
            <a:endParaRPr lang="en-US" altLang="zh-CN" dirty="0" smtClean="0"/>
          </a:p>
          <a:p>
            <a:pPr marL="493776" indent="-457200"/>
            <a:r>
              <a:rPr lang="zh-CN" altLang="en-US" dirty="0" smtClean="0"/>
              <a:t>平台架构特点</a:t>
            </a:r>
            <a:endParaRPr lang="zh-CN" altLang="en-US" dirty="0"/>
          </a:p>
          <a:p>
            <a:pPr marL="493776" indent="-457200"/>
            <a:r>
              <a:rPr lang="zh-CN" altLang="en-US" dirty="0" smtClean="0"/>
              <a:t>解决</a:t>
            </a:r>
            <a:r>
              <a:rPr lang="zh-CN" altLang="en-US" dirty="0"/>
              <a:t>的问题</a:t>
            </a:r>
          </a:p>
          <a:p>
            <a:pPr marL="493776" indent="-457200"/>
            <a:r>
              <a:rPr lang="zh-CN" altLang="en-US" u="sng" dirty="0"/>
              <a:t>核心</a:t>
            </a:r>
            <a:r>
              <a:rPr lang="zh-CN" altLang="en-US" u="sng" dirty="0" smtClean="0"/>
              <a:t>模块</a:t>
            </a:r>
            <a:endParaRPr lang="en-US" altLang="zh-CN" u="sng" dirty="0" smtClean="0"/>
          </a:p>
          <a:p>
            <a:pPr marL="493776" indent="-457200"/>
            <a:r>
              <a:rPr lang="zh-CN" altLang="en-US" dirty="0" smtClean="0"/>
              <a:t>程序示例</a:t>
            </a:r>
            <a:endParaRPr lang="en-US" altLang="zh-CN" dirty="0" smtClean="0"/>
          </a:p>
          <a:p>
            <a:pPr marL="493776" indent="-457200"/>
            <a:r>
              <a:rPr lang="zh-CN" altLang="en-US" dirty="0" smtClean="0"/>
              <a:t>业界发展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7910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571744"/>
            <a:ext cx="8280400" cy="391160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产品外围开发环境支持：</a:t>
            </a:r>
            <a:r>
              <a:rPr lang="en-US" altLang="zh-CN" dirty="0" smtClean="0"/>
              <a:t>VS-SDK</a:t>
            </a:r>
            <a:r>
              <a:rPr lang="zh-CN" altLang="en-US" dirty="0" smtClean="0"/>
              <a:t>、开发论坛、开发支持等。</a:t>
            </a:r>
          </a:p>
          <a:p>
            <a:r>
              <a:rPr lang="zh-CN" altLang="en-US" dirty="0" smtClean="0"/>
              <a:t>应用插件层：各专业的应用级别插件。</a:t>
            </a:r>
          </a:p>
          <a:p>
            <a:r>
              <a:rPr lang="zh-CN" altLang="en-US" dirty="0" smtClean="0"/>
              <a:t>基础应用模块层：平台提供的基础应用模块，包含了一些必备的业务。</a:t>
            </a:r>
          </a:p>
          <a:p>
            <a:r>
              <a:rPr lang="zh-CN" altLang="en-US" dirty="0" smtClean="0"/>
              <a:t>基础服务层：</a:t>
            </a:r>
            <a:r>
              <a:rPr lang="zh-CN" altLang="en-US" b="1" dirty="0" smtClean="0"/>
              <a:t>基础服务的封装层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基础框架层：基础的技术核心框架。包含：</a:t>
            </a:r>
            <a:r>
              <a:rPr lang="zh-CN" altLang="en-US" b="1" dirty="0" smtClean="0"/>
              <a:t>插件框架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服务容器</a:t>
            </a:r>
            <a:r>
              <a:rPr lang="zh-CN" altLang="en-US" dirty="0" smtClean="0"/>
              <a:t>、事件总线、命令系统、日志、异常。</a:t>
            </a:r>
          </a:p>
          <a:p>
            <a:r>
              <a:rPr lang="zh-CN" altLang="en-US" dirty="0" smtClean="0"/>
              <a:t>数据框架层：</a:t>
            </a:r>
            <a:r>
              <a:rPr lang="zh-CN" altLang="en-US" b="1" dirty="0" smtClean="0"/>
              <a:t>领域框架</a:t>
            </a:r>
            <a:r>
              <a:rPr lang="zh-CN" altLang="en-US" dirty="0" smtClean="0"/>
              <a:t>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1154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776" indent="-457200"/>
            <a:r>
              <a:rPr lang="zh-CN" altLang="en-US" dirty="0"/>
              <a:t>平台的</a:t>
            </a:r>
            <a:r>
              <a:rPr lang="zh-CN" altLang="en-US" dirty="0" smtClean="0"/>
              <a:t>价值</a:t>
            </a:r>
            <a:endParaRPr lang="en-US" altLang="zh-CN" dirty="0" smtClean="0"/>
          </a:p>
          <a:p>
            <a:pPr marL="493776" indent="-457200"/>
            <a:r>
              <a:rPr lang="zh-CN" altLang="en-US" dirty="0" smtClean="0"/>
              <a:t>平台架构特点</a:t>
            </a:r>
            <a:endParaRPr lang="zh-CN" altLang="en-US" dirty="0"/>
          </a:p>
          <a:p>
            <a:pPr marL="493776" indent="-457200"/>
            <a:r>
              <a:rPr lang="zh-CN" altLang="en-US" dirty="0" smtClean="0"/>
              <a:t>解决</a:t>
            </a:r>
            <a:r>
              <a:rPr lang="zh-CN" altLang="en-US" dirty="0"/>
              <a:t>的问题</a:t>
            </a:r>
          </a:p>
          <a:p>
            <a:pPr marL="493776" indent="-457200"/>
            <a:r>
              <a:rPr lang="zh-CN" altLang="en-US" dirty="0"/>
              <a:t>核心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93776" indent="-457200"/>
            <a:r>
              <a:rPr lang="zh-CN" altLang="en-US" u="sng" dirty="0" smtClean="0"/>
              <a:t>程序示例</a:t>
            </a:r>
            <a:endParaRPr lang="en-US" altLang="zh-CN" u="sng" dirty="0" smtClean="0"/>
          </a:p>
          <a:p>
            <a:pPr marL="493776" indent="-457200"/>
            <a:r>
              <a:rPr lang="zh-CN" altLang="en-US" dirty="0" smtClean="0"/>
              <a:t>业界发展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549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4"/>
            <a:ext cx="9144000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433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U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15"/>
            <a:ext cx="9144000" cy="6429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33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EasyU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62"/>
            <a:ext cx="9144000" cy="67865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33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</a:t>
            </a:r>
            <a:r>
              <a:rPr lang="zh-CN" altLang="en-US" dirty="0"/>
              <a:t>演示意</a:t>
            </a:r>
            <a:r>
              <a:rPr lang="zh-CN" altLang="en-US" dirty="0" smtClean="0"/>
              <a:t>在插件框架</a:t>
            </a:r>
            <a:r>
              <a:rPr lang="zh-CN" altLang="en-US" dirty="0"/>
              <a:t>整体技术</a:t>
            </a:r>
            <a:r>
              <a:rPr lang="zh-CN" altLang="en-US" dirty="0" smtClean="0"/>
              <a:t>概述</a:t>
            </a:r>
            <a:r>
              <a:rPr lang="zh-CN" altLang="en-US" dirty="0"/>
              <a:t>，以让大家对整体模块有轮廓的</a:t>
            </a:r>
            <a:r>
              <a:rPr lang="zh-CN" altLang="en-US" dirty="0" smtClean="0"/>
              <a:t>了解</a:t>
            </a:r>
            <a:endParaRPr lang="en-US" altLang="zh-CN" dirty="0" smtClean="0"/>
          </a:p>
          <a:p>
            <a:r>
              <a:rPr lang="zh-CN" altLang="en-US" dirty="0"/>
              <a:t>针对具体的模块或设计细节以后会跟大家继续</a:t>
            </a:r>
            <a:r>
              <a:rPr lang="zh-CN" altLang="en-US" dirty="0" smtClean="0"/>
              <a:t>交流。</a:t>
            </a:r>
            <a:endParaRPr lang="en-US" altLang="zh-CN" dirty="0"/>
          </a:p>
          <a:p>
            <a:r>
              <a:rPr lang="zh-CN" altLang="en-US" dirty="0" smtClean="0"/>
              <a:t>欢迎大家提出宝贵意见。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897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776" indent="-457200"/>
            <a:r>
              <a:rPr lang="zh-CN" altLang="en-US" dirty="0"/>
              <a:t>平台的</a:t>
            </a:r>
            <a:r>
              <a:rPr lang="zh-CN" altLang="en-US" dirty="0" smtClean="0"/>
              <a:t>价值</a:t>
            </a:r>
            <a:endParaRPr lang="en-US" altLang="zh-CN" dirty="0" smtClean="0"/>
          </a:p>
          <a:p>
            <a:pPr marL="493776" indent="-457200"/>
            <a:r>
              <a:rPr lang="zh-CN" altLang="en-US" dirty="0" smtClean="0"/>
              <a:t>平台架构特点</a:t>
            </a:r>
            <a:endParaRPr lang="zh-CN" altLang="en-US" dirty="0"/>
          </a:p>
          <a:p>
            <a:pPr marL="493776" indent="-457200"/>
            <a:r>
              <a:rPr lang="zh-CN" altLang="en-US" dirty="0" smtClean="0"/>
              <a:t>解决</a:t>
            </a:r>
            <a:r>
              <a:rPr lang="zh-CN" altLang="en-US" dirty="0"/>
              <a:t>的问题</a:t>
            </a:r>
          </a:p>
          <a:p>
            <a:pPr marL="493776" indent="-457200"/>
            <a:r>
              <a:rPr lang="zh-CN" altLang="en-US" dirty="0"/>
              <a:t>核心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93776" indent="-457200"/>
            <a:r>
              <a:rPr lang="zh-CN" altLang="en-US" dirty="0" smtClean="0"/>
              <a:t>程序示例</a:t>
            </a:r>
            <a:endParaRPr lang="en-US" altLang="zh-CN" dirty="0" smtClean="0"/>
          </a:p>
          <a:p>
            <a:pPr marL="493776" indent="-457200"/>
            <a:r>
              <a:rPr lang="zh-CN" altLang="en-US" u="sng" dirty="0" smtClean="0"/>
              <a:t>业界发展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="" xmlns:p14="http://schemas.microsoft.com/office/powerpoint/2010/main" val="13864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与业界对比</a:t>
            </a:r>
            <a:endParaRPr lang="zh-CN" alt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2" y="1571612"/>
            <a:ext cx="860745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461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600" dirty="0" smtClean="0"/>
              <a:t>THANK YOU</a:t>
            </a:r>
            <a:r>
              <a:rPr lang="zh-CN" altLang="en-US" sz="6600" dirty="0" smtClean="0"/>
              <a:t>！</a:t>
            </a:r>
            <a:endParaRPr lang="zh-CN" altLang="en-US" sz="6600" dirty="0"/>
          </a:p>
        </p:txBody>
      </p:sp>
    </p:spTree>
    <p:extLst>
      <p:ext uri="{BB962C8B-B14F-4D97-AF65-F5344CB8AC3E}">
        <p14:creationId xmlns="" xmlns:p14="http://schemas.microsoft.com/office/powerpoint/2010/main" val="14978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776" indent="-457200"/>
            <a:r>
              <a:rPr lang="zh-CN" altLang="en-US" dirty="0" smtClean="0"/>
              <a:t>插件的价值</a:t>
            </a:r>
            <a:endParaRPr lang="en-US" altLang="zh-CN" dirty="0" smtClean="0"/>
          </a:p>
          <a:p>
            <a:pPr marL="493776" indent="-457200"/>
            <a:r>
              <a:rPr lang="zh-CN" altLang="en-US" dirty="0" smtClean="0"/>
              <a:t>插件架构特点</a:t>
            </a:r>
            <a:endParaRPr lang="zh-CN" altLang="en-US" dirty="0"/>
          </a:p>
          <a:p>
            <a:pPr marL="493776" indent="-457200"/>
            <a:r>
              <a:rPr lang="zh-CN" altLang="en-US" dirty="0" smtClean="0"/>
              <a:t>解决</a:t>
            </a:r>
            <a:r>
              <a:rPr lang="zh-CN" altLang="en-US" dirty="0"/>
              <a:t>的问题</a:t>
            </a:r>
          </a:p>
          <a:p>
            <a:pPr marL="493776" indent="-457200"/>
            <a:r>
              <a:rPr lang="zh-CN" altLang="en-US" dirty="0" smtClean="0"/>
              <a:t>核心模块</a:t>
            </a:r>
            <a:endParaRPr lang="en-US" altLang="zh-CN" dirty="0" smtClean="0"/>
          </a:p>
          <a:p>
            <a:pPr marL="493776" indent="-457200"/>
            <a:r>
              <a:rPr lang="zh-CN" altLang="en-US" dirty="0" smtClean="0"/>
              <a:t>程序示例</a:t>
            </a:r>
            <a:endParaRPr lang="en-US" altLang="zh-CN" dirty="0" smtClean="0"/>
          </a:p>
          <a:p>
            <a:pPr marL="493776" indent="-457200"/>
            <a:r>
              <a:rPr lang="zh-CN" altLang="en-US" dirty="0" smtClean="0"/>
              <a:t>业界发展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7032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776" indent="-457200"/>
            <a:r>
              <a:rPr lang="zh-CN" altLang="en-US" u="sng" dirty="0" smtClean="0"/>
              <a:t>插件的</a:t>
            </a:r>
            <a:r>
              <a:rPr lang="zh-CN" altLang="en-US" u="sng" dirty="0"/>
              <a:t>价值</a:t>
            </a:r>
            <a:endParaRPr lang="en-US" altLang="zh-CN" u="sng" dirty="0" smtClean="0"/>
          </a:p>
          <a:p>
            <a:pPr marL="493776" indent="-457200"/>
            <a:r>
              <a:rPr lang="zh-CN" altLang="en-US" dirty="0" smtClean="0"/>
              <a:t>插件架构特点</a:t>
            </a:r>
            <a:endParaRPr lang="zh-CN" altLang="en-US" dirty="0"/>
          </a:p>
          <a:p>
            <a:pPr marL="493776" indent="-457200"/>
            <a:r>
              <a:rPr lang="zh-CN" altLang="en-US" dirty="0" smtClean="0"/>
              <a:t>解决</a:t>
            </a:r>
            <a:r>
              <a:rPr lang="zh-CN" altLang="en-US" dirty="0"/>
              <a:t>的问题</a:t>
            </a:r>
          </a:p>
          <a:p>
            <a:pPr marL="493776" indent="-457200"/>
            <a:r>
              <a:rPr lang="zh-CN" altLang="en-US" dirty="0"/>
              <a:t>核心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93776" indent="-457200"/>
            <a:r>
              <a:rPr lang="zh-CN" altLang="en-US" dirty="0" smtClean="0"/>
              <a:t>程序示例</a:t>
            </a:r>
            <a:endParaRPr lang="en-US" altLang="zh-CN" dirty="0" smtClean="0"/>
          </a:p>
          <a:p>
            <a:pPr marL="493776" indent="-457200"/>
            <a:r>
              <a:rPr lang="zh-CN" altLang="en-US" dirty="0" smtClean="0"/>
              <a:t>业界发展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8401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我们为什么要一个插件平台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/>
              <a:t>模块</a:t>
            </a:r>
            <a:r>
              <a:rPr lang="zh-CN" altLang="en-US" dirty="0"/>
              <a:t>级</a:t>
            </a:r>
            <a:r>
              <a:rPr lang="zh-CN" altLang="en-US" dirty="0" smtClean="0"/>
              <a:t>业务级重用、</a:t>
            </a:r>
            <a:r>
              <a:rPr lang="en-US" altLang="zh-CN" dirty="0"/>
              <a:t> 721 </a:t>
            </a:r>
            <a:r>
              <a:rPr lang="zh-CN" altLang="en-US" dirty="0"/>
              <a:t>可变性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marL="457200" indent="-457200"/>
            <a:r>
              <a:rPr lang="zh-CN" altLang="en-US" dirty="0" smtClean="0"/>
              <a:t>减少重复开发</a:t>
            </a:r>
            <a:endParaRPr lang="zh-CN" altLang="en-US" dirty="0"/>
          </a:p>
          <a:p>
            <a:pPr marL="457200" indent="-457200"/>
            <a:r>
              <a:rPr lang="zh-CN" altLang="en-US" dirty="0" smtClean="0"/>
              <a:t>产品组合，拆分打包销售</a:t>
            </a:r>
            <a:endParaRPr lang="en-US" altLang="zh-CN" dirty="0" smtClean="0"/>
          </a:p>
          <a:p>
            <a:pPr marL="457200" indent="-457200"/>
            <a:r>
              <a:rPr lang="zh-CN" altLang="en-US" dirty="0" smtClean="0"/>
              <a:t>业务插件积累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522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使用插件有什么好处？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2428868"/>
            <a:ext cx="8715435" cy="421484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(1</a:t>
            </a:r>
            <a:r>
              <a:rPr lang="zh-CN" altLang="en-US" dirty="0" smtClean="0"/>
              <a:t>）结构清晰、易于理解。</a:t>
            </a:r>
          </a:p>
          <a:p>
            <a:r>
              <a:rPr lang="en-US" altLang="zh-CN" dirty="0" smtClean="0"/>
              <a:t>(2</a:t>
            </a:r>
            <a:r>
              <a:rPr lang="zh-CN" altLang="en-US" dirty="0" smtClean="0"/>
              <a:t>）易修改、可维护性强。由于插件与宿主程序之间通过接口联系所以升级和维护。</a:t>
            </a:r>
          </a:p>
          <a:p>
            <a:r>
              <a:rPr lang="en-US" altLang="zh-CN" dirty="0" smtClean="0"/>
              <a:t>(3</a:t>
            </a:r>
            <a:r>
              <a:rPr lang="zh-CN" altLang="en-US" dirty="0" smtClean="0"/>
              <a:t>）可移植性强、重用力度大。</a:t>
            </a:r>
          </a:p>
          <a:p>
            <a:r>
              <a:rPr lang="en-US" altLang="zh-CN" dirty="0" smtClean="0"/>
              <a:t>(4</a:t>
            </a:r>
            <a:r>
              <a:rPr lang="zh-CN" altLang="en-US" dirty="0" smtClean="0"/>
              <a:t>）结构容易调整。</a:t>
            </a:r>
          </a:p>
          <a:p>
            <a:r>
              <a:rPr lang="en-US" altLang="zh-CN" dirty="0" smtClean="0"/>
              <a:t>(5</a:t>
            </a:r>
            <a:r>
              <a:rPr lang="zh-CN" altLang="en-US" dirty="0" smtClean="0"/>
              <a:t>）插件之间的耦合度较低。由于插件通过与宿主程序通信来实现插件与插件，插件与宿主程序间的通信，所以插件之间的耦合度更低。</a:t>
            </a:r>
          </a:p>
          <a:p>
            <a:r>
              <a:rPr lang="en-US" altLang="zh-CN" dirty="0" smtClean="0"/>
              <a:t>(6</a:t>
            </a:r>
            <a:r>
              <a:rPr lang="zh-CN" altLang="en-US" dirty="0" smtClean="0"/>
              <a:t>）可以在</a:t>
            </a:r>
            <a:r>
              <a:rPr lang="zh-CN" altLang="en-US" dirty="0" smtClean="0">
                <a:hlinkClick r:id="rId2"/>
              </a:rPr>
              <a:t>软件开发</a:t>
            </a:r>
            <a:r>
              <a:rPr lang="zh-CN" altLang="en-US" dirty="0" smtClean="0"/>
              <a:t>的过程中修改</a:t>
            </a:r>
            <a:r>
              <a:rPr lang="zh-CN" altLang="en-US" dirty="0" smtClean="0">
                <a:hlinkClick r:id="rId3"/>
              </a:rPr>
              <a:t>应用程序</a:t>
            </a:r>
            <a:r>
              <a:rPr lang="zh-CN" altLang="en-US" dirty="0" smtClean="0"/>
              <a:t>。由于采用了插件的结构，可以在软件的开发过程中随时修改插件，也可以在应用程序发行之后，通过补丁包的形式增删插件，通过这种形式达到修改应用程序的目的。</a:t>
            </a:r>
          </a:p>
          <a:p>
            <a:r>
              <a:rPr lang="en-US" altLang="zh-CN" dirty="0" smtClean="0"/>
              <a:t>(7</a:t>
            </a:r>
            <a:r>
              <a:rPr lang="zh-CN" altLang="en-US" dirty="0" smtClean="0"/>
              <a:t>）灵活多变的软件开发方式。可以根据资源的实际情况来调整开发的方式，资源充足可以开发所有的插件，资源不充足可以选择开发部分插件，也可以请第三方的厂商开发，用户也可以根据自己的需要进行开发。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插件应用架构概述</a:t>
            </a:r>
            <a:endParaRPr lang="zh-CN" altLang="en-US" dirty="0"/>
          </a:p>
        </p:txBody>
      </p:sp>
      <p:pic>
        <p:nvPicPr>
          <p:cNvPr id="1026" name="Picture 2" descr="clipboard[6]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143116"/>
            <a:ext cx="7881802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52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主程序与插件的通讯</a:t>
            </a:r>
            <a:endParaRPr lang="zh-CN" altLang="en-US" dirty="0"/>
          </a:p>
        </p:txBody>
      </p:sp>
      <p:pic>
        <p:nvPicPr>
          <p:cNvPr id="43010" name="Picture 2" descr="clipboard[7]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210662"/>
            <a:ext cx="8358214" cy="45759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52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776" indent="-457200"/>
            <a:r>
              <a:rPr lang="zh-CN" altLang="en-US" dirty="0" smtClean="0"/>
              <a:t>插件的</a:t>
            </a:r>
            <a:r>
              <a:rPr lang="zh-CN" altLang="en-US" dirty="0"/>
              <a:t>价值</a:t>
            </a:r>
            <a:endParaRPr lang="en-US" altLang="zh-CN" dirty="0" smtClean="0"/>
          </a:p>
          <a:p>
            <a:pPr marL="493776" indent="-457200"/>
            <a:r>
              <a:rPr lang="zh-CN" altLang="en-US" u="sng" dirty="0" smtClean="0"/>
              <a:t>插件架构特点</a:t>
            </a:r>
            <a:endParaRPr lang="zh-CN" altLang="en-US" u="sng" dirty="0"/>
          </a:p>
          <a:p>
            <a:pPr marL="493776" indent="-457200"/>
            <a:r>
              <a:rPr lang="zh-CN" altLang="en-US" dirty="0" smtClean="0"/>
              <a:t>解决</a:t>
            </a:r>
            <a:r>
              <a:rPr lang="zh-CN" altLang="en-US" dirty="0"/>
              <a:t>的问题</a:t>
            </a:r>
          </a:p>
          <a:p>
            <a:pPr marL="493776" indent="-457200"/>
            <a:r>
              <a:rPr lang="zh-CN" altLang="en-US" dirty="0"/>
              <a:t>核心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93776" indent="-457200"/>
            <a:r>
              <a:rPr lang="zh-CN" altLang="en-US" dirty="0" smtClean="0"/>
              <a:t>程序示例</a:t>
            </a:r>
            <a:endParaRPr lang="en-US" altLang="zh-CN" dirty="0" smtClean="0"/>
          </a:p>
          <a:p>
            <a:pPr marL="493776" indent="-457200"/>
            <a:r>
              <a:rPr lang="zh-CN" altLang="en-US" dirty="0" smtClean="0"/>
              <a:t>业界发展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8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9A01PPBG">
  <a:themeElements>
    <a:clrScheme name="KSO_BLUE9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A000120141215A12PPBG</Template>
  <TotalTime>356</TotalTime>
  <Words>569</Words>
  <Application>Microsoft Office PowerPoint</Application>
  <PresentationFormat>全屏显示(4:3)</PresentationFormat>
  <Paragraphs>92</Paragraphs>
  <Slides>22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A000120141119A01PPBG</vt:lpstr>
      <vt:lpstr>LCL 插件式开发</vt:lpstr>
      <vt:lpstr>前言</vt:lpstr>
      <vt:lpstr>议程</vt:lpstr>
      <vt:lpstr>议程</vt:lpstr>
      <vt:lpstr>我们为什么要一个插件平台</vt:lpstr>
      <vt:lpstr>使用插件有什么好处？</vt:lpstr>
      <vt:lpstr>插件应用架构概述</vt:lpstr>
      <vt:lpstr>主程序与插件的通讯</vt:lpstr>
      <vt:lpstr>议程</vt:lpstr>
      <vt:lpstr>基于插件开发的成熟软件</vt:lpstr>
      <vt:lpstr>议程</vt:lpstr>
      <vt:lpstr>快速开发数据库应用程序</vt:lpstr>
      <vt:lpstr>产品线工程 – 主要成果</vt:lpstr>
      <vt:lpstr>议程</vt:lpstr>
      <vt:lpstr>核心模块</vt:lpstr>
      <vt:lpstr>议程</vt:lpstr>
      <vt:lpstr>幻灯片 17</vt:lpstr>
      <vt:lpstr>幻灯片 18</vt:lpstr>
      <vt:lpstr>幻灯片 19</vt:lpstr>
      <vt:lpstr>议程</vt:lpstr>
      <vt:lpstr>与业界对比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OEA 框架演示</dc:title>
  <dc:creator>hqf</dc:creator>
  <cp:lastModifiedBy>罗敏贵</cp:lastModifiedBy>
  <cp:revision>127</cp:revision>
  <dcterms:created xsi:type="dcterms:W3CDTF">2012-05-14T08:10:32Z</dcterms:created>
  <dcterms:modified xsi:type="dcterms:W3CDTF">2015-01-22T15:20:14Z</dcterms:modified>
</cp:coreProperties>
</file>