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90DFA0-1726-4C99-92AA-EA1D65C09F4C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8F486B-BDB8-46A8-BAA9-6838EBB68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5984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984/DB_name" TargetMode="External"/><Relationship Id="rId2" Type="http://schemas.openxmlformats.org/officeDocument/2006/relationships/hyperlink" Target="http://127.0.0.1:5984/_all_db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984/_uui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1894362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CouchDB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43400"/>
            <a:ext cx="6705600" cy="1600200"/>
          </a:xfrm>
        </p:spPr>
        <p:txBody>
          <a:bodyPr/>
          <a:lstStyle/>
          <a:p>
            <a:pPr algn="r"/>
            <a:r>
              <a:rPr lang="en-US" dirty="0" err="1" smtClean="0"/>
              <a:t>Avinash</a:t>
            </a:r>
            <a:r>
              <a:rPr lang="en-US" dirty="0" smtClean="0"/>
              <a:t> </a:t>
            </a:r>
            <a:r>
              <a:rPr lang="en-US" dirty="0" err="1" smtClean="0"/>
              <a:t>Agumamidi</a:t>
            </a:r>
            <a:endParaRPr lang="en-US" dirty="0" smtClean="0"/>
          </a:p>
          <a:p>
            <a:pPr algn="r"/>
            <a:r>
              <a:rPr lang="en-US" dirty="0" err="1" smtClean="0"/>
              <a:t>Madhu</a:t>
            </a:r>
            <a:r>
              <a:rPr lang="en-US" dirty="0" smtClean="0"/>
              <a:t> Reddy</a:t>
            </a:r>
          </a:p>
          <a:p>
            <a:pPr algn="r"/>
            <a:r>
              <a:rPr lang="en-US" dirty="0" smtClean="0"/>
              <a:t>Vishnu C </a:t>
            </a:r>
            <a:r>
              <a:rPr lang="en-US" dirty="0" err="1" smtClean="0"/>
              <a:t>Mandalapu</a:t>
            </a:r>
            <a:endParaRPr lang="en-US" dirty="0" smtClean="0"/>
          </a:p>
          <a:p>
            <a:pPr algn="r"/>
            <a:r>
              <a:rPr lang="en-US" dirty="0" smtClean="0"/>
              <a:t>Azharuddin H Mohammad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1" y="0"/>
            <a:ext cx="3581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CouchDB</a:t>
            </a:r>
            <a:r>
              <a:rPr lang="en-US" dirty="0" smtClean="0"/>
              <a:t>..?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 based REST API</a:t>
            </a:r>
          </a:p>
          <a:p>
            <a:r>
              <a:rPr lang="en-US" dirty="0" smtClean="0"/>
              <a:t>No need to worry about structure of the data</a:t>
            </a:r>
          </a:p>
          <a:p>
            <a:r>
              <a:rPr lang="en-US" dirty="0" smtClean="0"/>
              <a:t>Easy-to-use Replication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G:\AdvanceDB\Presentation\images\HTT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71800"/>
            <a:ext cx="76962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Features..!!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Data Representation - Using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JSON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Interaction - Futon / </a:t>
            </a:r>
            <a:r>
              <a:rPr lang="en-US" dirty="0" err="1" smtClean="0">
                <a:solidFill>
                  <a:srgbClr val="191919"/>
                </a:solidFill>
                <a:latin typeface="Arial" charset="0"/>
                <a:cs typeface="Arial" charset="0"/>
              </a:rPr>
              <a:t>CouchDB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API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Querying - Map /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Reduce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Design Documents - Application code(Language : </a:t>
            </a:r>
            <a:r>
              <a:rPr lang="en-US" dirty="0" err="1" smtClean="0">
                <a:solidFill>
                  <a:srgbClr val="191919"/>
                </a:solidFill>
                <a:latin typeface="Arial" charset="0"/>
                <a:cs typeface="Arial" charset="0"/>
              </a:rPr>
              <a:t>Javascript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)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Documents can have attachments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Stands for Javascript Object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Notation</a:t>
            </a: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Derived from Javascript scripting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language</a:t>
            </a: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Used for representing simple data structures and associative arrays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92500" lnSpcReduction="20000"/>
          </a:bodyPr>
          <a:lstStyle/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sz="3200" dirty="0" smtClean="0">
                <a:solidFill>
                  <a:schemeClr val="dk2"/>
                </a:solidFill>
                <a:sym typeface="Arial"/>
              </a:rPr>
              <a:t>Example: {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"</a:t>
            </a:r>
            <a:r>
              <a:rPr lang="en-US" dirty="0" err="1" smtClean="0">
                <a:solidFill>
                  <a:schemeClr val="dk2"/>
                </a:solidFill>
                <a:sym typeface="Arial"/>
              </a:rPr>
              <a:t>firstName</a:t>
            </a:r>
            <a:r>
              <a:rPr lang="en-US" dirty="0" smtClean="0">
                <a:solidFill>
                  <a:schemeClr val="dk2"/>
                </a:solidFill>
                <a:sym typeface="Arial"/>
              </a:rPr>
              <a:t>": "John",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"</a:t>
            </a:r>
            <a:r>
              <a:rPr lang="en-US" dirty="0" err="1" smtClean="0">
                <a:solidFill>
                  <a:schemeClr val="dk2"/>
                </a:solidFill>
                <a:sym typeface="Arial"/>
              </a:rPr>
              <a:t>lastName</a:t>
            </a:r>
            <a:r>
              <a:rPr lang="en-US" dirty="0" smtClean="0">
                <a:solidFill>
                  <a:schemeClr val="dk2"/>
                </a:solidFill>
                <a:sym typeface="Arial"/>
              </a:rPr>
              <a:t>": "Smith",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"age": 25,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"</a:t>
            </a:r>
            <a:r>
              <a:rPr lang="en-US" dirty="0" err="1" smtClean="0">
                <a:solidFill>
                  <a:schemeClr val="dk2"/>
                </a:solidFill>
                <a:sym typeface="Arial"/>
              </a:rPr>
              <a:t>phoneNumber</a:t>
            </a:r>
            <a:r>
              <a:rPr lang="en-US" dirty="0" smtClean="0">
                <a:solidFill>
                  <a:schemeClr val="dk2"/>
                </a:solidFill>
                <a:sym typeface="Arial"/>
              </a:rPr>
              <a:t>": [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 {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	"type": "home",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	"number": "212 555-1234"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 },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{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	"type": "fax",            					"number": "646 555-4567"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 } ]</a:t>
            </a:r>
          </a:p>
          <a:p>
            <a:pPr marL="38100" indent="0"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(Command </a:t>
            </a:r>
            <a:r>
              <a:rPr lang="en-US" dirty="0" smtClean="0"/>
              <a:t>l</a:t>
            </a:r>
            <a:r>
              <a:rPr lang="en-US" dirty="0" smtClean="0"/>
              <a:t>ine utility)</a:t>
            </a:r>
            <a:br>
              <a:rPr lang="en-US" dirty="0" smtClean="0"/>
            </a:br>
            <a:r>
              <a:rPr lang="en-US" dirty="0" smtClean="0"/>
              <a:t>CURL- server 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access the homepage of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algn="just">
              <a:buNone/>
            </a:pPr>
            <a:r>
              <a:rPr lang="en-US" u="sng" dirty="0" smtClean="0"/>
              <a:t>curl </a:t>
            </a:r>
            <a:r>
              <a:rPr lang="en-US" u="sng" dirty="0" smtClean="0">
                <a:hlinkClick r:id="rId2"/>
              </a:rPr>
              <a:t>http://127.0.0.1:5984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algn="just">
              <a:buNone/>
            </a:pPr>
            <a:endParaRPr lang="en-US" u="sng" dirty="0" smtClean="0"/>
          </a:p>
          <a:p>
            <a:pPr algn="just">
              <a:buNone/>
            </a:pPr>
            <a:endParaRPr lang="en-US" u="sng" dirty="0" smtClean="0"/>
          </a:p>
          <a:p>
            <a:pPr algn="just">
              <a:buNone/>
            </a:pPr>
            <a:endParaRPr lang="en-US" u="sng" dirty="0" smtClean="0"/>
          </a:p>
          <a:p>
            <a:pPr algn="just">
              <a:buNone/>
            </a:pPr>
            <a:endParaRPr lang="en-US" u="sng" dirty="0" smtClean="0"/>
          </a:p>
          <a:p>
            <a:pPr algn="just">
              <a:buNone/>
            </a:pPr>
            <a:endParaRPr lang="en-US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 descr="G:\AdvanceDB\Presentation\images\home_cm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743200"/>
            <a:ext cx="67056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– Database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Command to get a list of Databases : 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curl -X GET 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2"/>
              </a:rPr>
              <a:t>http://127.0.0.1:5984/_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2"/>
              </a:rPr>
              <a:t>all_dbs</a:t>
            </a: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Command to create a Database :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curl -X PUT 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3"/>
              </a:rPr>
              <a:t>http://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3"/>
              </a:rPr>
              <a:t>127.0.0.1:5984/DB_name</a:t>
            </a: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Curl's -v option :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curl -vX PUT 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3"/>
              </a:rPr>
              <a:t>http://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3"/>
              </a:rPr>
              <a:t>127.0.0.1:5984/DB_name</a:t>
            </a: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Command to destroy a Database :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curl -X DELETE 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3"/>
              </a:rPr>
              <a:t>http://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3"/>
              </a:rPr>
              <a:t>127.0.0.1:5984/DB_name</a:t>
            </a: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– Document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Command to create a document :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curl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-X PUT http://127.0.0.1:5984/albums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/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6ert2gh45ji6h6tywe324743rtbhgtrg \ -d       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'{"title":"abc","artist":"xyz"}' </a:t>
            </a: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Command to get a UUID :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   curl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-X GET 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2"/>
              </a:rPr>
              <a:t>http://127.0.0.1:5984/_</a:t>
            </a:r>
            <a:r>
              <a:rPr lang="en" dirty="0" smtClean="0">
                <a:solidFill>
                  <a:schemeClr val="dk2"/>
                </a:solidFill>
                <a:sym typeface="Arial"/>
                <a:hlinkClick r:id="rId2"/>
              </a:rPr>
              <a:t>uuids</a:t>
            </a: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Command to retrieve a Document :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    curl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-X GET http://127.0.0.1:5984/albums/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   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6ert2gh45ji6h6tywe324743rtbhgtrg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– Document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Command for attachments :</a:t>
            </a:r>
          </a:p>
          <a:p>
            <a:pPr>
              <a:buClr>
                <a:srgbClr val="000000"/>
              </a:buClr>
              <a:buSzPct val="3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 curl -vX PUT http://127.0.0.1:5984/albums/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6ert2gh45ji6h6tywe324743rtbhgtrg/ \ 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artwork.jpg?rev=2-2739352689 --data-binary   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@artwork.jpg -H "Content-Type: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image/jpg“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To view the image in the browser, URL is :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 http://127.0.0.1:5984/albums/6ert2gh45ji6h6  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 tywe324743rtbhgtrg/artwork.jpg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– Replicate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Command to replicate a Database </a:t>
            </a:r>
            <a:r>
              <a:rPr lang="en" dirty="0" smtClean="0">
                <a:solidFill>
                  <a:schemeClr val="dk2"/>
                </a:solidFill>
                <a:sym typeface="Arial"/>
              </a:rPr>
              <a:t>:</a:t>
            </a:r>
            <a:endParaRPr lang="en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 curl -vX POST http://127.0.0.1:5984/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 _replicate \ -d '{"source":"albums","target":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" dirty="0" smtClean="0">
                <a:solidFill>
                  <a:schemeClr val="dk2"/>
                </a:solidFill>
                <a:sym typeface="Arial"/>
              </a:rPr>
              <a:t>     "albums_replica"}'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Built-in admin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interface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Access to all </a:t>
            </a:r>
            <a:r>
              <a:rPr lang="en-US" dirty="0" err="1" smtClean="0">
                <a:solidFill>
                  <a:srgbClr val="191919"/>
                </a:solidFill>
                <a:latin typeface="Arial" charset="0"/>
                <a:cs typeface="Arial" charset="0"/>
              </a:rPr>
              <a:t>CouchDB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features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Create and Destroy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databases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Create, View and Edit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Documents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Compose and run Map / Reduce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Views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Replicate a Database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about these..!!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is.. ??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 – types</a:t>
            </a:r>
          </a:p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CouchDB</a:t>
            </a:r>
            <a:r>
              <a:rPr lang="en-US" dirty="0" smtClean="0"/>
              <a:t>.?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Command line utility - CURL </a:t>
            </a:r>
          </a:p>
          <a:p>
            <a:r>
              <a:rPr lang="en-US" dirty="0" smtClean="0"/>
              <a:t>Futon</a:t>
            </a:r>
          </a:p>
          <a:p>
            <a:r>
              <a:rPr lang="en-US" dirty="0" smtClean="0"/>
              <a:t>HTTP API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Map/ Reduce Functions..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FUTON Interface Demo</a:t>
            </a:r>
            <a:endParaRPr lang="en-US" dirty="0"/>
          </a:p>
        </p:txBody>
      </p:sp>
      <p:pic>
        <p:nvPicPr>
          <p:cNvPr id="5122" name="Picture 2" descr="G:\AdvanceDB\Presentation\images\HTT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4676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(HTTP API)</a:t>
            </a:r>
            <a:br>
              <a:rPr lang="en-US" dirty="0" smtClean="0"/>
            </a:br>
            <a:r>
              <a:rPr lang="en-US" dirty="0" smtClean="0"/>
              <a:t>HTTP Request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new objects, databases, documents, views and design documents.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dirty="0" smtClean="0"/>
                        <a:t>GET requests are used to request data from the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 request is used to upload data.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values, upload documents, set document values, and can also start certain administration commands.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DELETE requests to delete databases and documents.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COPY method, you can copy documents and objects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HTTP Status codes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143000"/>
          <a:ext cx="7696200" cy="547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6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49112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200 − 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status will be issued when a request completed successfully.</a:t>
                      </a:r>
                      <a:endParaRPr lang="en-US" dirty="0"/>
                    </a:p>
                  </a:txBody>
                  <a:tcPr/>
                </a:tc>
              </a:tr>
              <a:tr h="649112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201 − 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status will be issued when a document is created.</a:t>
                      </a:r>
                      <a:endParaRPr lang="en-US" dirty="0"/>
                    </a:p>
                  </a:txBody>
                  <a:tcPr/>
                </a:tc>
              </a:tr>
              <a:tr h="649112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202 − 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status will be issued when a request is accepted</a:t>
                      </a:r>
                      <a:endParaRPr lang="en-US" dirty="0"/>
                    </a:p>
                  </a:txBody>
                  <a:tcPr/>
                </a:tc>
              </a:tr>
              <a:tr h="927303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404 − Not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status will be issued when the server is unable to find the requested content.</a:t>
                      </a:r>
                      <a:endParaRPr lang="en-US" dirty="0"/>
                    </a:p>
                  </a:txBody>
                  <a:tcPr/>
                </a:tc>
              </a:tr>
              <a:tr h="927303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405 − Resource Not 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status is issued when the HTTP request type used is invalid.</a:t>
                      </a:r>
                      <a:endParaRPr lang="en-US" dirty="0"/>
                    </a:p>
                  </a:txBody>
                  <a:tcPr/>
                </a:tc>
              </a:tr>
              <a:tr h="649112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415 − Bad Content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Requested content type is not supported by the server</a:t>
                      </a:r>
                      <a:endParaRPr lang="en-US" dirty="0"/>
                    </a:p>
                  </a:txBody>
                  <a:tcPr/>
                </a:tc>
              </a:tr>
              <a:tr h="649112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500 − Internal Server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status is issued whenever the data sent in the request is invalid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Map/Reduce Functions..!!</a:t>
            </a:r>
          </a:p>
          <a:p>
            <a:pPr>
              <a:buNone/>
            </a:pPr>
            <a:r>
              <a:rPr lang="en-US" dirty="0" smtClean="0"/>
              <a:t>		- Demo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Thank You 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Is..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An open-source document oriented database 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Created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By : Damien Katz </a:t>
            </a: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Year :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2005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Language : </a:t>
            </a:r>
            <a:r>
              <a:rPr lang="en-US" dirty="0" err="1" smtClean="0">
                <a:solidFill>
                  <a:srgbClr val="191919"/>
                </a:solidFill>
                <a:latin typeface="Arial" charset="0"/>
                <a:cs typeface="Arial" charset="0"/>
              </a:rPr>
              <a:t>Erlang</a:t>
            </a: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License : Apache Software Foundation(2008)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Is..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-US" dirty="0" err="1" smtClean="0">
                <a:solidFill>
                  <a:schemeClr val="dk2"/>
                </a:solidFill>
                <a:sym typeface="Arial"/>
              </a:rPr>
              <a:t>NoSQL</a:t>
            </a:r>
            <a:r>
              <a:rPr lang="en-US" dirty="0" smtClean="0">
                <a:solidFill>
                  <a:schemeClr val="dk2"/>
                </a:solidFill>
                <a:sym typeface="Arial"/>
              </a:rPr>
              <a:t> Database</a:t>
            </a:r>
          </a:p>
          <a:p>
            <a:pPr>
              <a:buClr>
                <a:schemeClr val="dk2"/>
              </a:buClr>
              <a:buSzPct val="166666"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                 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		.....Uses Map/Reduce queries written in </a:t>
            </a:r>
            <a:r>
              <a:rPr lang="en-US" dirty="0" err="1" smtClean="0">
                <a:solidFill>
                  <a:schemeClr val="dk2"/>
                </a:solidFill>
                <a:sym typeface="Arial"/>
              </a:rPr>
              <a:t>javascript</a:t>
            </a: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057400"/>
            <a:ext cx="26098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Schema-Free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Distributed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Open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Source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Horizontally </a:t>
            </a: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Scalable</a:t>
            </a: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endParaRPr lang="en-US" dirty="0" smtClean="0">
              <a:solidFill>
                <a:srgbClr val="191919"/>
              </a:solidFill>
              <a:latin typeface="Arial" charset="0"/>
              <a:cs typeface="Arial" charset="0"/>
            </a:endParaRPr>
          </a:p>
          <a:p>
            <a:pPr marL="457200" indent="-419100">
              <a:buClr>
                <a:srgbClr val="191919"/>
              </a:buClr>
              <a:buSzPct val="167000"/>
              <a:buFontTx/>
              <a:buChar char="•"/>
            </a:pPr>
            <a:r>
              <a:rPr lang="en-US" dirty="0" smtClean="0">
                <a:solidFill>
                  <a:srgbClr val="191919"/>
                </a:solidFill>
                <a:latin typeface="Arial" charset="0"/>
                <a:cs typeface="Arial" charset="0"/>
              </a:rPr>
              <a:t>Easy Replication Support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r>
              <a:rPr lang="en-US" dirty="0" smtClean="0"/>
              <a:t>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/>
          <a:lstStyle/>
          <a:p>
            <a:r>
              <a:rPr lang="en-US" b="1" dirty="0" smtClean="0"/>
              <a:t>Key - value </a:t>
            </a:r>
            <a:r>
              <a:rPr lang="en-US" b="1" dirty="0" smtClean="0"/>
              <a:t>stores: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each </a:t>
            </a:r>
            <a:r>
              <a:rPr lang="en-US" dirty="0" smtClean="0"/>
              <a:t>data value consists of an indexed key and a value for that </a:t>
            </a:r>
            <a:r>
              <a:rPr lang="en-US" dirty="0" smtClean="0"/>
              <a:t>key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  Examples </a:t>
            </a:r>
            <a:r>
              <a:rPr lang="en-US" dirty="0" smtClean="0"/>
              <a:t>−</a:t>
            </a:r>
            <a:r>
              <a:rPr lang="en-US" dirty="0" smtClean="0"/>
              <a:t> </a:t>
            </a:r>
            <a:r>
              <a:rPr lang="en-US" dirty="0" err="1" smtClean="0"/>
              <a:t>BerkeleyDB</a:t>
            </a:r>
            <a:r>
              <a:rPr lang="en-US" dirty="0" smtClean="0"/>
              <a:t>, Cassandra, </a:t>
            </a:r>
            <a:r>
              <a:rPr lang="en-US" dirty="0" err="1" smtClean="0"/>
              <a:t>DynamoDB</a:t>
            </a:r>
            <a:r>
              <a:rPr lang="en-US" dirty="0" smtClean="0"/>
              <a:t>, </a:t>
            </a:r>
            <a:r>
              <a:rPr lang="en-US" dirty="0" err="1" smtClean="0"/>
              <a:t>Riak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Column </a:t>
            </a:r>
            <a:r>
              <a:rPr lang="en-US" b="1" dirty="0" smtClean="0"/>
              <a:t>stores: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Examples </a:t>
            </a:r>
            <a:r>
              <a:rPr lang="en-US" dirty="0" smtClean="0"/>
              <a:t>− </a:t>
            </a:r>
            <a:r>
              <a:rPr lang="en-US" dirty="0" err="1" smtClean="0"/>
              <a:t>BigTable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HyperTable</a:t>
            </a:r>
            <a:endParaRPr lang="en-US" dirty="0" smtClean="0"/>
          </a:p>
          <a:p>
            <a:r>
              <a:rPr lang="en-US" b="1" dirty="0" smtClean="0"/>
              <a:t>Document </a:t>
            </a:r>
            <a:r>
              <a:rPr lang="en-US" b="1" dirty="0" smtClean="0"/>
              <a:t>stores: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Examples </a:t>
            </a:r>
            <a:r>
              <a:rPr lang="en-US" dirty="0" smtClean="0"/>
              <a:t>− </a:t>
            </a:r>
            <a:r>
              <a:rPr lang="en-US" dirty="0" err="1" smtClean="0"/>
              <a:t>CouchDB</a:t>
            </a:r>
            <a:r>
              <a:rPr lang="en-US" dirty="0" smtClean="0"/>
              <a:t> and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b="1" dirty="0" smtClean="0"/>
              <a:t>Object stores:</a:t>
            </a:r>
          </a:p>
          <a:p>
            <a:r>
              <a:rPr lang="en-US" dirty="0" smtClean="0"/>
              <a:t>   Examples − Neo4J, db4o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Storage	</a:t>
            </a:r>
            <a:endParaRPr lang="en-US" dirty="0"/>
          </a:p>
        </p:txBody>
      </p:sp>
      <p:pic>
        <p:nvPicPr>
          <p:cNvPr id="1026" name="Picture 2" descr="G:\AdvanceDB\Presentation\images\relationalDB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600200"/>
            <a:ext cx="75438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</a:t>
            </a:r>
            <a:r>
              <a:rPr lang="en-US" dirty="0" smtClean="0"/>
              <a:t>O</a:t>
            </a:r>
            <a:r>
              <a:rPr lang="en-US" dirty="0" smtClean="0"/>
              <a:t>riented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19100">
              <a:buClr>
                <a:schemeClr val="dk2"/>
              </a:buClr>
              <a:buSzPct val="166666"/>
              <a:buFont typeface="Arial"/>
              <a:buChar char="•"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Data is stored in documents</a:t>
            </a:r>
          </a:p>
          <a:p>
            <a:pPr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Font typeface="Arial"/>
              <a:buChar char="•"/>
              <a:defRPr/>
            </a:pP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              </a:t>
            </a: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                   </a:t>
            </a:r>
            <a:endParaRPr lang="en-US" dirty="0" smtClean="0">
              <a:solidFill>
                <a:schemeClr val="dk2"/>
              </a:solidFill>
              <a:sym typeface="Arial"/>
            </a:endParaRPr>
          </a:p>
          <a:p>
            <a:pPr>
              <a:buClr>
                <a:schemeClr val="dk2"/>
              </a:buClr>
              <a:buSzPct val="166666"/>
              <a:buNone/>
              <a:defRPr/>
            </a:pPr>
            <a:r>
              <a:rPr lang="en-US" dirty="0" smtClean="0">
                <a:solidFill>
                  <a:schemeClr val="dk2"/>
                </a:solidFill>
                <a:sym typeface="Arial"/>
              </a:rPr>
              <a:t>	</a:t>
            </a:r>
            <a:r>
              <a:rPr lang="en-US" dirty="0" smtClean="0">
                <a:solidFill>
                  <a:schemeClr val="dk2"/>
                </a:solidFill>
                <a:sym typeface="Arial"/>
              </a:rPr>
              <a:t>	         ......</a:t>
            </a:r>
            <a:r>
              <a:rPr lang="en-US" dirty="0" smtClean="0">
                <a:solidFill>
                  <a:schemeClr val="dk2"/>
                </a:solidFill>
                <a:sym typeface="Arial"/>
              </a:rPr>
              <a:t>and not in relations like an RDBMS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133600"/>
            <a:ext cx="2819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v/s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971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733800"/>
                <a:gridCol w="3733800"/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Non-Relational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Rows and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Fields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SQL Query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Map/Reduce Functions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1549</TotalTime>
  <Words>725</Words>
  <Application>Microsoft Office PowerPoint</Application>
  <PresentationFormat>On-screen Show (4:3)</PresentationFormat>
  <Paragraphs>215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CouchDB</vt:lpstr>
      <vt:lpstr>Talking about these..!!</vt:lpstr>
      <vt:lpstr>CouchDB Is..</vt:lpstr>
      <vt:lpstr>CouchDB Is..</vt:lpstr>
      <vt:lpstr>NoSQL Databases</vt:lpstr>
      <vt:lpstr>Types of NoSQL Databases </vt:lpstr>
      <vt:lpstr>Relational Storage </vt:lpstr>
      <vt:lpstr>Document-Oriented Database</vt:lpstr>
      <vt:lpstr>SQL v/s CouchDB</vt:lpstr>
      <vt:lpstr>Why CouchDB..? </vt:lpstr>
      <vt:lpstr>CouchDB Features..!!</vt:lpstr>
      <vt:lpstr>JSON..</vt:lpstr>
      <vt:lpstr>JSON..</vt:lpstr>
      <vt:lpstr>(Command line utility) CURL- server API </vt:lpstr>
      <vt:lpstr>CURL – Database API</vt:lpstr>
      <vt:lpstr>CURL – Document API</vt:lpstr>
      <vt:lpstr>CURL – Document API</vt:lpstr>
      <vt:lpstr>CURL – Replicate API</vt:lpstr>
      <vt:lpstr>FUTON</vt:lpstr>
      <vt:lpstr>FUTON Interface Demo</vt:lpstr>
      <vt:lpstr>(HTTP API) HTTP Request Methods</vt:lpstr>
      <vt:lpstr>HTTP Status codes </vt:lpstr>
      <vt:lpstr>CouchDB View 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AZAR</dc:creator>
  <cp:lastModifiedBy>AZAR</cp:lastModifiedBy>
  <cp:revision>17</cp:revision>
  <dcterms:created xsi:type="dcterms:W3CDTF">2016-10-09T06:47:20Z</dcterms:created>
  <dcterms:modified xsi:type="dcterms:W3CDTF">2016-10-10T09:15:20Z</dcterms:modified>
</cp:coreProperties>
</file>