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Zigbee</a:t>
            </a:r>
            <a:r>
              <a:rPr lang="en-US" altLang="zh-CN" dirty="0" smtClean="0"/>
              <a:t>-demo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章赟杰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上行数据通道（功能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性能）</a:t>
            </a:r>
            <a:endParaRPr lang="en-US" altLang="zh-CN" dirty="0" smtClean="0"/>
          </a:p>
          <a:p>
            <a:r>
              <a:rPr lang="zh-CN" altLang="en-US" dirty="0" smtClean="0"/>
              <a:t>下行数据通道（功能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性能）</a:t>
            </a:r>
            <a:endParaRPr lang="en-US" altLang="zh-CN" dirty="0" smtClean="0"/>
          </a:p>
          <a:p>
            <a:r>
              <a:rPr lang="zh-CN" altLang="en-US" dirty="0" smtClean="0"/>
              <a:t>节点控制</a:t>
            </a:r>
            <a:endParaRPr lang="en-US" altLang="zh-CN" dirty="0" smtClean="0"/>
          </a:p>
          <a:p>
            <a:r>
              <a:rPr lang="zh-CN" altLang="en-US" dirty="0" smtClean="0"/>
              <a:t>多跳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r>
              <a:rPr lang="zh-CN" altLang="en-US" dirty="0" smtClean="0"/>
              <a:t>容量（性能）</a:t>
            </a:r>
            <a:endParaRPr lang="en-US" altLang="zh-CN" dirty="0" smtClean="0"/>
          </a:p>
          <a:p>
            <a:r>
              <a:rPr lang="zh-CN" altLang="en-US" dirty="0" smtClean="0"/>
              <a:t>功耗管理（功能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性能）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可扩展</a:t>
            </a:r>
            <a:endParaRPr lang="en-US" altLang="zh-CN" dirty="0" smtClean="0"/>
          </a:p>
          <a:p>
            <a:r>
              <a:rPr lang="zh-CN" altLang="en-US" dirty="0" smtClean="0"/>
              <a:t>二进制协议（最好）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粒度尽量小，只提供最基础的功能，功能组合由上层软件完成。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网络拓扑图演示</a:t>
            </a:r>
            <a:endParaRPr lang="en-US" altLang="zh-CN" dirty="0" smtClean="0"/>
          </a:p>
          <a:p>
            <a:r>
              <a:rPr lang="zh-CN" altLang="en-US" dirty="0" smtClean="0"/>
              <a:t>直观可视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054" y="1600200"/>
            <a:ext cx="68138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72</Words>
  <PresentationFormat>全屏显示(4:3)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Zigbee-demo</vt:lpstr>
      <vt:lpstr>演示点</vt:lpstr>
      <vt:lpstr>协议</vt:lpstr>
      <vt:lpstr>软件</vt:lpstr>
      <vt:lpstr>软件UI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Zigbee-demo</dc:title>
  <dc:creator>ZU</dc:creator>
  <cp:lastModifiedBy>ZU</cp:lastModifiedBy>
  <cp:revision>26</cp:revision>
  <dcterms:created xsi:type="dcterms:W3CDTF">2013-06-01T02:34:42Z</dcterms:created>
  <dcterms:modified xsi:type="dcterms:W3CDTF">2013-06-01T08:25:52Z</dcterms:modified>
</cp:coreProperties>
</file>