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5765800" cy="3244850"/>
  <p:notesSz cx="5765800" cy="324485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5E799-4AAE-42BE-863A-1B9649065C92}" v="117" dt="2023-12-26T20:52:14.3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8A65E799-4AAE-42BE-863A-1B9649065C92}"/>
    <pc:docChg chg="undo redo custSel delSld modSld modMainMaster replTag">
      <pc:chgData name="Ebrahim, Kamilah" userId="bf238fde-858a-4861-8523-750e6d83bb62" providerId="ADAL" clId="{8A65E799-4AAE-42BE-863A-1B9649065C92}" dt="2023-12-26T20:54:30.075" v="559" actId="1076"/>
      <pc:docMkLst>
        <pc:docMk/>
      </pc:docMkLst>
      <pc:sldChg chg="modSp mod">
        <pc:chgData name="Ebrahim, Kamilah" userId="bf238fde-858a-4861-8523-750e6d83bb62" providerId="ADAL" clId="{8A65E799-4AAE-42BE-863A-1B9649065C92}" dt="2023-12-26T20:33:30.368" v="1" actId="14100"/>
        <pc:sldMkLst>
          <pc:docMk/>
          <pc:sldMk cId="0" sldId="256"/>
        </pc:sldMkLst>
        <pc:spChg chg="mod">
          <ac:chgData name="Ebrahim, Kamilah" userId="bf238fde-858a-4861-8523-750e6d83bb62" providerId="ADAL" clId="{8A65E799-4AAE-42BE-863A-1B9649065C92}" dt="2023-12-26T20:33:23.378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33:30.368" v="1" actId="14100"/>
          <ac:spMkLst>
            <pc:docMk/>
            <pc:sldMk cId="0" sldId="256"/>
            <ac:spMk id="8" creationId="{00000000-0000-0000-0000-000000000000}"/>
          </ac:spMkLst>
        </pc:spChg>
      </pc:sldChg>
      <pc:sldChg chg="addSp modSp del mod">
        <pc:chgData name="Ebrahim, Kamilah" userId="bf238fde-858a-4861-8523-750e6d83bb62" providerId="ADAL" clId="{8A65E799-4AAE-42BE-863A-1B9649065C92}" dt="2023-12-26T20:40:25.831" v="131" actId="47"/>
        <pc:sldMkLst>
          <pc:docMk/>
          <pc:sldMk cId="0" sldId="257"/>
        </pc:sldMkLst>
        <pc:spChg chg="mod">
          <ac:chgData name="Ebrahim, Kamilah" userId="bf238fde-858a-4861-8523-750e6d83bb62" providerId="ADAL" clId="{8A65E799-4AAE-42BE-863A-1B9649065C92}" dt="2023-12-26T20:39:46.931" v="91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39:51.871" v="130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34:08.681" v="6" actId="1036"/>
          <ac:spMkLst>
            <pc:docMk/>
            <pc:sldMk cId="0" sldId="257"/>
            <ac:spMk id="11" creationId="{00000000-0000-0000-0000-000000000000}"/>
          </ac:spMkLst>
        </pc:spChg>
        <pc:graphicFrameChg chg="add mod ord modVis replST">
          <ac:chgData name="Ebrahim, Kamilah" userId="bf238fde-858a-4861-8523-750e6d83bb62" providerId="ADAL" clId="{8A65E799-4AAE-42BE-863A-1B9649065C92}" dt="2023-12-26T20:39:47.481" v="108"/>
          <ac:graphicFrameMkLst>
            <pc:docMk/>
            <pc:sldMk cId="0" sldId="257"/>
            <ac:graphicFrameMk id="14" creationId="{3F79EC10-09AE-5AB7-BACB-ECF815CC36A0}"/>
          </ac:graphicFrameMkLst>
        </pc:graphicFrameChg>
      </pc:sldChg>
      <pc:sldChg chg="addSp delSp modSp mod">
        <pc:chgData name="Ebrahim, Kamilah" userId="bf238fde-858a-4861-8523-750e6d83bb62" providerId="ADAL" clId="{8A65E799-4AAE-42BE-863A-1B9649065C92}" dt="2023-12-26T20:34:10.501" v="7"/>
        <pc:sldMkLst>
          <pc:docMk/>
          <pc:sldMk cId="0" sldId="258"/>
        </pc:sldMkLst>
        <pc:spChg chg="del mod">
          <ac:chgData name="Ebrahim, Kamilah" userId="bf238fde-858a-4861-8523-750e6d83bb62" providerId="ADAL" clId="{8A65E799-4AAE-42BE-863A-1B9649065C92}" dt="2023-12-26T20:33:58.631" v="3" actId="478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10.501" v="7"/>
          <ac:spMkLst>
            <pc:docMk/>
            <pc:sldMk cId="0" sldId="258"/>
            <ac:spMk id="14" creationId="{1725DB0F-9D79-F625-3BC1-87E2BB3B8DC2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4:12.826" v="8"/>
        <pc:sldMkLst>
          <pc:docMk/>
          <pc:sldMk cId="0" sldId="259"/>
        </pc:sldMkLst>
        <pc:spChg chg="del mod">
          <ac:chgData name="Ebrahim, Kamilah" userId="bf238fde-858a-4861-8523-750e6d83bb62" providerId="ADAL" clId="{8A65E799-4AAE-42BE-863A-1B9649065C92}" dt="2023-12-26T20:34:02.327" v="4" actId="478"/>
          <ac:spMkLst>
            <pc:docMk/>
            <pc:sldMk cId="0" sldId="259"/>
            <ac:spMk id="15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12.826" v="8"/>
          <ac:spMkLst>
            <pc:docMk/>
            <pc:sldMk cId="0" sldId="259"/>
            <ac:spMk id="18" creationId="{2D1D4182-A9B3-F80A-0FED-18373E9AB478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4:16.061" v="10"/>
        <pc:sldMkLst>
          <pc:docMk/>
          <pc:sldMk cId="0" sldId="260"/>
        </pc:sldMkLst>
        <pc:spChg chg="del mod">
          <ac:chgData name="Ebrahim, Kamilah" userId="bf238fde-858a-4861-8523-750e6d83bb62" providerId="ADAL" clId="{8A65E799-4AAE-42BE-863A-1B9649065C92}" dt="2023-12-26T20:34:15.601" v="9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16.061" v="10"/>
          <ac:spMkLst>
            <pc:docMk/>
            <pc:sldMk cId="0" sldId="260"/>
            <ac:spMk id="13" creationId="{EE5924DD-10F8-918A-4DE4-8D769B29440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4:18.682" v="12"/>
        <pc:sldMkLst>
          <pc:docMk/>
          <pc:sldMk cId="0" sldId="261"/>
        </pc:sldMkLst>
        <pc:spChg chg="del mod">
          <ac:chgData name="Ebrahim, Kamilah" userId="bf238fde-858a-4861-8523-750e6d83bb62" providerId="ADAL" clId="{8A65E799-4AAE-42BE-863A-1B9649065C92}" dt="2023-12-26T20:34:18.361" v="11" actId="47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18.682" v="12"/>
          <ac:spMkLst>
            <pc:docMk/>
            <pc:sldMk cId="0" sldId="261"/>
            <ac:spMk id="14" creationId="{1812F09D-C44F-100B-4029-326FDC250443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3:40.863" v="260" actId="207"/>
        <pc:sldMkLst>
          <pc:docMk/>
          <pc:sldMk cId="0" sldId="262"/>
        </pc:sldMkLst>
        <pc:spChg chg="mod ord">
          <ac:chgData name="Ebrahim, Kamilah" userId="bf238fde-858a-4861-8523-750e6d83bb62" providerId="ADAL" clId="{8A65E799-4AAE-42BE-863A-1B9649065C92}" dt="2023-12-26T20:41:17.731" v="13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3:40.863" v="260" actId="207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2:49.402" v="225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2:39.432" v="217" actId="1076"/>
          <ac:spMkLst>
            <pc:docMk/>
            <pc:sldMk cId="0" sldId="262"/>
            <ac:spMk id="5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3:27.658" v="259" actId="1076"/>
          <ac:spMkLst>
            <pc:docMk/>
            <pc:sldMk cId="0" sldId="262"/>
            <ac:spMk id="6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46"/>
          <ac:spMkLst>
            <pc:docMk/>
            <pc:sldMk cId="0" sldId="262"/>
            <ac:spMk id="7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48"/>
          <ac:spMkLst>
            <pc:docMk/>
            <pc:sldMk cId="0" sldId="262"/>
            <ac:spMk id="8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1:15.223" v="132" actId="1076"/>
          <ac:spMkLst>
            <pc:docMk/>
            <pc:sldMk cId="0" sldId="262"/>
            <ac:spMk id="11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50"/>
          <ac:spMkLst>
            <pc:docMk/>
            <pc:sldMk cId="0" sldId="262"/>
            <ac:spMk id="13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52"/>
          <ac:spMkLst>
            <pc:docMk/>
            <pc:sldMk cId="0" sldId="262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54"/>
          <ac:spMkLst>
            <pc:docMk/>
            <pc:sldMk cId="0" sldId="262"/>
            <ac:spMk id="15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36" v="156"/>
          <ac:spMkLst>
            <pc:docMk/>
            <pc:sldMk cId="0" sldId="262"/>
            <ac:spMk id="16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58"/>
          <ac:spMkLst>
            <pc:docMk/>
            <pc:sldMk cId="0" sldId="262"/>
            <ac:spMk id="17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60"/>
          <ac:spMkLst>
            <pc:docMk/>
            <pc:sldMk cId="0" sldId="262"/>
            <ac:spMk id="18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62"/>
          <ac:spMkLst>
            <pc:docMk/>
            <pc:sldMk cId="0" sldId="262"/>
            <ac:spMk id="19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64"/>
          <ac:spMkLst>
            <pc:docMk/>
            <pc:sldMk cId="0" sldId="262"/>
            <ac:spMk id="20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66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25.512" v="13" actId="478"/>
          <ac:spMkLst>
            <pc:docMk/>
            <pc:sldMk cId="0" sldId="262"/>
            <ac:spMk id="26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70"/>
          <ac:spMkLst>
            <pc:docMk/>
            <pc:sldMk cId="0" sldId="262"/>
            <ac:spMk id="27" creationId="{00000000-0000-0000-0000-000000000000}"/>
          </ac:spMkLst>
        </pc:spChg>
        <pc:spChg chg="mod ord">
          <ac:chgData name="Ebrahim, Kamilah" userId="bf238fde-858a-4861-8523-750e6d83bb62" providerId="ADAL" clId="{8A65E799-4AAE-42BE-863A-1B9649065C92}" dt="2023-12-26T20:41:17.741" v="172"/>
          <ac:spMkLst>
            <pc:docMk/>
            <pc:sldMk cId="0" sldId="262"/>
            <ac:spMk id="28" creationId="{00000000-0000-0000-0000-000000000000}"/>
          </ac:spMkLst>
        </pc:spChg>
        <pc:spChg chg="add mod ord">
          <ac:chgData name="Ebrahim, Kamilah" userId="bf238fde-858a-4861-8523-750e6d83bb62" providerId="ADAL" clId="{8A65E799-4AAE-42BE-863A-1B9649065C92}" dt="2023-12-26T20:41:17.741" v="174"/>
          <ac:spMkLst>
            <pc:docMk/>
            <pc:sldMk cId="0" sldId="262"/>
            <ac:spMk id="29" creationId="{2D9B077A-88E1-606A-A988-D1F60E44C5A7}"/>
          </ac:spMkLst>
        </pc:spChg>
        <pc:grpChg chg="mod ord">
          <ac:chgData name="Ebrahim, Kamilah" userId="bf238fde-858a-4861-8523-750e6d83bb62" providerId="ADAL" clId="{8A65E799-4AAE-42BE-863A-1B9649065C92}" dt="2023-12-26T20:41:17.731" v="134"/>
          <ac:grpSpMkLst>
            <pc:docMk/>
            <pc:sldMk cId="0" sldId="262"/>
            <ac:grpSpMk id="9" creationId="{00000000-0000-0000-0000-000000000000}"/>
          </ac:grpSpMkLst>
        </pc:grpChg>
        <pc:grpChg chg="mod ord">
          <ac:chgData name="Ebrahim, Kamilah" userId="bf238fde-858a-4861-8523-750e6d83bb62" providerId="ADAL" clId="{8A65E799-4AAE-42BE-863A-1B9649065C92}" dt="2023-12-26T20:41:17.741" v="168"/>
          <ac:grpSpMkLst>
            <pc:docMk/>
            <pc:sldMk cId="0" sldId="262"/>
            <ac:grpSpMk id="22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8A65E799-4AAE-42BE-863A-1B9649065C92}" dt="2023-12-26T20:41:17.771" v="191"/>
          <ac:graphicFrameMkLst>
            <pc:docMk/>
            <pc:sldMk cId="0" sldId="262"/>
            <ac:graphicFrameMk id="30" creationId="{F00D3BB3-FF87-ADDC-7070-A6ACFF86DD74}"/>
          </ac:graphicFrameMkLst>
        </pc:graphicFrameChg>
      </pc:sldChg>
      <pc:sldChg chg="addSp delSp modSp mod">
        <pc:chgData name="Ebrahim, Kamilah" userId="bf238fde-858a-4861-8523-750e6d83bb62" providerId="ADAL" clId="{8A65E799-4AAE-42BE-863A-1B9649065C92}" dt="2023-12-26T20:34:28.521" v="16"/>
        <pc:sldMkLst>
          <pc:docMk/>
          <pc:sldMk cId="0" sldId="263"/>
        </pc:sldMkLst>
        <pc:spChg chg="del mod">
          <ac:chgData name="Ebrahim, Kamilah" userId="bf238fde-858a-4861-8523-750e6d83bb62" providerId="ADAL" clId="{8A65E799-4AAE-42BE-863A-1B9649065C92}" dt="2023-12-26T20:34:28.302" v="15" actId="478"/>
          <ac:spMkLst>
            <pc:docMk/>
            <pc:sldMk cId="0" sldId="263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28.521" v="16"/>
          <ac:spMkLst>
            <pc:docMk/>
            <pc:sldMk cId="0" sldId="263"/>
            <ac:spMk id="11" creationId="{6BDBFA9D-6552-5BA2-8FAA-AFC1398F6163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6:10.641" v="347" actId="478"/>
        <pc:sldMkLst>
          <pc:docMk/>
          <pc:sldMk cId="0" sldId="264"/>
        </pc:sldMkLst>
        <pc:spChg chg="mod">
          <ac:chgData name="Ebrahim, Kamilah" userId="bf238fde-858a-4861-8523-750e6d83bb62" providerId="ADAL" clId="{8A65E799-4AAE-42BE-863A-1B9649065C92}" dt="2023-12-26T20:44:19.981" v="265" actId="107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4:12.179" v="261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4:29.158" v="26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4:16.561" v="264" actId="1076"/>
          <ac:spMkLst>
            <pc:docMk/>
            <pc:sldMk cId="0" sldId="264"/>
            <ac:spMk id="14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4:56.675" v="274" actId="1076"/>
          <ac:spMkLst>
            <pc:docMk/>
            <pc:sldMk cId="0" sldId="264"/>
            <ac:spMk id="17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6:00.535" v="345" actId="1076"/>
          <ac:spMkLst>
            <pc:docMk/>
            <pc:sldMk cId="0" sldId="264"/>
            <ac:spMk id="18" creationId="{00000000-0000-0000-0000-000000000000}"/>
          </ac:spMkLst>
        </pc:spChg>
        <pc:spChg chg="add del mod">
          <ac:chgData name="Ebrahim, Kamilah" userId="bf238fde-858a-4861-8523-750e6d83bb62" providerId="ADAL" clId="{8A65E799-4AAE-42BE-863A-1B9649065C92}" dt="2023-12-26T20:45:35.978" v="334" actId="478"/>
          <ac:spMkLst>
            <pc:docMk/>
            <pc:sldMk cId="0" sldId="264"/>
            <ac:spMk id="19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5:00.130" v="275" actId="1076"/>
          <ac:spMkLst>
            <pc:docMk/>
            <pc:sldMk cId="0" sldId="264"/>
            <ac:spMk id="21" creationId="{00000000-0000-0000-0000-000000000000}"/>
          </ac:spMkLst>
        </pc:spChg>
        <pc:spChg chg="del">
          <ac:chgData name="Ebrahim, Kamilah" userId="bf238fde-858a-4861-8523-750e6d83bb62" providerId="ADAL" clId="{8A65E799-4AAE-42BE-863A-1B9649065C92}" dt="2023-12-26T20:46:10.641" v="347" actId="478"/>
          <ac:spMkLst>
            <pc:docMk/>
            <pc:sldMk cId="0" sldId="264"/>
            <ac:spMk id="23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30.861" v="17" actId="478"/>
          <ac:spMkLst>
            <pc:docMk/>
            <pc:sldMk cId="0" sldId="264"/>
            <ac:spMk id="3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31.131" v="18"/>
          <ac:spMkLst>
            <pc:docMk/>
            <pc:sldMk cId="0" sldId="264"/>
            <ac:spMk id="33" creationId="{870E455F-6460-4D74-74C2-B574BFD3C5F0}"/>
          </ac:spMkLst>
        </pc:spChg>
        <pc:spChg chg="add mod">
          <ac:chgData name="Ebrahim, Kamilah" userId="bf238fde-858a-4861-8523-750e6d83bb62" providerId="ADAL" clId="{8A65E799-4AAE-42BE-863A-1B9649065C92}" dt="2023-12-26T20:46:03.257" v="346" actId="571"/>
          <ac:spMkLst>
            <pc:docMk/>
            <pc:sldMk cId="0" sldId="264"/>
            <ac:spMk id="34" creationId="{BFF10925-F367-EE0A-B353-3C7C15C671C6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6:44.224" v="350" actId="207"/>
        <pc:sldMkLst>
          <pc:docMk/>
          <pc:sldMk cId="0" sldId="265"/>
        </pc:sldMkLst>
        <pc:spChg chg="mod">
          <ac:chgData name="Ebrahim, Kamilah" userId="bf238fde-858a-4861-8523-750e6d83bb62" providerId="ADAL" clId="{8A65E799-4AAE-42BE-863A-1B9649065C92}" dt="2023-12-26T20:46:44.224" v="350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34.841" v="19" actId="478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35.122" v="20"/>
          <ac:spMkLst>
            <pc:docMk/>
            <pc:sldMk cId="0" sldId="265"/>
            <ac:spMk id="11" creationId="{20F1F891-ACC3-F955-C149-6D193EBF3DA9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7:13.306" v="359" actId="1076"/>
        <pc:sldMkLst>
          <pc:docMk/>
          <pc:sldMk cId="0" sldId="266"/>
        </pc:sldMkLst>
        <pc:spChg chg="mod">
          <ac:chgData name="Ebrahim, Kamilah" userId="bf238fde-858a-4861-8523-750e6d83bb62" providerId="ADAL" clId="{8A65E799-4AAE-42BE-863A-1B9649065C92}" dt="2023-12-26T20:47:13.306" v="359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7:01.469" v="354" actId="1076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37.371" v="21" actId="478"/>
          <ac:spMkLst>
            <pc:docMk/>
            <pc:sldMk cId="0" sldId="266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37.721" v="22"/>
          <ac:spMkLst>
            <pc:docMk/>
            <pc:sldMk cId="0" sldId="266"/>
            <ac:spMk id="14" creationId="{13D620DA-51C6-352B-FA14-BC1D29A0ECB0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7:37.349" v="365" actId="1076"/>
        <pc:sldMkLst>
          <pc:docMk/>
          <pc:sldMk cId="0" sldId="267"/>
        </pc:sldMkLst>
        <pc:spChg chg="mod">
          <ac:chgData name="Ebrahim, Kamilah" userId="bf238fde-858a-4861-8523-750e6d83bb62" providerId="ADAL" clId="{8A65E799-4AAE-42BE-863A-1B9649065C92}" dt="2023-12-26T20:47:33.229" v="363" actId="14100"/>
          <ac:spMkLst>
            <pc:docMk/>
            <pc:sldMk cId="0" sldId="267"/>
            <ac:spMk id="6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7:37.349" v="365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7:24.883" v="361" actId="14100"/>
          <ac:spMkLst>
            <pc:docMk/>
            <pc:sldMk cId="0" sldId="267"/>
            <ac:spMk id="10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7:21.425" v="360" actId="14100"/>
          <ac:spMkLst>
            <pc:docMk/>
            <pc:sldMk cId="0" sldId="267"/>
            <ac:spMk id="11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40.081" v="23" actId="478"/>
          <ac:spMkLst>
            <pc:docMk/>
            <pc:sldMk cId="0" sldId="267"/>
            <ac:spMk id="16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40.492" v="24"/>
          <ac:spMkLst>
            <pc:docMk/>
            <pc:sldMk cId="0" sldId="267"/>
            <ac:spMk id="19" creationId="{B44BB735-A7F4-B3C2-4E35-248934690AA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8:12.781" v="370" actId="20577"/>
        <pc:sldMkLst>
          <pc:docMk/>
          <pc:sldMk cId="0" sldId="268"/>
        </pc:sldMkLst>
        <pc:spChg chg="mod">
          <ac:chgData name="Ebrahim, Kamilah" userId="bf238fde-858a-4861-8523-750e6d83bb62" providerId="ADAL" clId="{8A65E799-4AAE-42BE-863A-1B9649065C92}" dt="2023-12-26T20:48:12.781" v="370" actId="20577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44.681" v="25" actId="478"/>
          <ac:spMkLst>
            <pc:docMk/>
            <pc:sldMk cId="0" sldId="268"/>
            <ac:spMk id="13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44.952" v="26"/>
          <ac:spMkLst>
            <pc:docMk/>
            <pc:sldMk cId="0" sldId="268"/>
            <ac:spMk id="16" creationId="{1391964B-820B-01C5-14CB-A9C88447AD66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4:50.211" v="28"/>
        <pc:sldMkLst>
          <pc:docMk/>
          <pc:sldMk cId="0" sldId="269"/>
        </pc:sldMkLst>
        <pc:spChg chg="del mod">
          <ac:chgData name="Ebrahim, Kamilah" userId="bf238fde-858a-4861-8523-750e6d83bb62" providerId="ADAL" clId="{8A65E799-4AAE-42BE-863A-1B9649065C92}" dt="2023-12-26T20:34:49.961" v="27" actId="478"/>
          <ac:spMkLst>
            <pc:docMk/>
            <pc:sldMk cId="0" sldId="269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50.211" v="28"/>
          <ac:spMkLst>
            <pc:docMk/>
            <pc:sldMk cId="0" sldId="269"/>
            <ac:spMk id="12" creationId="{7615ED71-CAF5-813C-01EA-2F0A3EB56D89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48:23.941" v="388"/>
        <pc:sldMkLst>
          <pc:docMk/>
          <pc:sldMk cId="0" sldId="270"/>
        </pc:sldMkLst>
        <pc:spChg chg="mod">
          <ac:chgData name="Ebrahim, Kamilah" userId="bf238fde-858a-4861-8523-750e6d83bb62" providerId="ADAL" clId="{8A65E799-4AAE-42BE-863A-1B9649065C92}" dt="2023-12-26T20:48:23.375" v="371" actId="14100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53.272" v="29" actId="478"/>
          <ac:spMkLst>
            <pc:docMk/>
            <pc:sldMk cId="0" sldId="270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53.502" v="30"/>
          <ac:spMkLst>
            <pc:docMk/>
            <pc:sldMk cId="0" sldId="270"/>
            <ac:spMk id="11" creationId="{3AA7A60B-A244-0713-F892-C2C97CB71A93}"/>
          </ac:spMkLst>
        </pc:spChg>
        <pc:graphicFrameChg chg="add mod ord modVis replST">
          <ac:chgData name="Ebrahim, Kamilah" userId="bf238fde-858a-4861-8523-750e6d83bb62" providerId="ADAL" clId="{8A65E799-4AAE-42BE-863A-1B9649065C92}" dt="2023-12-26T20:48:23.941" v="388"/>
          <ac:graphicFrameMkLst>
            <pc:docMk/>
            <pc:sldMk cId="0" sldId="270"/>
            <ac:graphicFrameMk id="12" creationId="{7D9A4C9F-1B65-0F9E-A50C-C272BC76EEA9}"/>
          </ac:graphicFrameMkLst>
        </pc:graphicFrameChg>
      </pc:sldChg>
      <pc:sldChg chg="addSp delSp modSp mod">
        <pc:chgData name="Ebrahim, Kamilah" userId="bf238fde-858a-4861-8523-750e6d83bb62" providerId="ADAL" clId="{8A65E799-4AAE-42BE-863A-1B9649065C92}" dt="2023-12-26T20:50:06.121" v="394" actId="14100"/>
        <pc:sldMkLst>
          <pc:docMk/>
          <pc:sldMk cId="0" sldId="271"/>
        </pc:sldMkLst>
        <pc:spChg chg="mod">
          <ac:chgData name="Ebrahim, Kamilah" userId="bf238fde-858a-4861-8523-750e6d83bb62" providerId="ADAL" clId="{8A65E799-4AAE-42BE-863A-1B9649065C92}" dt="2023-12-26T20:49:59.075" v="393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9:52.878" v="391" actId="14100"/>
          <ac:spMkLst>
            <pc:docMk/>
            <pc:sldMk cId="0" sldId="271"/>
            <ac:spMk id="7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0:06.121" v="394" actId="14100"/>
          <ac:spMkLst>
            <pc:docMk/>
            <pc:sldMk cId="0" sldId="271"/>
            <ac:spMk id="8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49:42.510" v="390" actId="1076"/>
          <ac:spMkLst>
            <pc:docMk/>
            <pc:sldMk cId="0" sldId="271"/>
            <ac:spMk id="10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4:56.941" v="31" actId="478"/>
          <ac:spMkLst>
            <pc:docMk/>
            <pc:sldMk cId="0" sldId="271"/>
            <ac:spMk id="15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4:57.321" v="32"/>
          <ac:spMkLst>
            <pc:docMk/>
            <pc:sldMk cId="0" sldId="271"/>
            <ac:spMk id="18" creationId="{28B25B5F-1B7B-356F-1FAD-92938A1B7E9D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0:25.435" v="419" actId="1076"/>
        <pc:sldMkLst>
          <pc:docMk/>
          <pc:sldMk cId="0" sldId="272"/>
        </pc:sldMkLst>
        <pc:spChg chg="mod">
          <ac:chgData name="Ebrahim, Kamilah" userId="bf238fde-858a-4861-8523-750e6d83bb62" providerId="ADAL" clId="{8A65E799-4AAE-42BE-863A-1B9649065C92}" dt="2023-12-26T20:50:17.247" v="413" actId="14100"/>
          <ac:spMkLst>
            <pc:docMk/>
            <pc:sldMk cId="0" sldId="272"/>
            <ac:spMk id="2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0:22.709" v="418" actId="1076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00.401" v="34" actId="478"/>
          <ac:spMkLst>
            <pc:docMk/>
            <pc:sldMk cId="0" sldId="272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00.701" v="35"/>
          <ac:spMkLst>
            <pc:docMk/>
            <pc:sldMk cId="0" sldId="272"/>
            <ac:spMk id="12" creationId="{1B6FDC4D-7E16-52F9-F467-98F3F11B0239}"/>
          </ac:spMkLst>
        </pc:spChg>
        <pc:graphicFrameChg chg="add mod ord modVis replST">
          <ac:chgData name="Ebrahim, Kamilah" userId="bf238fde-858a-4861-8523-750e6d83bb62" providerId="ADAL" clId="{8A65E799-4AAE-42BE-863A-1B9649065C92}" dt="2023-12-26T20:50:17.801" v="417"/>
          <ac:graphicFrameMkLst>
            <pc:docMk/>
            <pc:sldMk cId="0" sldId="272"/>
            <ac:graphicFrameMk id="13" creationId="{268CD06D-A088-45F3-8BE1-8485D7AB90EA}"/>
          </ac:graphicFrameMkLst>
        </pc:graphicFrameChg>
        <pc:picChg chg="mod">
          <ac:chgData name="Ebrahim, Kamilah" userId="bf238fde-858a-4861-8523-750e6d83bb62" providerId="ADAL" clId="{8A65E799-4AAE-42BE-863A-1B9649065C92}" dt="2023-12-26T20:50:25.435" v="419" actId="1076"/>
          <ac:picMkLst>
            <pc:docMk/>
            <pc:sldMk cId="0" sldId="272"/>
            <ac:picMk id="4" creationId="{00000000-0000-0000-0000-000000000000}"/>
          </ac:picMkLst>
        </pc:picChg>
      </pc:sldChg>
      <pc:sldChg chg="addSp delSp modSp mod">
        <pc:chgData name="Ebrahim, Kamilah" userId="bf238fde-858a-4861-8523-750e6d83bb62" providerId="ADAL" clId="{8A65E799-4AAE-42BE-863A-1B9649065C92}" dt="2023-12-26T20:50:38.423" v="423" actId="1076"/>
        <pc:sldMkLst>
          <pc:docMk/>
          <pc:sldMk cId="0" sldId="273"/>
        </pc:sldMkLst>
        <pc:spChg chg="mod">
          <ac:chgData name="Ebrahim, Kamilah" userId="bf238fde-858a-4861-8523-750e6d83bb62" providerId="ADAL" clId="{8A65E799-4AAE-42BE-863A-1B9649065C92}" dt="2023-12-26T20:50:38.423" v="423" actId="1076"/>
          <ac:spMkLst>
            <pc:docMk/>
            <pc:sldMk cId="0" sldId="273"/>
            <ac:spMk id="6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03.221" v="37" actId="478"/>
          <ac:spMkLst>
            <pc:docMk/>
            <pc:sldMk cId="0" sldId="273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03.542" v="38"/>
          <ac:spMkLst>
            <pc:docMk/>
            <pc:sldMk cId="0" sldId="273"/>
            <ac:spMk id="14" creationId="{5B43632D-AF2E-B9C7-CDF5-91641A9C288C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06.071" v="40"/>
        <pc:sldMkLst>
          <pc:docMk/>
          <pc:sldMk cId="0" sldId="274"/>
        </pc:sldMkLst>
        <pc:spChg chg="del mod">
          <ac:chgData name="Ebrahim, Kamilah" userId="bf238fde-858a-4861-8523-750e6d83bb62" providerId="ADAL" clId="{8A65E799-4AAE-42BE-863A-1B9649065C92}" dt="2023-12-26T20:35:05.811" v="39" actId="478"/>
          <ac:spMkLst>
            <pc:docMk/>
            <pc:sldMk cId="0" sldId="274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06.071" v="40"/>
          <ac:spMkLst>
            <pc:docMk/>
            <pc:sldMk cId="0" sldId="274"/>
            <ac:spMk id="12" creationId="{5347E7E4-C31B-944A-1221-B555AD8ABB9C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10.141" v="42"/>
        <pc:sldMkLst>
          <pc:docMk/>
          <pc:sldMk cId="0" sldId="275"/>
        </pc:sldMkLst>
        <pc:spChg chg="del mod">
          <ac:chgData name="Ebrahim, Kamilah" userId="bf238fde-858a-4861-8523-750e6d83bb62" providerId="ADAL" clId="{8A65E799-4AAE-42BE-863A-1B9649065C92}" dt="2023-12-26T20:35:09.871" v="41" actId="478"/>
          <ac:spMkLst>
            <pc:docMk/>
            <pc:sldMk cId="0" sldId="275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10.141" v="42"/>
          <ac:spMkLst>
            <pc:docMk/>
            <pc:sldMk cId="0" sldId="275"/>
            <ac:spMk id="15" creationId="{501D2D17-B037-B07B-03E4-C667B3A4A332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1:02.711" v="425" actId="20577"/>
        <pc:sldMkLst>
          <pc:docMk/>
          <pc:sldMk cId="0" sldId="276"/>
        </pc:sldMkLst>
        <pc:spChg chg="mod">
          <ac:chgData name="Ebrahim, Kamilah" userId="bf238fde-858a-4861-8523-750e6d83bb62" providerId="ADAL" clId="{8A65E799-4AAE-42BE-863A-1B9649065C92}" dt="2023-12-26T20:51:02.711" v="425" actId="20577"/>
          <ac:spMkLst>
            <pc:docMk/>
            <pc:sldMk cId="0" sldId="276"/>
            <ac:spMk id="6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12.501" v="43" actId="478"/>
          <ac:spMkLst>
            <pc:docMk/>
            <pc:sldMk cId="0" sldId="276"/>
            <ac:spMk id="16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12.722" v="44"/>
          <ac:spMkLst>
            <pc:docMk/>
            <pc:sldMk cId="0" sldId="276"/>
            <ac:spMk id="19" creationId="{E5D0ED4B-2745-D2AE-1755-C14EFC17AFB7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15.121" v="46"/>
        <pc:sldMkLst>
          <pc:docMk/>
          <pc:sldMk cId="0" sldId="277"/>
        </pc:sldMkLst>
        <pc:spChg chg="del mod">
          <ac:chgData name="Ebrahim, Kamilah" userId="bf238fde-858a-4861-8523-750e6d83bb62" providerId="ADAL" clId="{8A65E799-4AAE-42BE-863A-1B9649065C92}" dt="2023-12-26T20:35:14.881" v="45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15.121" v="46"/>
          <ac:spMkLst>
            <pc:docMk/>
            <pc:sldMk cId="0" sldId="277"/>
            <ac:spMk id="12" creationId="{2D603116-92BD-3ADB-2EF4-F4BA273F534D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17.762" v="48"/>
        <pc:sldMkLst>
          <pc:docMk/>
          <pc:sldMk cId="0" sldId="278"/>
        </pc:sldMkLst>
        <pc:spChg chg="del mod">
          <ac:chgData name="Ebrahim, Kamilah" userId="bf238fde-858a-4861-8523-750e6d83bb62" providerId="ADAL" clId="{8A65E799-4AAE-42BE-863A-1B9649065C92}" dt="2023-12-26T20:35:17.521" v="47" actId="478"/>
          <ac:spMkLst>
            <pc:docMk/>
            <pc:sldMk cId="0" sldId="278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17.762" v="48"/>
          <ac:spMkLst>
            <pc:docMk/>
            <pc:sldMk cId="0" sldId="278"/>
            <ac:spMk id="14" creationId="{A40C5406-4282-93EA-C73B-55328D31EC26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2:14.381" v="461"/>
        <pc:sldMkLst>
          <pc:docMk/>
          <pc:sldMk cId="0" sldId="279"/>
        </pc:sldMkLst>
        <pc:spChg chg="mod">
          <ac:chgData name="Ebrahim, Kamilah" userId="bf238fde-858a-4861-8523-750e6d83bb62" providerId="ADAL" clId="{8A65E799-4AAE-42BE-863A-1B9649065C92}" dt="2023-12-26T20:52:13.760" v="444" actId="14100"/>
          <ac:spMkLst>
            <pc:docMk/>
            <pc:sldMk cId="0" sldId="279"/>
            <ac:spMk id="2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2:09.100" v="443" actId="20577"/>
          <ac:spMkLst>
            <pc:docMk/>
            <pc:sldMk cId="0" sldId="279"/>
            <ac:spMk id="5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1:21.876" v="427" actId="14100"/>
          <ac:spMkLst>
            <pc:docMk/>
            <pc:sldMk cId="0" sldId="279"/>
            <ac:spMk id="6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2:05.011" v="441" actId="20577"/>
          <ac:spMkLst>
            <pc:docMk/>
            <pc:sldMk cId="0" sldId="279"/>
            <ac:spMk id="7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1:35.221" v="431" actId="14100"/>
          <ac:spMkLst>
            <pc:docMk/>
            <pc:sldMk cId="0" sldId="279"/>
            <ac:spMk id="9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1:54.710" v="438" actId="14100"/>
          <ac:spMkLst>
            <pc:docMk/>
            <pc:sldMk cId="0" sldId="279"/>
            <ac:spMk id="10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1:42" v="432" actId="1076"/>
          <ac:spMkLst>
            <pc:docMk/>
            <pc:sldMk cId="0" sldId="279"/>
            <ac:spMk id="11" creationId="{00000000-0000-0000-0000-000000000000}"/>
          </ac:spMkLst>
        </pc:spChg>
        <pc:spChg chg="mod">
          <ac:chgData name="Ebrahim, Kamilah" userId="bf238fde-858a-4861-8523-750e6d83bb62" providerId="ADAL" clId="{8A65E799-4AAE-42BE-863A-1B9649065C92}" dt="2023-12-26T20:51:58.199" v="439" actId="1076"/>
          <ac:spMkLst>
            <pc:docMk/>
            <pc:sldMk cId="0" sldId="279"/>
            <ac:spMk id="14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21.692" v="49" actId="478"/>
          <ac:spMkLst>
            <pc:docMk/>
            <pc:sldMk cId="0" sldId="279"/>
            <ac:spMk id="1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22.016" v="50"/>
          <ac:spMkLst>
            <pc:docMk/>
            <pc:sldMk cId="0" sldId="279"/>
            <ac:spMk id="22" creationId="{BFCC85D5-30FB-DFCD-5CCC-AF25817D7151}"/>
          </ac:spMkLst>
        </pc:spChg>
        <pc:graphicFrameChg chg="add mod ord modVis replST">
          <ac:chgData name="Ebrahim, Kamilah" userId="bf238fde-858a-4861-8523-750e6d83bb62" providerId="ADAL" clId="{8A65E799-4AAE-42BE-863A-1B9649065C92}" dt="2023-12-26T20:52:14.381" v="461"/>
          <ac:graphicFrameMkLst>
            <pc:docMk/>
            <pc:sldMk cId="0" sldId="279"/>
            <ac:graphicFrameMk id="23" creationId="{D355346C-4890-FAB5-E1BB-14E2DAC0CA2D}"/>
          </ac:graphicFrameMkLst>
        </pc:graphicFrameChg>
      </pc:sldChg>
      <pc:sldChg chg="addSp delSp modSp mod">
        <pc:chgData name="Ebrahim, Kamilah" userId="bf238fde-858a-4861-8523-750e6d83bb62" providerId="ADAL" clId="{8A65E799-4AAE-42BE-863A-1B9649065C92}" dt="2023-12-26T20:35:24.852" v="52"/>
        <pc:sldMkLst>
          <pc:docMk/>
          <pc:sldMk cId="0" sldId="280"/>
        </pc:sldMkLst>
        <pc:spChg chg="del mod">
          <ac:chgData name="Ebrahim, Kamilah" userId="bf238fde-858a-4861-8523-750e6d83bb62" providerId="ADAL" clId="{8A65E799-4AAE-42BE-863A-1B9649065C92}" dt="2023-12-26T20:35:24.652" v="51" actId="478"/>
          <ac:spMkLst>
            <pc:docMk/>
            <pc:sldMk cId="0" sldId="280"/>
            <ac:spMk id="1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24.852" v="52"/>
          <ac:spMkLst>
            <pc:docMk/>
            <pc:sldMk cId="0" sldId="280"/>
            <ac:spMk id="22" creationId="{11C946DF-343F-E0B6-DAC7-13D20A4A0997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2:57.401" v="491" actId="20577"/>
        <pc:sldMkLst>
          <pc:docMk/>
          <pc:sldMk cId="0" sldId="281"/>
        </pc:sldMkLst>
        <pc:spChg chg="mod">
          <ac:chgData name="Ebrahim, Kamilah" userId="bf238fde-858a-4861-8523-750e6d83bb62" providerId="ADAL" clId="{8A65E799-4AAE-42BE-863A-1B9649065C92}" dt="2023-12-26T20:52:57.401" v="491" actId="20577"/>
          <ac:spMkLst>
            <pc:docMk/>
            <pc:sldMk cId="0" sldId="281"/>
            <ac:spMk id="6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27.351" v="53" actId="478"/>
          <ac:spMkLst>
            <pc:docMk/>
            <pc:sldMk cId="0" sldId="281"/>
            <ac:spMk id="17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27.532" v="54"/>
          <ac:spMkLst>
            <pc:docMk/>
            <pc:sldMk cId="0" sldId="281"/>
            <ac:spMk id="20" creationId="{33E11656-AA19-35C4-B66A-F116EB5157E8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3:14.461" v="521" actId="6549"/>
        <pc:sldMkLst>
          <pc:docMk/>
          <pc:sldMk cId="0" sldId="282"/>
        </pc:sldMkLst>
        <pc:spChg chg="mod">
          <ac:chgData name="Ebrahim, Kamilah" userId="bf238fde-858a-4861-8523-750e6d83bb62" providerId="ADAL" clId="{8A65E799-4AAE-42BE-863A-1B9649065C92}" dt="2023-12-26T20:53:14.461" v="521" actId="6549"/>
          <ac:spMkLst>
            <pc:docMk/>
            <pc:sldMk cId="0" sldId="282"/>
            <ac:spMk id="4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29.662" v="55" actId="478"/>
          <ac:spMkLst>
            <pc:docMk/>
            <pc:sldMk cId="0" sldId="282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29.862" v="56"/>
          <ac:spMkLst>
            <pc:docMk/>
            <pc:sldMk cId="0" sldId="282"/>
            <ac:spMk id="12" creationId="{FD4ACFB7-EB12-6981-247B-8B3C37D1DE59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34.252" v="58"/>
        <pc:sldMkLst>
          <pc:docMk/>
          <pc:sldMk cId="0" sldId="283"/>
        </pc:sldMkLst>
        <pc:spChg chg="del mod">
          <ac:chgData name="Ebrahim, Kamilah" userId="bf238fde-858a-4861-8523-750e6d83bb62" providerId="ADAL" clId="{8A65E799-4AAE-42BE-863A-1B9649065C92}" dt="2023-12-26T20:35:33.992" v="57" actId="478"/>
          <ac:spMkLst>
            <pc:docMk/>
            <pc:sldMk cId="0" sldId="283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34.252" v="58"/>
          <ac:spMkLst>
            <pc:docMk/>
            <pc:sldMk cId="0" sldId="283"/>
            <ac:spMk id="15" creationId="{A8DB03CA-6FAE-DBC5-69BA-9D07220C42DA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37.961" v="60"/>
        <pc:sldMkLst>
          <pc:docMk/>
          <pc:sldMk cId="0" sldId="284"/>
        </pc:sldMkLst>
        <pc:spChg chg="del mod">
          <ac:chgData name="Ebrahim, Kamilah" userId="bf238fde-858a-4861-8523-750e6d83bb62" providerId="ADAL" clId="{8A65E799-4AAE-42BE-863A-1B9649065C92}" dt="2023-12-26T20:35:37.721" v="59" actId="478"/>
          <ac:spMkLst>
            <pc:docMk/>
            <pc:sldMk cId="0" sldId="284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37.961" v="60"/>
          <ac:spMkLst>
            <pc:docMk/>
            <pc:sldMk cId="0" sldId="284"/>
            <ac:spMk id="11" creationId="{9F66E75B-55C5-C897-987F-D010BE818D1E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43.041" v="62"/>
        <pc:sldMkLst>
          <pc:docMk/>
          <pc:sldMk cId="0" sldId="285"/>
        </pc:sldMkLst>
        <pc:spChg chg="del mod">
          <ac:chgData name="Ebrahim, Kamilah" userId="bf238fde-858a-4861-8523-750e6d83bb62" providerId="ADAL" clId="{8A65E799-4AAE-42BE-863A-1B9649065C92}" dt="2023-12-26T20:35:42.852" v="61" actId="478"/>
          <ac:spMkLst>
            <pc:docMk/>
            <pc:sldMk cId="0" sldId="285"/>
            <ac:spMk id="9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43.041" v="62"/>
          <ac:spMkLst>
            <pc:docMk/>
            <pc:sldMk cId="0" sldId="285"/>
            <ac:spMk id="12" creationId="{3B77FED4-A47E-C573-BC3C-3834F0FAE363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46.541" v="64"/>
        <pc:sldMkLst>
          <pc:docMk/>
          <pc:sldMk cId="0" sldId="286"/>
        </pc:sldMkLst>
        <pc:spChg chg="del mod">
          <ac:chgData name="Ebrahim, Kamilah" userId="bf238fde-858a-4861-8523-750e6d83bb62" providerId="ADAL" clId="{8A65E799-4AAE-42BE-863A-1B9649065C92}" dt="2023-12-26T20:35:46.392" v="63" actId="478"/>
          <ac:spMkLst>
            <pc:docMk/>
            <pc:sldMk cId="0" sldId="286"/>
            <ac:spMk id="13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46.541" v="64"/>
          <ac:spMkLst>
            <pc:docMk/>
            <pc:sldMk cId="0" sldId="286"/>
            <ac:spMk id="16" creationId="{FE857C7A-CD09-7482-F88B-9D1C71BFB7EE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3:34.210" v="522" actId="20577"/>
        <pc:sldMkLst>
          <pc:docMk/>
          <pc:sldMk cId="0" sldId="287"/>
        </pc:sldMkLst>
        <pc:spChg chg="mod">
          <ac:chgData name="Ebrahim, Kamilah" userId="bf238fde-858a-4861-8523-750e6d83bb62" providerId="ADAL" clId="{8A65E799-4AAE-42BE-863A-1B9649065C92}" dt="2023-12-26T20:53:34.210" v="522" actId="20577"/>
          <ac:spMkLst>
            <pc:docMk/>
            <pc:sldMk cId="0" sldId="287"/>
            <ac:spMk id="5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49.091" v="65" actId="478"/>
          <ac:spMkLst>
            <pc:docMk/>
            <pc:sldMk cId="0" sldId="287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49.402" v="66"/>
          <ac:spMkLst>
            <pc:docMk/>
            <pc:sldMk cId="0" sldId="287"/>
            <ac:spMk id="13" creationId="{C83ED22B-45FA-4781-782F-9EBE3C59C5F4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52.231" v="68"/>
        <pc:sldMkLst>
          <pc:docMk/>
          <pc:sldMk cId="0" sldId="288"/>
        </pc:sldMkLst>
        <pc:spChg chg="del mod">
          <ac:chgData name="Ebrahim, Kamilah" userId="bf238fde-858a-4861-8523-750e6d83bb62" providerId="ADAL" clId="{8A65E799-4AAE-42BE-863A-1B9649065C92}" dt="2023-12-26T20:35:51.992" v="67" actId="478"/>
          <ac:spMkLst>
            <pc:docMk/>
            <pc:sldMk cId="0" sldId="288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52.231" v="68"/>
          <ac:spMkLst>
            <pc:docMk/>
            <pc:sldMk cId="0" sldId="288"/>
            <ac:spMk id="13" creationId="{B13C858F-E4ED-2039-307D-EAE6FB62D59C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4:03.931" v="555" actId="20577"/>
        <pc:sldMkLst>
          <pc:docMk/>
          <pc:sldMk cId="0" sldId="289"/>
        </pc:sldMkLst>
        <pc:spChg chg="mod">
          <ac:chgData name="Ebrahim, Kamilah" userId="bf238fde-858a-4861-8523-750e6d83bb62" providerId="ADAL" clId="{8A65E799-4AAE-42BE-863A-1B9649065C92}" dt="2023-12-26T20:54:03.931" v="555" actId="20577"/>
          <ac:spMkLst>
            <pc:docMk/>
            <pc:sldMk cId="0" sldId="289"/>
            <ac:spMk id="7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5:55.052" v="69" actId="478"/>
          <ac:spMkLst>
            <pc:docMk/>
            <pc:sldMk cId="0" sldId="289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55.262" v="70"/>
          <ac:spMkLst>
            <pc:docMk/>
            <pc:sldMk cId="0" sldId="289"/>
            <ac:spMk id="15" creationId="{E8DCFECC-D130-9756-06E4-2DB04C9753B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5:58.961" v="72"/>
        <pc:sldMkLst>
          <pc:docMk/>
          <pc:sldMk cId="0" sldId="290"/>
        </pc:sldMkLst>
        <pc:spChg chg="del mod">
          <ac:chgData name="Ebrahim, Kamilah" userId="bf238fde-858a-4861-8523-750e6d83bb62" providerId="ADAL" clId="{8A65E799-4AAE-42BE-863A-1B9649065C92}" dt="2023-12-26T20:35:58.721" v="71" actId="478"/>
          <ac:spMkLst>
            <pc:docMk/>
            <pc:sldMk cId="0" sldId="290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5:58.961" v="72"/>
          <ac:spMkLst>
            <pc:docMk/>
            <pc:sldMk cId="0" sldId="290"/>
            <ac:spMk id="13" creationId="{DA22E365-E137-9790-9807-13DE67E894F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02.041" v="74"/>
        <pc:sldMkLst>
          <pc:docMk/>
          <pc:sldMk cId="0" sldId="291"/>
        </pc:sldMkLst>
        <pc:spChg chg="del mod">
          <ac:chgData name="Ebrahim, Kamilah" userId="bf238fde-858a-4861-8523-750e6d83bb62" providerId="ADAL" clId="{8A65E799-4AAE-42BE-863A-1B9649065C92}" dt="2023-12-26T20:36:01.796" v="73" actId="478"/>
          <ac:spMkLst>
            <pc:docMk/>
            <pc:sldMk cId="0" sldId="291"/>
            <ac:spMk id="13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02.041" v="74"/>
          <ac:spMkLst>
            <pc:docMk/>
            <pc:sldMk cId="0" sldId="291"/>
            <ac:spMk id="16" creationId="{2EDDA427-7CBD-049C-8218-75627DBEF3D3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04.361" v="76"/>
        <pc:sldMkLst>
          <pc:docMk/>
          <pc:sldMk cId="0" sldId="292"/>
        </pc:sldMkLst>
        <pc:spChg chg="del mod">
          <ac:chgData name="Ebrahim, Kamilah" userId="bf238fde-858a-4861-8523-750e6d83bb62" providerId="ADAL" clId="{8A65E799-4AAE-42BE-863A-1B9649065C92}" dt="2023-12-26T20:36:04.121" v="75" actId="478"/>
          <ac:spMkLst>
            <pc:docMk/>
            <pc:sldMk cId="0" sldId="292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04.361" v="76"/>
          <ac:spMkLst>
            <pc:docMk/>
            <pc:sldMk cId="0" sldId="292"/>
            <ac:spMk id="13" creationId="{E756DEB8-37CC-118C-282F-10274B6BA7DA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08.942" v="78"/>
        <pc:sldMkLst>
          <pc:docMk/>
          <pc:sldMk cId="0" sldId="293"/>
        </pc:sldMkLst>
        <pc:spChg chg="del mod">
          <ac:chgData name="Ebrahim, Kamilah" userId="bf238fde-858a-4861-8523-750e6d83bb62" providerId="ADAL" clId="{8A65E799-4AAE-42BE-863A-1B9649065C92}" dt="2023-12-26T20:36:08.701" v="77" actId="478"/>
          <ac:spMkLst>
            <pc:docMk/>
            <pc:sldMk cId="0" sldId="293"/>
            <ac:spMk id="13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08.942" v="78"/>
          <ac:spMkLst>
            <pc:docMk/>
            <pc:sldMk cId="0" sldId="293"/>
            <ac:spMk id="16" creationId="{A1A1AB8C-AD34-36BA-DBC1-51F2AB1F75EA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54:30.075" v="559" actId="1076"/>
        <pc:sldMkLst>
          <pc:docMk/>
          <pc:sldMk cId="0" sldId="294"/>
        </pc:sldMkLst>
        <pc:spChg chg="mod">
          <ac:chgData name="Ebrahim, Kamilah" userId="bf238fde-858a-4861-8523-750e6d83bb62" providerId="ADAL" clId="{8A65E799-4AAE-42BE-863A-1B9649065C92}" dt="2023-12-26T20:54:27.912" v="558" actId="1076"/>
          <ac:spMkLst>
            <pc:docMk/>
            <pc:sldMk cId="0" sldId="294"/>
            <ac:spMk id="5" creationId="{00000000-0000-0000-0000-000000000000}"/>
          </ac:spMkLst>
        </pc:spChg>
        <pc:spChg chg="del mod">
          <ac:chgData name="Ebrahim, Kamilah" userId="bf238fde-858a-4861-8523-750e6d83bb62" providerId="ADAL" clId="{8A65E799-4AAE-42BE-863A-1B9649065C92}" dt="2023-12-26T20:36:10.851" v="79" actId="478"/>
          <ac:spMkLst>
            <pc:docMk/>
            <pc:sldMk cId="0" sldId="294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11.101" v="80"/>
          <ac:spMkLst>
            <pc:docMk/>
            <pc:sldMk cId="0" sldId="294"/>
            <ac:spMk id="13" creationId="{627230D0-057D-FBD3-9734-BE8B047901A7}"/>
          </ac:spMkLst>
        </pc:spChg>
        <pc:picChg chg="mod">
          <ac:chgData name="Ebrahim, Kamilah" userId="bf238fde-858a-4861-8523-750e6d83bb62" providerId="ADAL" clId="{8A65E799-4AAE-42BE-863A-1B9649065C92}" dt="2023-12-26T20:54:30.075" v="559" actId="1076"/>
          <ac:picMkLst>
            <pc:docMk/>
            <pc:sldMk cId="0" sldId="294"/>
            <ac:picMk id="4" creationId="{00000000-0000-0000-0000-000000000000}"/>
          </ac:picMkLst>
        </pc:picChg>
      </pc:sldChg>
      <pc:sldChg chg="addSp delSp modSp mod">
        <pc:chgData name="Ebrahim, Kamilah" userId="bf238fde-858a-4861-8523-750e6d83bb62" providerId="ADAL" clId="{8A65E799-4AAE-42BE-863A-1B9649065C92}" dt="2023-12-26T20:36:13.541" v="82"/>
        <pc:sldMkLst>
          <pc:docMk/>
          <pc:sldMk cId="0" sldId="295"/>
        </pc:sldMkLst>
        <pc:spChg chg="del mod">
          <ac:chgData name="Ebrahim, Kamilah" userId="bf238fde-858a-4861-8523-750e6d83bb62" providerId="ADAL" clId="{8A65E799-4AAE-42BE-863A-1B9649065C92}" dt="2023-12-26T20:36:13.331" v="81" actId="478"/>
          <ac:spMkLst>
            <pc:docMk/>
            <pc:sldMk cId="0" sldId="295"/>
            <ac:spMk id="12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13.541" v="82"/>
          <ac:spMkLst>
            <pc:docMk/>
            <pc:sldMk cId="0" sldId="295"/>
            <ac:spMk id="15" creationId="{23049487-38E1-B791-F58C-7ECCE97DDE8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17.146" v="84"/>
        <pc:sldMkLst>
          <pc:docMk/>
          <pc:sldMk cId="0" sldId="296"/>
        </pc:sldMkLst>
        <pc:spChg chg="del mod">
          <ac:chgData name="Ebrahim, Kamilah" userId="bf238fde-858a-4861-8523-750e6d83bb62" providerId="ADAL" clId="{8A65E799-4AAE-42BE-863A-1B9649065C92}" dt="2023-12-26T20:36:16.921" v="83" actId="478"/>
          <ac:spMkLst>
            <pc:docMk/>
            <pc:sldMk cId="0" sldId="296"/>
            <ac:spMk id="11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17.146" v="84"/>
          <ac:spMkLst>
            <pc:docMk/>
            <pc:sldMk cId="0" sldId="296"/>
            <ac:spMk id="14" creationId="{570FCAA8-8694-79DB-F75F-948D2BC3D821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19.151" v="86"/>
        <pc:sldMkLst>
          <pc:docMk/>
          <pc:sldMk cId="0" sldId="297"/>
        </pc:sldMkLst>
        <pc:spChg chg="del mod">
          <ac:chgData name="Ebrahim, Kamilah" userId="bf238fde-858a-4861-8523-750e6d83bb62" providerId="ADAL" clId="{8A65E799-4AAE-42BE-863A-1B9649065C92}" dt="2023-12-26T20:36:18.921" v="85" actId="478"/>
          <ac:spMkLst>
            <pc:docMk/>
            <pc:sldMk cId="0" sldId="297"/>
            <ac:spMk id="10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19.151" v="86"/>
          <ac:spMkLst>
            <pc:docMk/>
            <pc:sldMk cId="0" sldId="297"/>
            <ac:spMk id="13" creationId="{0F1ECA79-2E6D-4AD5-8589-1A33BC9760AB}"/>
          </ac:spMkLst>
        </pc:spChg>
      </pc:sldChg>
      <pc:sldChg chg="addSp delSp modSp mod">
        <pc:chgData name="Ebrahim, Kamilah" userId="bf238fde-858a-4861-8523-750e6d83bb62" providerId="ADAL" clId="{8A65E799-4AAE-42BE-863A-1B9649065C92}" dt="2023-12-26T20:36:23.501" v="88"/>
        <pc:sldMkLst>
          <pc:docMk/>
          <pc:sldMk cId="0" sldId="298"/>
        </pc:sldMkLst>
        <pc:spChg chg="del mod">
          <ac:chgData name="Ebrahim, Kamilah" userId="bf238fde-858a-4861-8523-750e6d83bb62" providerId="ADAL" clId="{8A65E799-4AAE-42BE-863A-1B9649065C92}" dt="2023-12-26T20:36:23.242" v="87" actId="478"/>
          <ac:spMkLst>
            <pc:docMk/>
            <pc:sldMk cId="0" sldId="298"/>
            <ac:spMk id="8" creationId="{00000000-0000-0000-0000-000000000000}"/>
          </ac:spMkLst>
        </pc:spChg>
        <pc:spChg chg="add mod">
          <ac:chgData name="Ebrahim, Kamilah" userId="bf238fde-858a-4861-8523-750e6d83bb62" providerId="ADAL" clId="{8A65E799-4AAE-42BE-863A-1B9649065C92}" dt="2023-12-26T20:36:23.501" v="88"/>
          <ac:spMkLst>
            <pc:docMk/>
            <pc:sldMk cId="0" sldId="298"/>
            <ac:spMk id="11" creationId="{74517804-8604-557F-8BED-CA2C6CFD4EE0}"/>
          </ac:spMkLst>
        </pc:spChg>
      </pc:sldChg>
      <pc:sldMasterChg chg="addSp modSp mod modSldLayout">
        <pc:chgData name="Ebrahim, Kamilah" userId="bf238fde-858a-4861-8523-750e6d83bb62" providerId="ADAL" clId="{8A65E799-4AAE-42BE-863A-1B9649065C92}" dt="2023-12-26T20:39:47.506" v="123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8A65E799-4AAE-42BE-863A-1B9649065C92}" dt="2023-12-26T20:33:23.378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8A65E799-4AAE-42BE-863A-1B9649065C92}" dt="2023-12-26T20:39:47.506" v="123"/>
          <ac:graphicFrameMkLst>
            <pc:docMk/>
            <pc:sldMasterMk cId="0" sldId="2147483648"/>
            <ac:graphicFrameMk id="7" creationId="{84E098EA-2AE8-D1BC-34E2-60A81422C4F9}"/>
          </ac:graphicFrameMkLst>
        </pc:graphicFrameChg>
        <pc:sldLayoutChg chg="modSp">
          <pc:chgData name="Ebrahim, Kamilah" userId="bf238fde-858a-4861-8523-750e6d83bb62" providerId="ADAL" clId="{8A65E799-4AAE-42BE-863A-1B9649065C92}" dt="2023-12-26T20:33:23.378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8A65E799-4AAE-42BE-863A-1B9649065C92}" dt="2023-12-26T20:33:23.378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8A65E799-4AAE-42BE-863A-1B9649065C92}" dt="2023-12-26T20:33:23.378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8A65E799-4AAE-42BE-863A-1B9649065C92}" dt="2023-12-26T20:33:23.378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8A65E799-4AAE-42BE-863A-1B9649065C92}" dt="2023-12-26T20:33:23.378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8A65E799-4AAE-42BE-863A-1B9649065C92}" dt="2023-12-26T20:33:23.378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8A65E799-4AAE-42BE-863A-1B9649065C92}" dt="2023-12-26T20:33:23.378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8A65E799-4AAE-42BE-863A-1B9649065C92}" dt="2023-12-26T20:33:23.378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8A65E799-4AAE-42BE-863A-1B9649065C92}" dt="2023-12-26T20:33:23.378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8A65E799-4AAE-42BE-863A-1B9649065C92}" dt="2023-12-26T20:33:23.378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24915-5EED-4740-88DA-1EF86DCCF26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90BA-98E8-44B8-B1F1-3C1F5C62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90BA-98E8-44B8-B1F1-3C1F5C62B7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90BA-98E8-44B8-B1F1-3C1F5C62B7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90BA-98E8-44B8-B1F1-3C1F5C62B7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7419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10675"/>
            <a:ext cx="5584825" cy="467995"/>
          </a:xfrm>
          <a:custGeom>
            <a:avLst/>
            <a:gdLst/>
            <a:ahLst/>
            <a:cxnLst/>
            <a:rect l="l" t="t" r="r" b="b"/>
            <a:pathLst>
              <a:path w="5584825" h="467994">
                <a:moveTo>
                  <a:pt x="5584580" y="0"/>
                </a:moveTo>
                <a:lnTo>
                  <a:pt x="0" y="0"/>
                </a:lnTo>
                <a:lnTo>
                  <a:pt x="0" y="467936"/>
                </a:lnTo>
                <a:lnTo>
                  <a:pt x="5584580" y="467936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1838"/>
            <a:ext cx="5584825" cy="436245"/>
          </a:xfrm>
          <a:custGeom>
            <a:avLst/>
            <a:gdLst/>
            <a:ahLst/>
            <a:cxnLst/>
            <a:rect l="l" t="t" r="r" b="b"/>
            <a:pathLst>
              <a:path w="5584825" h="436244">
                <a:moveTo>
                  <a:pt x="5584580" y="0"/>
                </a:moveTo>
                <a:lnTo>
                  <a:pt x="0" y="0"/>
                </a:lnTo>
                <a:lnTo>
                  <a:pt x="0" y="385171"/>
                </a:lnTo>
                <a:lnTo>
                  <a:pt x="4008" y="404896"/>
                </a:lnTo>
                <a:lnTo>
                  <a:pt x="14922" y="421049"/>
                </a:lnTo>
                <a:lnTo>
                  <a:pt x="31075" y="431963"/>
                </a:lnTo>
                <a:lnTo>
                  <a:pt x="50800" y="435972"/>
                </a:lnTo>
                <a:lnTo>
                  <a:pt x="5533780" y="435972"/>
                </a:lnTo>
                <a:lnTo>
                  <a:pt x="5553505" y="431963"/>
                </a:lnTo>
                <a:lnTo>
                  <a:pt x="5569658" y="421049"/>
                </a:lnTo>
                <a:lnTo>
                  <a:pt x="5580572" y="404896"/>
                </a:lnTo>
                <a:lnTo>
                  <a:pt x="5584580" y="385171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4E098EA-2AE8-D1BC-34E2-60A81422C4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0286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E098EA-2AE8-D1BC-34E2-60A81422C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79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880656"/>
            <a:ext cx="5358130" cy="798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3162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slide" Target="slide4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slide" Target="slide1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slide" Target="slide42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795" y="849919"/>
            <a:ext cx="1674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6.2:</a:t>
            </a:r>
            <a:r>
              <a:rPr sz="1400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39505"/>
            <a:ext cx="1191895" cy="5809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40" dirty="0">
                <a:latin typeface="Tahoma"/>
                <a:cs typeface="Tahoma"/>
              </a:rPr>
              <a:t>Kamilah Ebrahim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spc="15" dirty="0">
                <a:latin typeface="Trebuchet MS"/>
                <a:cs typeface="Trebuchet MS"/>
              </a:rPr>
              <a:t>The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University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of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Toronto</a:t>
            </a:r>
            <a:endParaRPr sz="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7055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729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Hypothesis</a:t>
            </a:r>
            <a:r>
              <a:rPr spc="20" dirty="0"/>
              <a:t> </a:t>
            </a:r>
            <a:r>
              <a:rPr spc="-50" dirty="0"/>
              <a:t>Tests</a:t>
            </a:r>
            <a:r>
              <a:rPr spc="20" dirty="0"/>
              <a:t> </a:t>
            </a:r>
            <a:r>
              <a:rPr spc="-60" dirty="0"/>
              <a:t>on</a:t>
            </a:r>
            <a:r>
              <a:rPr spc="25" dirty="0"/>
              <a:t> </a:t>
            </a:r>
            <a:r>
              <a:rPr spc="-45" dirty="0"/>
              <a:t>the</a:t>
            </a:r>
            <a:r>
              <a:rPr spc="25" dirty="0"/>
              <a:t> </a:t>
            </a:r>
            <a:r>
              <a:rPr spc="-35" dirty="0"/>
              <a:t>Coeﬀicients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0" y="1031738"/>
            <a:ext cx="1869783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660" baseline="15151" dirty="0">
                <a:latin typeface="Cambria"/>
                <a:cs typeface="Cambria"/>
              </a:rPr>
              <a:t> </a:t>
            </a:r>
            <a:r>
              <a:rPr lang="en-US" sz="1650" spc="660" baseline="15151" dirty="0">
                <a:latin typeface="Cambria"/>
                <a:cs typeface="Cambria"/>
              </a:rPr>
              <a:t>  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suﬀiciently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31" y="1034581"/>
            <a:ext cx="4090670" cy="621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null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determine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0" dirty="0">
                <a:latin typeface="Cambria"/>
                <a:cs typeface="Cambria"/>
              </a:rPr>
              <a:t>𝛽</a:t>
            </a:r>
            <a:r>
              <a:rPr sz="1125" spc="-225" baseline="-22222" dirty="0">
                <a:latin typeface="Cambria"/>
                <a:cs typeface="Cambria"/>
              </a:rPr>
              <a:t>1</a:t>
            </a:r>
            <a:endParaRPr sz="1125" baseline="-22222" dirty="0">
              <a:latin typeface="Cambria"/>
              <a:cs typeface="Cambria"/>
            </a:endParaRPr>
          </a:p>
          <a:p>
            <a:pPr marL="38100">
              <a:lnSpc>
                <a:spcPts val="127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zero.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t</a:t>
            </a:r>
            <a:r>
              <a:rPr sz="1100" b="1" spc="-10" dirty="0">
                <a:latin typeface="Trebuchet MS"/>
                <a:cs typeface="Trebuchet MS"/>
              </a:rPr>
              <a:t>-statistic</a:t>
            </a:r>
            <a:endParaRPr sz="1100" dirty="0">
              <a:latin typeface="Trebuchet MS"/>
              <a:cs typeface="Trebuchet MS"/>
            </a:endParaRPr>
          </a:p>
          <a:p>
            <a:pPr marL="2705100">
              <a:lnSpc>
                <a:spcPts val="994"/>
              </a:lnSpc>
            </a:pP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1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60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</a:t>
            </a:r>
            <a:endParaRPr sz="1100" dirty="0">
              <a:latin typeface="Cambria"/>
              <a:cs typeface="Cambria"/>
            </a:endParaRPr>
          </a:p>
          <a:p>
            <a:pPr marL="972185" algn="ctr">
              <a:lnSpc>
                <a:spcPts val="1040"/>
              </a:lnSpc>
            </a:pPr>
            <a:r>
              <a:rPr sz="1100" spc="-30" dirty="0">
                <a:latin typeface="Cambria"/>
                <a:cs typeface="Cambria"/>
              </a:rPr>
              <a:t>𝑡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7738" y="154592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>
                <a:moveTo>
                  <a:pt x="0" y="0"/>
                </a:moveTo>
                <a:lnTo>
                  <a:pt x="426377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44" y="1451452"/>
            <a:ext cx="5610225" cy="7410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66700" algn="ctr">
              <a:lnSpc>
                <a:spcPct val="100000"/>
              </a:lnSpc>
              <a:spcBef>
                <a:spcPts val="910"/>
              </a:spcBef>
            </a:pPr>
            <a:r>
              <a:rPr sz="1100" spc="-40" dirty="0">
                <a:latin typeface="Times New Roman"/>
                <a:cs typeface="Times New Roman"/>
              </a:rPr>
              <a:t>SE</a:t>
            </a:r>
            <a:r>
              <a:rPr sz="1100" spc="-40" dirty="0">
                <a:latin typeface="Cambria"/>
                <a:cs typeface="Cambria"/>
              </a:rPr>
              <a:t>(𝛽</a:t>
            </a:r>
            <a:r>
              <a:rPr sz="1125" spc="-60" baseline="-22222" dirty="0">
                <a:latin typeface="Cambria"/>
                <a:cs typeface="Cambria"/>
              </a:rPr>
              <a:t>1</a:t>
            </a:r>
            <a:r>
              <a:rPr sz="1650" spc="-60" baseline="15151" dirty="0">
                <a:latin typeface="Cambria"/>
                <a:cs typeface="Cambria"/>
              </a:rPr>
              <a:t>̂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76200" marR="43180">
              <a:lnSpc>
                <a:spcPct val="102600"/>
              </a:lnSpc>
              <a:spcBef>
                <a:spcPts val="785"/>
              </a:spcBef>
            </a:pPr>
            <a:r>
              <a:rPr sz="1100" spc="-65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deviations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1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-112" baseline="15151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away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Cambria"/>
                <a:cs typeface="Cambria"/>
              </a:rPr>
              <a:t>𝑝</a:t>
            </a:r>
            <a:r>
              <a:rPr sz="1100" spc="-45" dirty="0">
                <a:latin typeface="Tahoma"/>
                <a:cs typeface="Tahoma"/>
              </a:rPr>
              <a:t>-value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Cambria"/>
                <a:cs typeface="Cambria"/>
              </a:rPr>
              <a:t>𝑡</a:t>
            </a:r>
            <a:r>
              <a:rPr sz="1100" spc="-20" dirty="0">
                <a:latin typeface="Tahoma"/>
                <a:cs typeface="Tahoma"/>
              </a:rPr>
              <a:t>-statistic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allow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either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accept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null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3D620DA-51C6-352B-FA14-BC1D29A0ECB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761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Assessing</a:t>
            </a:r>
            <a:r>
              <a:rPr spc="15" dirty="0"/>
              <a:t> </a:t>
            </a:r>
            <a:r>
              <a:rPr spc="-45" dirty="0"/>
              <a:t>the</a:t>
            </a:r>
            <a:r>
              <a:rPr spc="20" dirty="0"/>
              <a:t> </a:t>
            </a:r>
            <a:r>
              <a:rPr spc="-30" dirty="0"/>
              <a:t>Accuracy</a:t>
            </a:r>
            <a:r>
              <a:rPr spc="15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45" dirty="0"/>
              <a:t>the</a:t>
            </a:r>
            <a:r>
              <a:rPr spc="1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0359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5676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689900"/>
            <a:ext cx="554863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5461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quality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residual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(RSE)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67" baseline="29629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statistic.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RSE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gives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absolute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measure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lack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fit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b="1" spc="30" dirty="0">
                <a:latin typeface="Georgia"/>
                <a:cs typeface="Georgia"/>
              </a:rPr>
              <a:t>R</a:t>
            </a:r>
            <a:r>
              <a:rPr sz="1125" b="1" i="1" spc="44" baseline="29629" dirty="0">
                <a:latin typeface="Comic Sans MS"/>
                <a:cs typeface="Comic Sans MS"/>
              </a:rPr>
              <a:t>2</a:t>
            </a:r>
            <a:r>
              <a:rPr sz="1125" b="1" i="1" spc="127" baseline="29629" dirty="0">
                <a:latin typeface="Comic Sans MS"/>
                <a:cs typeface="Comic Sans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statistic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proportion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variability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mbria"/>
                <a:cs typeface="Cambria"/>
              </a:rPr>
              <a:t>𝑌</a:t>
            </a:r>
            <a:r>
              <a:rPr sz="1100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explained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20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00" spc="12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384810">
              <a:lnSpc>
                <a:spcPct val="102600"/>
              </a:lnSpc>
              <a:spcBef>
                <a:spcPts val="680"/>
              </a:spcBef>
            </a:pPr>
            <a:r>
              <a:rPr sz="1100" spc="-35" dirty="0">
                <a:latin typeface="Tahoma"/>
                <a:cs typeface="Tahoma"/>
              </a:rPr>
              <a:t>We’ve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already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RSE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67" baseline="29629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statistic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5334" y="1907220"/>
            <a:ext cx="1097166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262" baseline="29629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650" u="sng" spc="2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RSS</a:t>
            </a:r>
            <a:endParaRPr sz="1650" baseline="3787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300" y="1980860"/>
            <a:ext cx="2942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latin typeface="Times New Roman"/>
                <a:cs typeface="Times New Roman"/>
              </a:rPr>
              <a:t>TSS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3032" y="2375717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654" y="2258687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297645"/>
            <a:ext cx="5358016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9565" algn="l"/>
              </a:tabLst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TSS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5" dirty="0">
                <a:latin typeface="Cambria"/>
                <a:cs typeface="Cambria"/>
              </a:rPr>
              <a:t>∑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(𝑦</a:t>
            </a:r>
            <a:r>
              <a:rPr sz="1100" spc="37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135" dirty="0">
                <a:latin typeface="Cambria"/>
                <a:cs typeface="Cambria"/>
              </a:rPr>
              <a:t>𝑦)̄	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total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sum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of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squares</a:t>
            </a:r>
            <a:r>
              <a:rPr sz="1100" b="1" spc="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amount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473895"/>
            <a:ext cx="42810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variability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before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performed.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44BB735-A7F4-B3C2-4E35-248934690AA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26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Simple</a:t>
            </a:r>
            <a:r>
              <a:rPr spc="20" dirty="0"/>
              <a:t> </a:t>
            </a:r>
            <a:r>
              <a:rPr spc="-40" dirty="0"/>
              <a:t>Linear</a:t>
            </a:r>
            <a:r>
              <a:rPr spc="20" dirty="0"/>
              <a:t> </a:t>
            </a:r>
            <a:r>
              <a:rPr spc="-60" dirty="0"/>
              <a:t>Regression</a:t>
            </a:r>
            <a:r>
              <a:rPr spc="25" dirty="0"/>
              <a:t> </a:t>
            </a:r>
            <a:r>
              <a:rPr spc="-5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2713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8525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43366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01469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53165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744" y="530898"/>
            <a:ext cx="5584825" cy="2104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Tahoma"/>
                <a:cs typeface="Tahoma"/>
              </a:rPr>
              <a:t>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≈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7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𝛽</a:t>
            </a:r>
            <a:r>
              <a:rPr sz="1125" spc="127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𝑋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5"/>
              </a:spcBef>
            </a:pP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0</a:t>
            </a:r>
            <a:r>
              <a:rPr sz="1100" spc="4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minimizing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(RSS)</a:t>
            </a: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(SE)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accuracy.</a:t>
            </a: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(RSE)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gives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 marL="327660" marR="215900">
              <a:lnSpc>
                <a:spcPct val="102600"/>
              </a:lnSpc>
              <a:spcBef>
                <a:spcPts val="67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75" baseline="29629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statistic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proportion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explained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Cambria"/>
                <a:cs typeface="Cambria"/>
              </a:rPr>
              <a:t>𝛽</a:t>
            </a:r>
            <a:r>
              <a:rPr sz="1125" spc="-7" baseline="-22222" dirty="0">
                <a:latin typeface="Cambria"/>
                <a:cs typeface="Cambria"/>
              </a:rPr>
              <a:t>1</a:t>
            </a:r>
            <a:r>
              <a:rPr sz="1125" spc="150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 </a:t>
            </a:r>
            <a:r>
              <a:rPr sz="1100" spc="-30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327660" marR="215900">
              <a:lnSpc>
                <a:spcPct val="102600"/>
              </a:lnSpc>
              <a:spcBef>
                <a:spcPts val="675"/>
              </a:spcBef>
            </a:pPr>
            <a:r>
              <a:rPr sz="1100" b="1" spc="5" dirty="0">
                <a:latin typeface="Trebuchet MS"/>
                <a:cs typeface="Trebuchet MS"/>
              </a:rPr>
              <a:t>Any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Questions?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1391964B-820B-01C5-14CB-A9C88447AD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266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Exercises: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46341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Exercises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Markdown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Jupyter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15240" algn="ctr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Go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Regression”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together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615ED71-CAF5-813C-01EA-2F0A3EB56D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D9A4C9F-1B65-0F9E-A50C-C272BC76EE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0554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9A4C9F-1B65-0F9E-A50C-C272BC76E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82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Multiple</a:t>
            </a:r>
            <a:r>
              <a:rPr spc="10" dirty="0"/>
              <a:t> </a:t>
            </a:r>
            <a:r>
              <a:rPr spc="-40" dirty="0"/>
              <a:t>Linear</a:t>
            </a:r>
            <a:r>
              <a:rPr spc="1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33552"/>
            <a:ext cx="5448300" cy="2387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189865">
              <a:lnSpc>
                <a:spcPct val="102699"/>
              </a:lnSpc>
              <a:spcBef>
                <a:spcPts val="85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𝑛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consisting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𝑝 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value.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is,</a:t>
            </a:r>
            <a:endParaRPr sz="1100">
              <a:latin typeface="Tahoma"/>
              <a:cs typeface="Tahoma"/>
            </a:endParaRPr>
          </a:p>
          <a:p>
            <a:pPr marL="110489" algn="ctr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mbria"/>
                <a:cs typeface="Cambria"/>
              </a:rPr>
              <a:t>{(𝑥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00" spc="7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1</a:t>
            </a:r>
            <a:r>
              <a:rPr sz="1100" spc="5" dirty="0">
                <a:latin typeface="Cambria"/>
                <a:cs typeface="Cambria"/>
              </a:rPr>
              <a:t>)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(𝑥</a:t>
            </a:r>
            <a:r>
              <a:rPr sz="1125" spc="82" baseline="-22222" dirty="0">
                <a:latin typeface="Cambria"/>
                <a:cs typeface="Cambria"/>
              </a:rPr>
              <a:t>2</a:t>
            </a:r>
            <a:r>
              <a:rPr sz="1100" spc="5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2</a:t>
            </a:r>
            <a:r>
              <a:rPr sz="1100" spc="5" dirty="0">
                <a:latin typeface="Cambria"/>
                <a:cs typeface="Cambria"/>
              </a:rPr>
              <a:t>)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(𝑥</a:t>
            </a:r>
            <a:r>
              <a:rPr sz="1125" spc="120" baseline="-22222" dirty="0">
                <a:latin typeface="Cambria"/>
                <a:cs typeface="Cambria"/>
              </a:rPr>
              <a:t>𝑛</a:t>
            </a:r>
            <a:r>
              <a:rPr sz="1100" spc="8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𝑦</a:t>
            </a:r>
            <a:r>
              <a:rPr sz="1125" spc="89" baseline="-22222" dirty="0">
                <a:latin typeface="Cambria"/>
                <a:cs typeface="Cambria"/>
              </a:rPr>
              <a:t>𝑛</a:t>
            </a:r>
            <a:r>
              <a:rPr sz="1100" spc="60" dirty="0">
                <a:latin typeface="Cambria"/>
                <a:cs typeface="Cambria"/>
              </a:rPr>
              <a:t>)}</a:t>
            </a:r>
            <a:r>
              <a:rPr sz="1100" spc="320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(𝑥</a:t>
            </a:r>
            <a:r>
              <a:rPr sz="1125" spc="112" baseline="-22222" dirty="0">
                <a:latin typeface="Cambria"/>
                <a:cs typeface="Cambria"/>
              </a:rPr>
              <a:t>𝑖1</a:t>
            </a:r>
            <a:r>
              <a:rPr sz="1100" spc="7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𝑥</a:t>
            </a:r>
            <a:r>
              <a:rPr sz="1125" spc="112" baseline="-22222" dirty="0">
                <a:latin typeface="Cambria"/>
                <a:cs typeface="Cambria"/>
              </a:rPr>
              <a:t>𝑖2</a:t>
            </a:r>
            <a:r>
              <a:rPr sz="1100" spc="7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𝑥</a:t>
            </a:r>
            <a:r>
              <a:rPr sz="1125" spc="120" baseline="-22222" dirty="0">
                <a:latin typeface="Cambria"/>
                <a:cs typeface="Cambria"/>
              </a:rPr>
              <a:t>𝑖𝑝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 marR="334645">
              <a:lnSpc>
                <a:spcPct val="102600"/>
              </a:lnSpc>
              <a:spcBef>
                <a:spcPts val="110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extend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accommodate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predictors.</a:t>
            </a:r>
            <a:endParaRPr sz="1100">
              <a:latin typeface="Tahoma"/>
              <a:cs typeface="Tahoma"/>
            </a:endParaRPr>
          </a:p>
          <a:p>
            <a:pPr marL="110489" algn="ctr">
              <a:lnSpc>
                <a:spcPct val="100000"/>
              </a:lnSpc>
              <a:spcBef>
                <a:spcPts val="1130"/>
              </a:spcBef>
            </a:pPr>
            <a:r>
              <a:rPr sz="1100" spc="-20" dirty="0">
                <a:latin typeface="Cambria"/>
                <a:cs typeface="Cambria"/>
              </a:rPr>
              <a:t>𝑌 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44" baseline="-22222" dirty="0">
                <a:latin typeface="Cambria"/>
                <a:cs typeface="Cambria"/>
              </a:rPr>
              <a:t>0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340" dirty="0">
                <a:latin typeface="Cambria"/>
                <a:cs typeface="Cambria"/>
              </a:rPr>
              <a:t>𝑋</a:t>
            </a:r>
            <a:r>
              <a:rPr sz="1125" spc="44" baseline="-22222" dirty="0">
                <a:latin typeface="Cambria"/>
                <a:cs typeface="Cambria"/>
              </a:rPr>
              <a:t>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340" dirty="0">
                <a:latin typeface="Cambria"/>
                <a:cs typeface="Cambria"/>
              </a:rPr>
              <a:t>𝑋</a:t>
            </a:r>
            <a:r>
              <a:rPr sz="1125" spc="44" baseline="-22222" dirty="0">
                <a:latin typeface="Cambria"/>
                <a:cs typeface="Cambria"/>
              </a:rPr>
              <a:t>2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87" baseline="-22222" dirty="0">
                <a:latin typeface="Cambria"/>
                <a:cs typeface="Cambria"/>
              </a:rPr>
              <a:t>𝑝</a:t>
            </a:r>
            <a:r>
              <a:rPr sz="1100" spc="340" dirty="0">
                <a:latin typeface="Cambria"/>
                <a:cs typeface="Cambria"/>
              </a:rPr>
              <a:t>𝑋</a:t>
            </a:r>
            <a:r>
              <a:rPr sz="1125" spc="120" baseline="-22222" dirty="0">
                <a:latin typeface="Cambria"/>
                <a:cs typeface="Cambria"/>
              </a:rPr>
              <a:t>𝑝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𝜖</a:t>
            </a:r>
            <a:endParaRPr sz="1100">
              <a:latin typeface="Cambria"/>
              <a:cs typeface="Cambria"/>
            </a:endParaRPr>
          </a:p>
          <a:p>
            <a:pPr marL="38100" marR="30480">
              <a:lnSpc>
                <a:spcPct val="102600"/>
              </a:lnSpc>
              <a:spcBef>
                <a:spcPts val="1095"/>
              </a:spcBef>
            </a:pP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interpret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52" baseline="-22222" dirty="0">
                <a:solidFill>
                  <a:srgbClr val="FF0000"/>
                </a:solidFill>
                <a:latin typeface="Cambria"/>
                <a:cs typeface="Cambria"/>
              </a:rPr>
              <a:t>𝑗</a:t>
            </a:r>
            <a:r>
              <a:rPr sz="1125" spc="82" baseline="-222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effect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1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mbria"/>
                <a:cs typeface="Cambria"/>
              </a:rPr>
              <a:t>𝑌</a:t>
            </a:r>
            <a:r>
              <a:rPr sz="11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one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unit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increase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60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240" baseline="-22222" dirty="0">
                <a:solidFill>
                  <a:srgbClr val="FF0000"/>
                </a:solidFill>
                <a:latin typeface="Cambria"/>
                <a:cs typeface="Cambria"/>
              </a:rPr>
              <a:t>𝑗</a:t>
            </a:r>
            <a:r>
              <a:rPr sz="1125" spc="375" baseline="-222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while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holding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all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other </a:t>
            </a:r>
            <a:r>
              <a:rPr sz="1100" spc="-3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predictors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fixed.</a:t>
            </a:r>
            <a:endParaRPr sz="1100">
              <a:latin typeface="Tahoma"/>
              <a:cs typeface="Tahoma"/>
            </a:endParaRPr>
          </a:p>
          <a:p>
            <a:pPr marL="38100" marR="475615">
              <a:lnSpc>
                <a:spcPct val="102600"/>
              </a:lnSpc>
              <a:spcBef>
                <a:spcPts val="680"/>
              </a:spcBef>
            </a:pPr>
            <a:r>
              <a:rPr sz="1100" spc="-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0</a:t>
            </a:r>
            <a:r>
              <a:rPr sz="1100" spc="4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𝛽</a:t>
            </a:r>
            <a:r>
              <a:rPr sz="1125" spc="7" baseline="-22222" dirty="0">
                <a:latin typeface="Cambria"/>
                <a:cs typeface="Cambria"/>
              </a:rPr>
              <a:t>𝑝</a:t>
            </a:r>
            <a:r>
              <a:rPr sz="1125" spc="120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unknown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AA7A60B-A244-0713-F892-C2C97CB71A9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0313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dirty="0"/>
              <a:t> </a:t>
            </a:r>
            <a:r>
              <a:rPr spc="-45" dirty="0"/>
              <a:t>the</a:t>
            </a:r>
            <a:r>
              <a:rPr spc="5" dirty="0"/>
              <a:t> </a:t>
            </a:r>
            <a:r>
              <a:rPr spc="-35" dirty="0"/>
              <a:t>Coeﬀicients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58965"/>
            <a:ext cx="5467350" cy="1287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-52" baseline="15151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𝑝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179" baseline="15151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endParaRPr sz="1100">
              <a:latin typeface="Tahoma"/>
              <a:cs typeface="Tahoma"/>
            </a:endParaRPr>
          </a:p>
          <a:p>
            <a:pPr marL="1715770">
              <a:lnSpc>
                <a:spcPct val="100000"/>
              </a:lnSpc>
              <a:spcBef>
                <a:spcPts val="1420"/>
              </a:spcBef>
            </a:pPr>
            <a:r>
              <a:rPr sz="1100" spc="-35" dirty="0">
                <a:latin typeface="Cambria"/>
                <a:cs typeface="Cambria"/>
              </a:rPr>
              <a:t>𝑦</a:t>
            </a:r>
            <a:r>
              <a:rPr sz="1100" dirty="0">
                <a:latin typeface="Cambria"/>
                <a:cs typeface="Cambria"/>
              </a:rPr>
              <a:t>̂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405" baseline="-22222" dirty="0">
                <a:latin typeface="Cambria"/>
                <a:cs typeface="Cambria"/>
              </a:rPr>
              <a:t>0</a:t>
            </a:r>
            <a:r>
              <a:rPr sz="1650" baseline="15151" dirty="0">
                <a:latin typeface="Cambria"/>
                <a:cs typeface="Cambria"/>
              </a:rPr>
              <a:t>̂ </a:t>
            </a:r>
            <a:r>
              <a:rPr sz="1650" spc="165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405" baseline="-22222" dirty="0">
                <a:latin typeface="Cambria"/>
                <a:cs typeface="Cambria"/>
              </a:rPr>
              <a:t>1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150" baseline="15151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44" baseline="-22222" dirty="0">
                <a:latin typeface="Cambria"/>
                <a:cs typeface="Cambria"/>
              </a:rPr>
              <a:t>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405" baseline="-22222" dirty="0">
                <a:latin typeface="Cambria"/>
                <a:cs typeface="Cambria"/>
              </a:rPr>
              <a:t>2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150" baseline="15151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44" baseline="-22222" dirty="0">
                <a:latin typeface="Cambria"/>
                <a:cs typeface="Cambria"/>
              </a:rPr>
              <a:t>2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𝛽</a:t>
            </a:r>
            <a:r>
              <a:rPr sz="1125" spc="-352" baseline="-22222" dirty="0">
                <a:latin typeface="Cambria"/>
                <a:cs typeface="Cambria"/>
              </a:rPr>
              <a:t>𝑝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172" baseline="15151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187" baseline="-22222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 marR="85725">
              <a:lnSpc>
                <a:spcPct val="102600"/>
              </a:lnSpc>
              <a:spcBef>
                <a:spcPts val="109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again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parameters.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choose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0</a:t>
            </a:r>
            <a:r>
              <a:rPr sz="1100" spc="4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𝛽</a:t>
            </a:r>
            <a:r>
              <a:rPr sz="1125" spc="7" baseline="-22222" dirty="0">
                <a:latin typeface="Cambria"/>
                <a:cs typeface="Cambria"/>
              </a:rPr>
              <a:t>𝑝</a:t>
            </a:r>
            <a:r>
              <a:rPr sz="1125" spc="120" baseline="-22222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minimize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squared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endParaRPr sz="1100">
              <a:latin typeface="Tahoma"/>
              <a:cs typeface="Tahoma"/>
            </a:endParaRPr>
          </a:p>
          <a:p>
            <a:pPr marL="1731645">
              <a:lnSpc>
                <a:spcPct val="100000"/>
              </a:lnSpc>
              <a:spcBef>
                <a:spcPts val="1140"/>
              </a:spcBef>
            </a:pPr>
            <a:r>
              <a:rPr sz="750" spc="12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106" y="1818557"/>
            <a:ext cx="610425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3530" algn="l"/>
              </a:tabLst>
            </a:pPr>
            <a:r>
              <a:rPr sz="750" spc="250" dirty="0">
                <a:latin typeface="Cambria"/>
                <a:cs typeface="Cambria"/>
              </a:rPr>
              <a:t>𝑖	𝑖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394" y="1722831"/>
            <a:ext cx="122047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5" dirty="0">
                <a:latin typeface="Times New Roman"/>
                <a:cs typeface="Times New Roman"/>
              </a:rPr>
              <a:t>RSS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(𝑦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-11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𝑦</a:t>
            </a:r>
            <a:r>
              <a:rPr sz="1100" dirty="0">
                <a:latin typeface="Cambria"/>
                <a:cs typeface="Cambria"/>
              </a:rPr>
              <a:t>̂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414" y="1683872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344" y="1910007"/>
            <a:ext cx="277876" cy="27122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750" spc="165" dirty="0">
                <a:latin typeface="Cambria"/>
                <a:cs typeface="Cambria"/>
              </a:rPr>
              <a:t>𝑖=1</a:t>
            </a:r>
            <a:endParaRPr sz="750" dirty="0">
              <a:latin typeface="Cambria"/>
              <a:cs typeface="Cambria"/>
            </a:endParaRPr>
          </a:p>
          <a:p>
            <a:pPr marL="64769">
              <a:lnSpc>
                <a:spcPct val="100000"/>
              </a:lnSpc>
              <a:spcBef>
                <a:spcPts val="120"/>
              </a:spcBef>
            </a:pPr>
            <a:r>
              <a:rPr sz="750" spc="125" dirty="0">
                <a:latin typeface="Cambria"/>
                <a:cs typeface="Cambria"/>
              </a:rPr>
              <a:t>𝑛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5676" y="2135240"/>
            <a:ext cx="3288424" cy="36356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(𝑦</a:t>
            </a:r>
            <a:r>
              <a:rPr sz="1125" spc="375" baseline="-22222" dirty="0">
                <a:latin typeface="Cambria"/>
                <a:cs typeface="Cambria"/>
              </a:rPr>
              <a:t>𝑖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44" baseline="-22222" dirty="0">
                <a:latin typeface="Cambria"/>
                <a:cs typeface="Cambria"/>
              </a:rPr>
              <a:t>0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165" baseline="-22222" dirty="0">
                <a:latin typeface="Cambria"/>
                <a:cs typeface="Cambria"/>
              </a:rPr>
              <a:t>𝑖1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165" baseline="-22222" dirty="0">
                <a:latin typeface="Cambria"/>
                <a:cs typeface="Cambria"/>
              </a:rPr>
              <a:t>𝑖2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87" baseline="-22222" dirty="0">
                <a:latin typeface="Cambria"/>
                <a:cs typeface="Cambria"/>
              </a:rPr>
              <a:t>𝑝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209" baseline="-22222" dirty="0">
                <a:latin typeface="Cambria"/>
                <a:cs typeface="Cambria"/>
              </a:rPr>
              <a:t>𝑖</a:t>
            </a:r>
            <a:r>
              <a:rPr sz="1125" spc="277" baseline="-22222" dirty="0">
                <a:latin typeface="Cambria"/>
                <a:cs typeface="Cambria"/>
              </a:rPr>
              <a:t>𝑝</a:t>
            </a:r>
            <a:r>
              <a:rPr sz="1100" spc="165" dirty="0">
                <a:latin typeface="Cambria"/>
                <a:cs typeface="Cambria"/>
              </a:rPr>
              <a:t>)</a:t>
            </a:r>
            <a:endParaRPr sz="1100" dirty="0">
              <a:latin typeface="Cambria"/>
              <a:cs typeface="Cambria"/>
            </a:endParaRPr>
          </a:p>
          <a:p>
            <a:pPr marL="203835">
              <a:lnSpc>
                <a:spcPct val="100000"/>
              </a:lnSpc>
              <a:spcBef>
                <a:spcPts val="245"/>
              </a:spcBef>
            </a:pPr>
            <a:r>
              <a:rPr sz="750" spc="100" dirty="0">
                <a:latin typeface="Cambria"/>
                <a:cs typeface="Cambria"/>
              </a:rPr>
              <a:t>𝑖=1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2042" y="2135746"/>
            <a:ext cx="20516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56235" algn="l"/>
                <a:tab pos="859790" algn="l"/>
                <a:tab pos="1648460" algn="l"/>
                <a:tab pos="1956435" algn="l"/>
              </a:tabLst>
            </a:pPr>
            <a:r>
              <a:rPr sz="1100" dirty="0">
                <a:latin typeface="Cambria"/>
                <a:cs typeface="Cambria"/>
              </a:rPr>
              <a:t>̂	̂		̂		̂		</a:t>
            </a:r>
            <a:r>
              <a:rPr sz="1125" spc="44" baseline="48148" dirty="0">
                <a:latin typeface="Cambria"/>
                <a:cs typeface="Cambria"/>
              </a:rPr>
              <a:t>2</a:t>
            </a:r>
            <a:endParaRPr sz="1125" baseline="48148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4" y="2667641"/>
            <a:ext cx="5551056" cy="3456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equations for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-142" baseline="15151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 </a:t>
            </a:r>
            <a:r>
              <a:rPr sz="1100" spc="110" dirty="0">
                <a:latin typeface="Cambria"/>
                <a:cs typeface="Cambria"/>
              </a:rPr>
              <a:t>… </a:t>
            </a:r>
            <a:r>
              <a:rPr sz="1100" spc="85" dirty="0">
                <a:latin typeface="Cambria"/>
                <a:cs typeface="Cambria"/>
              </a:rPr>
              <a:t>, </a:t>
            </a: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𝑝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-150" baseline="15151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minimize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150" dirty="0">
                <a:latin typeface="Cambria"/>
                <a:cs typeface="Cambria"/>
              </a:rPr>
              <a:t>𝑅𝑆𝑆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complicated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35" dirty="0">
                <a:latin typeface="Tahoma"/>
                <a:cs typeface="Tahoma"/>
              </a:rPr>
              <a:t>entirely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R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Python.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8B25B5F-1B7B-356F-1FAD-92938A1B7E9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268CD06D-A088-45F3-8BE1-8485D7AB90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934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8CD06D-A088-45F3-8BE1-8485D7AB9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50" y="87133"/>
            <a:ext cx="26102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Least</a:t>
            </a:r>
            <a:r>
              <a:rPr spc="20" dirty="0"/>
              <a:t> </a:t>
            </a:r>
            <a:r>
              <a:rPr spc="-65" dirty="0"/>
              <a:t>Squares</a:t>
            </a:r>
            <a:r>
              <a:rPr spc="20" dirty="0"/>
              <a:t> </a:t>
            </a:r>
            <a:r>
              <a:rPr spc="-60" dirty="0"/>
              <a:t>Regression</a:t>
            </a:r>
            <a:r>
              <a:rPr spc="25" dirty="0"/>
              <a:t> </a:t>
            </a:r>
            <a:r>
              <a:rPr spc="-2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667" y="1165225"/>
            <a:ext cx="27120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figure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variable.</a:t>
            </a:r>
            <a:endParaRPr sz="1100" dirty="0">
              <a:latin typeface="Tahoma"/>
              <a:cs typeface="Tahoma"/>
            </a:endParaRPr>
          </a:p>
          <a:p>
            <a:pPr marL="12700" marR="71755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gives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plane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minimizing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squared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vertical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distance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plane.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2810" y="631825"/>
            <a:ext cx="2137564" cy="22639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B6FDC4D-7E16-52F9-F467-98F3F11B02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48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Important</a:t>
            </a:r>
            <a:r>
              <a:rPr spc="-20" dirty="0"/>
              <a:t> </a:t>
            </a:r>
            <a:r>
              <a:rPr spc="-45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6980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2791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86026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801" y="1005642"/>
            <a:ext cx="5367020" cy="13009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097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interested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questions.</a:t>
            </a:r>
            <a:endParaRPr sz="1100" dirty="0">
              <a:latin typeface="Tahoma"/>
              <a:cs typeface="Tahoma"/>
            </a:endParaRPr>
          </a:p>
          <a:p>
            <a:pPr marL="289560" marR="1379220">
              <a:lnSpc>
                <a:spcPct val="154000"/>
              </a:lnSpc>
            </a:pPr>
            <a:r>
              <a:rPr sz="1100" spc="-9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predictors? </a:t>
            </a:r>
            <a:r>
              <a:rPr sz="1100" spc="-325" dirty="0">
                <a:latin typeface="Tahoma"/>
                <a:cs typeface="Tahoma"/>
              </a:rPr>
              <a:t> </a:t>
            </a:r>
            <a:endParaRPr lang="en-US" sz="1100" spc="-325" dirty="0">
              <a:latin typeface="Tahoma"/>
              <a:cs typeface="Tahoma"/>
            </a:endParaRPr>
          </a:p>
          <a:p>
            <a:pPr marL="289560" marR="1379220">
              <a:lnSpc>
                <a:spcPct val="154000"/>
              </a:lnSpc>
            </a:pPr>
            <a:r>
              <a:rPr sz="1100" spc="-45" dirty="0">
                <a:latin typeface="Tahoma"/>
                <a:cs typeface="Tahoma"/>
              </a:rPr>
              <a:t>How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data?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  <a:spcBef>
                <a:spcPts val="675"/>
              </a:spcBef>
            </a:pPr>
            <a:r>
              <a:rPr sz="1100" spc="-4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accurate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prediction?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answering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questions.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B43632D-AF2E-B9C7-CDF5-91641A9C288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356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Hypothesis</a:t>
            </a:r>
            <a:r>
              <a:rPr spc="10" dirty="0"/>
              <a:t> </a:t>
            </a:r>
            <a:r>
              <a:rPr spc="-35" dirty="0"/>
              <a:t>Test</a:t>
            </a:r>
            <a:r>
              <a:rPr spc="10" dirty="0"/>
              <a:t> </a:t>
            </a:r>
            <a:r>
              <a:rPr spc="-50" dirty="0"/>
              <a:t>for</a:t>
            </a:r>
            <a:r>
              <a:rPr spc="10" dirty="0"/>
              <a:t> </a:t>
            </a:r>
            <a:r>
              <a:rPr spc="-5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2501620" y="2245321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311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44" y="343189"/>
            <a:ext cx="5535295" cy="27063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15"/>
              </a:spcBef>
            </a:pPr>
            <a:r>
              <a:rPr sz="1100" spc="-55" dirty="0">
                <a:latin typeface="Tahoma"/>
                <a:cs typeface="Tahoma"/>
              </a:rPr>
              <a:t>One: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Is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there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relationship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between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response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and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predictors?</a:t>
            </a:r>
            <a:endParaRPr sz="1100">
              <a:latin typeface="Arial"/>
              <a:cs typeface="Arial"/>
            </a:endParaRPr>
          </a:p>
          <a:p>
            <a:pPr marL="63500" marR="252729">
              <a:lnSpc>
                <a:spcPct val="102600"/>
              </a:lnSpc>
              <a:spcBef>
                <a:spcPts val="675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address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question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enough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zero.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null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alternative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following:</a:t>
            </a:r>
            <a:endParaRPr sz="1100">
              <a:latin typeface="Tahoma"/>
              <a:cs typeface="Tahoma"/>
            </a:endParaRPr>
          </a:p>
          <a:p>
            <a:pPr marL="73025" algn="ctr">
              <a:lnSpc>
                <a:spcPct val="100000"/>
              </a:lnSpc>
              <a:spcBef>
                <a:spcPts val="1130"/>
              </a:spcBef>
              <a:tabLst>
                <a:tab pos="2110740" algn="l"/>
              </a:tabLst>
            </a:pP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𝛽</a:t>
            </a:r>
            <a:r>
              <a:rPr sz="1125" spc="7" baseline="-22222" dirty="0">
                <a:latin typeface="Cambria"/>
                <a:cs typeface="Cambria"/>
              </a:rPr>
              <a:t>𝑝 </a:t>
            </a:r>
            <a:r>
              <a:rPr sz="1125" spc="3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	</a:t>
            </a:r>
            <a:r>
              <a:rPr sz="1100" spc="100" dirty="0">
                <a:latin typeface="Cambria"/>
                <a:cs typeface="Cambria"/>
              </a:rPr>
              <a:t>𝐻</a:t>
            </a:r>
            <a:r>
              <a:rPr sz="1125" spc="150" baseline="-22222" dirty="0">
                <a:latin typeface="Cambria"/>
                <a:cs typeface="Cambria"/>
              </a:rPr>
              <a:t>𝑎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𝛽</a:t>
            </a:r>
            <a:r>
              <a:rPr sz="1125" spc="52" baseline="-22222" dirty="0">
                <a:latin typeface="Cambria"/>
                <a:cs typeface="Cambria"/>
              </a:rPr>
              <a:t>𝑗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≠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65" dirty="0">
                <a:latin typeface="Cambria"/>
                <a:cs typeface="Cambria"/>
              </a:rPr>
              <a:t>𝑗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113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tested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Georgia"/>
                <a:cs typeface="Georgia"/>
              </a:rPr>
              <a:t>F</a:t>
            </a:r>
            <a:r>
              <a:rPr sz="1100" b="1" spc="-15" dirty="0">
                <a:latin typeface="Trebuchet MS"/>
                <a:cs typeface="Trebuchet MS"/>
              </a:rPr>
              <a:t>-statistic</a:t>
            </a:r>
            <a:r>
              <a:rPr sz="1100" spc="-1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defined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endParaRPr sz="1100">
              <a:latin typeface="Tahoma"/>
              <a:cs typeface="Tahoma"/>
            </a:endParaRPr>
          </a:p>
          <a:p>
            <a:pPr marL="334010" algn="ctr">
              <a:lnSpc>
                <a:spcPct val="100000"/>
              </a:lnSpc>
              <a:spcBef>
                <a:spcPts val="940"/>
              </a:spcBef>
            </a:pPr>
            <a:r>
              <a:rPr sz="1100" spc="25" dirty="0">
                <a:latin typeface="Cambria"/>
                <a:cs typeface="Cambria"/>
              </a:rPr>
              <a:t>(</a:t>
            </a:r>
            <a:r>
              <a:rPr sz="1100" spc="25" dirty="0">
                <a:latin typeface="Times New Roman"/>
                <a:cs typeface="Times New Roman"/>
              </a:rPr>
              <a:t>TSS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RSS</a:t>
            </a:r>
            <a:r>
              <a:rPr sz="1100" spc="5" dirty="0">
                <a:latin typeface="Cambria"/>
                <a:cs typeface="Cambria"/>
              </a:rPr>
              <a:t>)/𝑝</a:t>
            </a:r>
            <a:endParaRPr sz="1100">
              <a:latin typeface="Cambria"/>
              <a:cs typeface="Cambria"/>
            </a:endParaRPr>
          </a:p>
          <a:p>
            <a:pPr marL="74930" algn="ctr">
              <a:lnSpc>
                <a:spcPct val="100000"/>
              </a:lnSpc>
              <a:spcBef>
                <a:spcPts val="215"/>
              </a:spcBef>
            </a:pPr>
            <a:r>
              <a:rPr sz="1650" spc="75" baseline="37878" dirty="0">
                <a:latin typeface="Cambria"/>
                <a:cs typeface="Cambria"/>
              </a:rPr>
              <a:t>𝐹</a:t>
            </a:r>
            <a:r>
              <a:rPr sz="1650" spc="300" baseline="37878" dirty="0">
                <a:latin typeface="Cambria"/>
                <a:cs typeface="Cambria"/>
              </a:rPr>
              <a:t> </a:t>
            </a:r>
            <a:r>
              <a:rPr sz="1650" spc="397" baseline="37878" dirty="0">
                <a:latin typeface="Cambria"/>
                <a:cs typeface="Cambria"/>
              </a:rPr>
              <a:t>=</a:t>
            </a:r>
            <a:r>
              <a:rPr sz="1650" spc="262" baseline="37878" dirty="0">
                <a:latin typeface="Cambria"/>
                <a:cs typeface="Cambria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RSS</a:t>
            </a:r>
            <a:r>
              <a:rPr sz="1100" spc="20" dirty="0">
                <a:latin typeface="Cambria"/>
                <a:cs typeface="Cambria"/>
              </a:rPr>
              <a:t>/(𝑛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1)</a:t>
            </a:r>
            <a:r>
              <a:rPr sz="1650" spc="82" baseline="37878" dirty="0">
                <a:latin typeface="Cambria"/>
                <a:cs typeface="Cambria"/>
              </a:rPr>
              <a:t>.</a:t>
            </a:r>
            <a:endParaRPr sz="1650" baseline="37878">
              <a:latin typeface="Cambria"/>
              <a:cs typeface="Cambria"/>
            </a:endParaRPr>
          </a:p>
          <a:p>
            <a:pPr marL="63500" marR="17780">
              <a:lnSpc>
                <a:spcPct val="102600"/>
              </a:lnSpc>
              <a:spcBef>
                <a:spcPts val="890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𝐹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-statistic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larger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null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conclude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𝐹</a:t>
            </a:r>
            <a:r>
              <a:rPr sz="1100" spc="-90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-statistic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close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Cambria"/>
                <a:cs typeface="Cambria"/>
              </a:rPr>
              <a:t>𝑝</a:t>
            </a:r>
            <a:r>
              <a:rPr sz="1100" spc="-45" dirty="0">
                <a:latin typeface="Tahoma"/>
                <a:cs typeface="Tahoma"/>
              </a:rPr>
              <a:t>-value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determine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outcome.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347E7E4-C31B-944A-1221-B555AD8ABB9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54486"/>
            <a:ext cx="10979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spc="210" dirty="0">
                <a:latin typeface="Cambria"/>
                <a:cs typeface="Cambria"/>
              </a:rPr>
              <a:t>𝑅𝑆𝐸</a:t>
            </a:r>
            <a:r>
              <a:rPr sz="1450" spc="190" dirty="0">
                <a:latin typeface="Cambria"/>
                <a:cs typeface="Cambria"/>
              </a:rPr>
              <a:t> </a:t>
            </a:r>
            <a:r>
              <a:rPr spc="-60" dirty="0"/>
              <a:t>and</a:t>
            </a:r>
            <a:r>
              <a:rPr dirty="0"/>
              <a:t> </a:t>
            </a:r>
            <a:r>
              <a:rPr sz="1450" spc="95" dirty="0">
                <a:latin typeface="Cambria"/>
                <a:cs typeface="Cambria"/>
              </a:rPr>
              <a:t>𝑅</a:t>
            </a:r>
            <a:r>
              <a:rPr sz="1500" spc="142" baseline="30555" dirty="0">
                <a:latin typeface="Cambria"/>
                <a:cs typeface="Cambria"/>
              </a:rPr>
              <a:t>2</a:t>
            </a:r>
            <a:endParaRPr sz="1500" baseline="30555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608" y="1561591"/>
            <a:ext cx="610870" cy="0"/>
          </a:xfrm>
          <a:custGeom>
            <a:avLst/>
            <a:gdLst/>
            <a:ahLst/>
            <a:cxnLst/>
            <a:rect l="l" t="t" r="r" b="b"/>
            <a:pathLst>
              <a:path w="610869">
                <a:moveTo>
                  <a:pt x="0" y="0"/>
                </a:moveTo>
                <a:lnTo>
                  <a:pt x="610247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821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72633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984449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044" y="320671"/>
            <a:ext cx="5539105" cy="27730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sz="1100" spc="-60" dirty="0">
                <a:latin typeface="Tahoma"/>
                <a:cs typeface="Tahoma"/>
              </a:rPr>
              <a:t>Two: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How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well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does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model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40" dirty="0">
                <a:latin typeface="Arial"/>
                <a:cs typeface="Arial"/>
              </a:rPr>
              <a:t>fit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data?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RSE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67" baseline="29629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context,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endParaRPr sz="1125" baseline="29629"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correlation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fitted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is,</a:t>
            </a:r>
            <a:endParaRPr sz="11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22" baseline="29629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Cor</a:t>
            </a:r>
            <a:r>
              <a:rPr sz="1100" spc="20" dirty="0">
                <a:latin typeface="Cambria"/>
                <a:cs typeface="Cambria"/>
              </a:rPr>
              <a:t>(𝑌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𝑌</a:t>
            </a:r>
            <a:r>
              <a:rPr sz="1650" spc="37" baseline="12626" dirty="0">
                <a:latin typeface="Cambria"/>
                <a:cs typeface="Cambria"/>
              </a:rPr>
              <a:t>̂</a:t>
            </a:r>
            <a:r>
              <a:rPr sz="1100" spc="25" dirty="0">
                <a:latin typeface="Cambria"/>
                <a:cs typeface="Cambria"/>
              </a:rPr>
              <a:t>)</a:t>
            </a:r>
            <a:r>
              <a:rPr sz="1125" spc="37" baseline="29629" dirty="0">
                <a:latin typeface="Cambria"/>
                <a:cs typeface="Cambria"/>
              </a:rPr>
              <a:t>2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RSE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defined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ahoma"/>
              <a:cs typeface="Tahoma"/>
            </a:endParaRPr>
          </a:p>
          <a:p>
            <a:pPr marL="71120" algn="ctr">
              <a:lnSpc>
                <a:spcPts val="1045"/>
              </a:lnSpc>
              <a:spcBef>
                <a:spcPts val="5"/>
              </a:spcBef>
              <a:tabLst>
                <a:tab pos="854075" algn="l"/>
                <a:tab pos="1272540" algn="l"/>
                <a:tab pos="1647189" algn="l"/>
              </a:tabLst>
            </a:pPr>
            <a:r>
              <a:rPr sz="1100" spc="45" dirty="0">
                <a:latin typeface="Times New Roman"/>
                <a:cs typeface="Times New Roman"/>
              </a:rPr>
              <a:t>RSE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650" spc="772" baseline="5050" dirty="0">
                <a:latin typeface="Cambria"/>
                <a:cs typeface="Cambria"/>
              </a:rPr>
              <a:t>√</a:t>
            </a:r>
            <a:r>
              <a:rPr sz="1650" u="sng" spc="77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sng" spc="2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RSS	</a:t>
            </a:r>
            <a:r>
              <a:rPr sz="1650" spc="22" baseline="37878" dirty="0">
                <a:latin typeface="Times New Roman"/>
                <a:cs typeface="Times New Roman"/>
              </a:rPr>
              <a:t>	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𝑛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105" dirty="0">
                <a:latin typeface="Tahoma"/>
                <a:cs typeface="Tahoma"/>
              </a:rPr>
              <a:t>#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Cambria"/>
                <a:cs typeface="Cambria"/>
              </a:rPr>
              <a:t>,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105" dirty="0">
                <a:latin typeface="Tahoma"/>
                <a:cs typeface="Tahoma"/>
              </a:rPr>
              <a:t>#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endParaRPr sz="1100" dirty="0">
              <a:latin typeface="Tahoma"/>
              <a:cs typeface="Tahoma"/>
            </a:endParaRPr>
          </a:p>
          <a:p>
            <a:pPr marL="1325245">
              <a:lnSpc>
                <a:spcPts val="1045"/>
              </a:lnSpc>
            </a:pPr>
            <a:r>
              <a:rPr sz="1100" spc="40" dirty="0">
                <a:latin typeface="Cambria"/>
                <a:cs typeface="Cambria"/>
              </a:rPr>
              <a:t>𝑛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</a:pPr>
            <a:r>
              <a:rPr sz="1100" spc="-40" dirty="0">
                <a:latin typeface="Tahoma"/>
                <a:cs typeface="Tahoma"/>
              </a:rPr>
              <a:t>Important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increases: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r>
              <a:rPr sz="1125" spc="375" baseline="29629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even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weak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response.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710"/>
              </a:spcBef>
            </a:pPr>
            <a:r>
              <a:rPr sz="1100" spc="150" dirty="0">
                <a:latin typeface="Cambria"/>
                <a:cs typeface="Cambria"/>
              </a:rPr>
              <a:t>𝑅𝑆𝑆</a:t>
            </a:r>
            <a:r>
              <a:rPr sz="1100" spc="19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decrease,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necessarily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spc="160" dirty="0">
                <a:latin typeface="Cambria"/>
                <a:cs typeface="Cambria"/>
              </a:rPr>
              <a:t>𝑅𝑆𝐸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0" dirty="0">
                <a:latin typeface="Cambria"/>
                <a:cs typeface="Cambria"/>
              </a:rPr>
              <a:t>𝑅𝑆𝑆</a:t>
            </a:r>
            <a:r>
              <a:rPr sz="1100" spc="19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Cambria"/>
                <a:cs typeface="Cambria"/>
              </a:rPr>
              <a:t>𝑝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01D2D17-B037-B07B-03E4-C667B3A4A3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  <a:r>
              <a:rPr spc="10" dirty="0"/>
              <a:t> </a:t>
            </a:r>
            <a:r>
              <a:rPr spc="-10" dirty="0"/>
              <a:t>(Python)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15535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2744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9951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437132"/>
            <a:ext cx="5556885" cy="2601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Throughout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Module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Boston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40" dirty="0">
                <a:latin typeface="Tahoma"/>
                <a:cs typeface="Tahoma"/>
              </a:rPr>
              <a:t>dataset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package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10" dirty="0">
                <a:latin typeface="SimSun"/>
                <a:cs typeface="SimSun"/>
              </a:rPr>
              <a:t>ISLP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terminal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install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package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load_data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ISLP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0" dirty="0">
                <a:latin typeface="Tahoma"/>
                <a:cs typeface="Tahoma"/>
              </a:rPr>
              <a:t>package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Boston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Tahoma"/>
                <a:cs typeface="Tahoma"/>
              </a:rPr>
              <a:t>dataset: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20" dirty="0">
                <a:latin typeface="SimSun"/>
                <a:cs typeface="SimSun"/>
              </a:rPr>
              <a:t>pip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install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ISLP</a:t>
            </a:r>
            <a:endParaRPr sz="1100">
              <a:latin typeface="SimSun"/>
              <a:cs typeface="SimSun"/>
            </a:endParaRPr>
          </a:p>
          <a:p>
            <a:pPr marL="38100" marR="3474085">
              <a:lnSpc>
                <a:spcPct val="102600"/>
              </a:lnSpc>
              <a:spcBef>
                <a:spcPts val="5"/>
              </a:spcBef>
            </a:pPr>
            <a:r>
              <a:rPr sz="1100" spc="20" dirty="0">
                <a:latin typeface="SimSun"/>
                <a:cs typeface="SimSun"/>
              </a:rPr>
              <a:t>from ISLP import load_data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Boston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load_data("Boston")</a:t>
            </a:r>
            <a:endParaRPr sz="1100">
              <a:latin typeface="SimSun"/>
              <a:cs typeface="SimSun"/>
            </a:endParaRPr>
          </a:p>
          <a:p>
            <a:pPr marL="38100" marR="405130">
              <a:lnSpc>
                <a:spcPct val="102600"/>
              </a:lnSpc>
              <a:spcBef>
                <a:spcPts val="67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Boston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40" dirty="0">
                <a:latin typeface="Tahoma"/>
                <a:cs typeface="Tahoma"/>
              </a:rPr>
              <a:t>dataset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506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Boston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suburbs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along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12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suburbs.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name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few,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SimSun"/>
                <a:cs typeface="SimSun"/>
              </a:rPr>
              <a:t>rm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rooms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dwelling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SimSun"/>
                <a:cs typeface="SimSun"/>
              </a:rPr>
              <a:t>nox</a:t>
            </a:r>
            <a:r>
              <a:rPr sz="1100" spc="-5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nitrogen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oxides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concentration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(parts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million)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SimSun"/>
                <a:cs typeface="SimSun"/>
              </a:rPr>
              <a:t>lstat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percent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households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socioeconomic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status</a:t>
            </a:r>
            <a:endParaRPr sz="1100">
              <a:latin typeface="Tahoma"/>
              <a:cs typeface="Tahoma"/>
            </a:endParaRPr>
          </a:p>
          <a:p>
            <a:pPr marL="38100" marR="120014">
              <a:lnSpc>
                <a:spcPct val="102600"/>
              </a:lnSpc>
              <a:spcBef>
                <a:spcPts val="675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SimSun"/>
                <a:cs typeface="SimSun"/>
              </a:rPr>
              <a:t>medv</a:t>
            </a:r>
            <a:r>
              <a:rPr sz="1100" spc="1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owner-occupied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homes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$1000s,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12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(𝑋</a:t>
            </a:r>
            <a:r>
              <a:rPr sz="1125" spc="150" baseline="-22222" dirty="0">
                <a:latin typeface="Cambria"/>
                <a:cs typeface="Cambria"/>
              </a:rPr>
              <a:t>1</a:t>
            </a:r>
            <a:r>
              <a:rPr sz="1100" spc="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𝑋</a:t>
            </a:r>
            <a:r>
              <a:rPr sz="1125" spc="89" baseline="-22222" dirty="0">
                <a:latin typeface="Cambria"/>
                <a:cs typeface="Cambria"/>
              </a:rPr>
              <a:t>12</a:t>
            </a:r>
            <a:r>
              <a:rPr sz="1100" spc="60" dirty="0">
                <a:latin typeface="Cambria"/>
                <a:cs typeface="Cambria"/>
              </a:rPr>
              <a:t>)</a:t>
            </a:r>
            <a:r>
              <a:rPr sz="1100" spc="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725DB0F-9D79-F625-3BC1-87E2BB3B8D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08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Prediction</a:t>
            </a:r>
            <a:r>
              <a:rPr dirty="0"/>
              <a:t> </a:t>
            </a:r>
            <a:r>
              <a:rPr spc="-3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16139"/>
            <a:ext cx="5559425" cy="10204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Three: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Given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set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predictor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values,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what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is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predicted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response,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and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how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accurate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is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our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prediction?</a:t>
            </a:r>
            <a:r>
              <a:rPr sz="1100" i="1" spc="18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Once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mbria"/>
                <a:cs typeface="Cambria"/>
              </a:rPr>
              <a:t>𝑌</a:t>
            </a:r>
            <a:r>
              <a:rPr sz="1650" baseline="12626" dirty="0">
                <a:latin typeface="Cambria"/>
                <a:cs typeface="Cambria"/>
              </a:rPr>
              <a:t>̂ </a:t>
            </a:r>
            <a:r>
              <a:rPr sz="1650" spc="-52" baseline="12626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405" baseline="-22222" dirty="0">
                <a:latin typeface="Cambria"/>
                <a:cs typeface="Cambria"/>
              </a:rPr>
              <a:t>0</a:t>
            </a:r>
            <a:r>
              <a:rPr sz="1650" baseline="15151" dirty="0">
                <a:latin typeface="Cambria"/>
                <a:cs typeface="Cambria"/>
              </a:rPr>
              <a:t>̂ </a:t>
            </a:r>
            <a:r>
              <a:rPr sz="1650" spc="165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𝛽</a:t>
            </a:r>
            <a:r>
              <a:rPr sz="1125" spc="-405" baseline="-22222" dirty="0">
                <a:latin typeface="Cambria"/>
                <a:cs typeface="Cambria"/>
              </a:rPr>
              <a:t>1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150" baseline="15151" dirty="0">
                <a:latin typeface="Cambria"/>
                <a:cs typeface="Cambria"/>
              </a:rPr>
              <a:t> </a:t>
            </a:r>
            <a:r>
              <a:rPr sz="1100" spc="340" dirty="0">
                <a:latin typeface="Cambria"/>
                <a:cs typeface="Cambria"/>
              </a:rPr>
              <a:t>𝑋</a:t>
            </a:r>
            <a:r>
              <a:rPr sz="1125" spc="44" baseline="-22222" dirty="0">
                <a:latin typeface="Cambria"/>
                <a:cs typeface="Cambria"/>
              </a:rPr>
              <a:t>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352" baseline="-22222" dirty="0">
                <a:latin typeface="Cambria"/>
                <a:cs typeface="Cambria"/>
              </a:rPr>
              <a:t>𝑝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172" baseline="15151" dirty="0">
                <a:latin typeface="Cambria"/>
                <a:cs typeface="Cambria"/>
              </a:rPr>
              <a:t> </a:t>
            </a:r>
            <a:r>
              <a:rPr sz="1100" spc="340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39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types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uncertainty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656273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64407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516960"/>
            <a:ext cx="5124450" cy="11385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reducible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65" dirty="0">
                <a:latin typeface="Trebuchet MS"/>
                <a:cs typeface="Trebuchet MS"/>
              </a:rPr>
              <a:t>error</a:t>
            </a:r>
            <a:r>
              <a:rPr sz="1100" b="1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arising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inaccuracy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stemming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35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7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linear;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model</a:t>
            </a:r>
            <a:r>
              <a:rPr sz="1100" b="1" spc="6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bias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irreducible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65" dirty="0">
                <a:latin typeface="Trebuchet MS"/>
                <a:cs typeface="Trebuchet MS"/>
              </a:rPr>
              <a:t>error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random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𝑓(𝑥)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𝜖</a:t>
            </a:r>
            <a:r>
              <a:rPr sz="1100" spc="-4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914388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90218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344572"/>
            <a:ext cx="114103" cy="1141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93" y="233158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44" y="2730360"/>
            <a:ext cx="43008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address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𝑌</a:t>
            </a:r>
            <a:r>
              <a:rPr sz="1650" spc="60" baseline="12626" dirty="0">
                <a:latin typeface="Cambria"/>
                <a:cs typeface="Cambria"/>
              </a:rPr>
              <a:t>̂</a:t>
            </a:r>
            <a:r>
              <a:rPr sz="1650" spc="397" baseline="12626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intervals.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E5D0ED4B-2745-D2AE-1755-C14EFC17AF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2778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Exercises: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46341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Exercises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 </a:t>
            </a:r>
            <a:r>
              <a:rPr sz="1100" spc="-35" dirty="0">
                <a:latin typeface="Tahoma"/>
                <a:cs typeface="Tahoma"/>
              </a:rPr>
              <a:t>Markdown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Jupyter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Go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“Multiple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Regression”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together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D603116-92BD-3ADB-2EF4-F4BA273F534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638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Qualitative</a:t>
            </a:r>
            <a:r>
              <a:rPr dirty="0"/>
              <a:t> </a:t>
            </a:r>
            <a:r>
              <a:rPr spc="-30" dirty="0"/>
              <a:t>Predictors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2209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8019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3831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750276"/>
            <a:ext cx="5217795" cy="1826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71755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looked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quantitative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However,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sometimes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qualitative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desirable.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people: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(quantitative: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$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amount)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00" spc="70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status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(qualitative: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not)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70" dirty="0">
                <a:latin typeface="Cambria"/>
                <a:cs typeface="Cambria"/>
              </a:rPr>
              <a:t>𝑋</a:t>
            </a:r>
            <a:r>
              <a:rPr sz="1125" spc="104" baseline="-22222" dirty="0">
                <a:latin typeface="Cambria"/>
                <a:cs typeface="Cambria"/>
              </a:rPr>
              <a:t>2</a:t>
            </a:r>
            <a:r>
              <a:rPr sz="1100" spc="70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residence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(qualitative: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Montreal)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determine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qualitative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A40C5406-4282-93EA-C73B-55328D31EC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D355346C-4890-FAB5-E1BB-14E2DAC0CA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6201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55346C-4890-FAB5-E1BB-14E2DAC0C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71296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Qualitative</a:t>
            </a:r>
            <a:r>
              <a:rPr spc="15" dirty="0"/>
              <a:t> </a:t>
            </a:r>
            <a:r>
              <a:rPr spc="-35" dirty="0"/>
              <a:t>Predictors:</a:t>
            </a:r>
            <a:r>
              <a:rPr spc="165" dirty="0"/>
              <a:t> </a:t>
            </a:r>
            <a:r>
              <a:rPr spc="-55" dirty="0"/>
              <a:t>Two</a:t>
            </a:r>
            <a:r>
              <a:rPr spc="15" dirty="0"/>
              <a:t> </a:t>
            </a:r>
            <a:r>
              <a:rPr spc="-50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0" y="1174488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714" y="1096416"/>
            <a:ext cx="6369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55" dirty="0">
                <a:latin typeface="Cambria"/>
                <a:cs typeface="Cambria"/>
              </a:rPr>
              <a:t>𝑥 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15" dirty="0">
                <a:latin typeface="Cambria"/>
                <a:cs typeface="Cambria"/>
              </a:rPr>
              <a:t>{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650" spc="-75" baseline="35353" dirty="0">
                <a:latin typeface="Cambria"/>
                <a:cs typeface="Cambria"/>
              </a:rPr>
              <a:t>1</a:t>
            </a:r>
            <a:endParaRPr sz="1650" baseline="35353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405776"/>
            <a:ext cx="5332730" cy="800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Let’s </a:t>
            </a:r>
            <a:r>
              <a:rPr sz="1100" spc="-30" dirty="0">
                <a:latin typeface="Tahoma"/>
                <a:cs typeface="Tahoma"/>
              </a:rPr>
              <a:t>start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looking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differences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5" dirty="0">
                <a:latin typeface="Tahoma"/>
                <a:cs typeface="Tahoma"/>
              </a:rPr>
              <a:t>income </a:t>
            </a:r>
            <a:r>
              <a:rPr sz="1100" spc="-70" dirty="0">
                <a:latin typeface="Tahoma"/>
                <a:cs typeface="Tahoma"/>
              </a:rPr>
              <a:t>between </a:t>
            </a:r>
            <a:r>
              <a:rPr sz="1100" spc="-45" dirty="0">
                <a:latin typeface="Tahoma"/>
                <a:cs typeface="Tahoma"/>
              </a:rPr>
              <a:t>students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non-students. </a:t>
            </a:r>
            <a:r>
              <a:rPr sz="1100" spc="-20" dirty="0">
                <a:latin typeface="Tahoma"/>
                <a:cs typeface="Tahoma"/>
              </a:rPr>
              <a:t>Our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qualitative </a:t>
            </a:r>
            <a:r>
              <a:rPr sz="1100" spc="-40" dirty="0">
                <a:latin typeface="Tahoma"/>
                <a:cs typeface="Tahoma"/>
              </a:rPr>
              <a:t>predictor, </a:t>
            </a:r>
            <a:r>
              <a:rPr sz="1100" spc="-55" dirty="0">
                <a:latin typeface="Tahoma"/>
                <a:cs typeface="Tahoma"/>
              </a:rPr>
              <a:t>or </a:t>
            </a:r>
            <a:r>
              <a:rPr sz="1100" i="1" spc="-25" dirty="0">
                <a:latin typeface="Arial"/>
                <a:cs typeface="Arial"/>
              </a:rPr>
              <a:t>factor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levels </a:t>
            </a:r>
            <a:r>
              <a:rPr sz="1100" spc="-65" dirty="0">
                <a:latin typeface="Tahoma"/>
                <a:cs typeface="Tahoma"/>
              </a:rPr>
              <a:t>so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40" dirty="0">
                <a:latin typeface="Tahoma"/>
                <a:cs typeface="Tahoma"/>
              </a:rPr>
              <a:t>incorporate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55" dirty="0">
                <a:latin typeface="Tahoma"/>
                <a:cs typeface="Tahoma"/>
              </a:rPr>
              <a:t>a regression </a:t>
            </a:r>
            <a:r>
              <a:rPr sz="1100" spc="-45" dirty="0">
                <a:latin typeface="Tahoma"/>
                <a:cs typeface="Tahoma"/>
              </a:rPr>
              <a:t>model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dummy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variable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takes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numerical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lang="en-US" sz="1100" dirty="0">
              <a:latin typeface="Tahoma"/>
              <a:cs typeface="Tahoma"/>
            </a:endParaRPr>
          </a:p>
          <a:p>
            <a:pPr marL="2220595">
              <a:lnSpc>
                <a:spcPct val="100000"/>
              </a:lnSpc>
              <a:spcBef>
                <a:spcPts val="755"/>
              </a:spcBef>
            </a:pPr>
            <a:r>
              <a:rPr lang="en-US" sz="1100" spc="-5" dirty="0">
                <a:latin typeface="Tahoma"/>
                <a:cs typeface="Tahoma"/>
              </a:rPr>
              <a:t>if</a:t>
            </a:r>
            <a:r>
              <a:rPr lang="en-US" sz="1100" spc="5" dirty="0">
                <a:latin typeface="Tahoma"/>
                <a:cs typeface="Tahoma"/>
              </a:rPr>
              <a:t> </a:t>
            </a:r>
            <a:r>
              <a:rPr lang="en-US" sz="1100" spc="5" dirty="0">
                <a:latin typeface="Cambria"/>
                <a:cs typeface="Cambria"/>
              </a:rPr>
              <a:t>𝑖</a:t>
            </a:r>
            <a:r>
              <a:rPr lang="en-US" sz="1100" spc="5" dirty="0" err="1">
                <a:latin typeface="Tahoma"/>
                <a:cs typeface="Tahoma"/>
              </a:rPr>
              <a:t>th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person</a:t>
            </a:r>
            <a:r>
              <a:rPr lang="en-US" sz="1100" spc="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is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a</a:t>
            </a:r>
            <a:r>
              <a:rPr lang="en-US" sz="1100" spc="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student</a:t>
            </a:r>
            <a:endParaRPr lang="en-US"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8932" y="1185523"/>
            <a:ext cx="2189367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6540" algn="l"/>
              </a:tabLst>
            </a:pPr>
            <a:r>
              <a:rPr sz="1100" spc="-50" dirty="0">
                <a:latin typeface="Cambria"/>
                <a:cs typeface="Cambria"/>
              </a:rPr>
              <a:t>0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450554"/>
            <a:ext cx="19950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foll</a:t>
            </a:r>
            <a:r>
              <a:rPr sz="1100" spc="-6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</a:t>
            </a:r>
            <a:r>
              <a:rPr sz="1100" spc="-1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del</a:t>
            </a:r>
            <a:r>
              <a:rPr lang="en-US" sz="1100" spc="-4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758" y="1875134"/>
            <a:ext cx="11264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0200" algn="l"/>
                <a:tab pos="648335" algn="l"/>
                <a:tab pos="1072515" algn="l"/>
              </a:tabLst>
            </a:pPr>
            <a:r>
              <a:rPr sz="750" spc="250" dirty="0">
                <a:latin typeface="Cambria"/>
                <a:cs typeface="Cambria"/>
              </a:rPr>
              <a:t>𝑖	</a:t>
            </a:r>
            <a:r>
              <a:rPr sz="750" spc="30" dirty="0">
                <a:latin typeface="Cambria"/>
                <a:cs typeface="Cambria"/>
              </a:rPr>
              <a:t>0	1    </a:t>
            </a:r>
            <a:r>
              <a:rPr sz="750" spc="250" dirty="0">
                <a:latin typeface="Cambria"/>
                <a:cs typeface="Cambria"/>
              </a:rPr>
              <a:t>𝑖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68" y="1815628"/>
            <a:ext cx="3139586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65" dirty="0">
                <a:latin typeface="Cambria"/>
                <a:cs typeface="Cambria"/>
              </a:rPr>
              <a:t>𝑦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𝛽</a:t>
            </a:r>
            <a:r>
              <a:rPr sz="1100" spc="49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𝛽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𝑥 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r>
              <a:rPr sz="1100" spc="42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15" dirty="0">
                <a:latin typeface="Cambria"/>
                <a:cs typeface="Cambria"/>
              </a:rPr>
              <a:t>{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650" baseline="35353" dirty="0">
                <a:latin typeface="Cambria"/>
                <a:cs typeface="Cambria"/>
              </a:rPr>
              <a:t>𝛽</a:t>
            </a:r>
            <a:r>
              <a:rPr sz="1125" baseline="29629" dirty="0">
                <a:latin typeface="Cambria"/>
                <a:cs typeface="Cambria"/>
              </a:rPr>
              <a:t>0</a:t>
            </a:r>
            <a:r>
              <a:rPr sz="1125" spc="187" baseline="29629" dirty="0">
                <a:latin typeface="Cambria"/>
                <a:cs typeface="Cambria"/>
              </a:rPr>
              <a:t> </a:t>
            </a:r>
            <a:r>
              <a:rPr sz="1650" spc="397" baseline="35353" dirty="0">
                <a:latin typeface="Cambria"/>
                <a:cs typeface="Cambria"/>
              </a:rPr>
              <a:t>+</a:t>
            </a:r>
            <a:r>
              <a:rPr sz="1650" spc="7" baseline="35353" dirty="0">
                <a:latin typeface="Cambria"/>
                <a:cs typeface="Cambria"/>
              </a:rPr>
              <a:t> </a:t>
            </a:r>
            <a:r>
              <a:rPr sz="1650" baseline="35353" dirty="0">
                <a:latin typeface="Cambria"/>
                <a:cs typeface="Cambria"/>
              </a:rPr>
              <a:t>𝛽</a:t>
            </a:r>
            <a:r>
              <a:rPr sz="1125" baseline="29629" dirty="0">
                <a:latin typeface="Cambria"/>
                <a:cs typeface="Cambria"/>
              </a:rPr>
              <a:t>1</a:t>
            </a:r>
            <a:r>
              <a:rPr sz="1125" spc="187" baseline="29629" dirty="0">
                <a:latin typeface="Cambria"/>
                <a:cs typeface="Cambria"/>
              </a:rPr>
              <a:t> </a:t>
            </a:r>
            <a:r>
              <a:rPr sz="1650" spc="397" baseline="35353" dirty="0">
                <a:latin typeface="Cambria"/>
                <a:cs typeface="Cambria"/>
              </a:rPr>
              <a:t>+</a:t>
            </a:r>
            <a:r>
              <a:rPr sz="1650" spc="7" baseline="35353" dirty="0">
                <a:latin typeface="Cambria"/>
                <a:cs typeface="Cambria"/>
              </a:rPr>
              <a:t> </a:t>
            </a:r>
            <a:r>
              <a:rPr sz="1650" spc="15" baseline="35353" dirty="0">
                <a:latin typeface="Cambria"/>
                <a:cs typeface="Cambria"/>
              </a:rPr>
              <a:t>𝜖</a:t>
            </a:r>
            <a:r>
              <a:rPr sz="1125" spc="15" baseline="29629" dirty="0">
                <a:latin typeface="Cambria"/>
                <a:cs typeface="Cambria"/>
              </a:rPr>
              <a:t>𝑖</a:t>
            </a:r>
            <a:endParaRPr sz="1125" baseline="29629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0502" y="1723493"/>
            <a:ext cx="2189367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4871" y="1922124"/>
            <a:ext cx="4933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</a:t>
            </a:r>
            <a:endParaRPr sz="1125" baseline="-22222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22309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80424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0444" y="2148644"/>
            <a:ext cx="5559425" cy="9715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805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non-students.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lang="en-US"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students.</a:t>
            </a:r>
            <a:endParaRPr sz="1100" dirty="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67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fitting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qualitative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dummy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remains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same.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BFCC85D5-30FB-DFCD-5CCC-AF25817D71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812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Qualitative</a:t>
            </a:r>
            <a:r>
              <a:rPr spc="25" dirty="0"/>
              <a:t> </a:t>
            </a:r>
            <a:r>
              <a:rPr spc="-35" dirty="0"/>
              <a:t>Predictors:</a:t>
            </a:r>
            <a:r>
              <a:rPr spc="175" dirty="0"/>
              <a:t> </a:t>
            </a:r>
            <a:r>
              <a:rPr spc="-5" dirty="0"/>
              <a:t>Multiple</a:t>
            </a:r>
            <a:r>
              <a:rPr spc="25" dirty="0"/>
              <a:t> </a:t>
            </a:r>
            <a:r>
              <a:rPr spc="-45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35938"/>
            <a:ext cx="53822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Now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let’s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residents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dummy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875" y="1160442"/>
            <a:ext cx="123189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10" dirty="0">
                <a:latin typeface="Cambria"/>
                <a:cs typeface="Cambria"/>
              </a:rPr>
              <a:t>𝑖1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839" y="1082370"/>
            <a:ext cx="6934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62255" algn="l"/>
              </a:tabLst>
            </a:pPr>
            <a:r>
              <a:rPr sz="1100" spc="55" dirty="0">
                <a:latin typeface="Cambria"/>
                <a:cs typeface="Cambria"/>
              </a:rPr>
              <a:t>𝑥	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15" dirty="0">
                <a:latin typeface="Cambria"/>
                <a:cs typeface="Cambria"/>
              </a:rPr>
              <a:t>{</a:t>
            </a:r>
            <a:r>
              <a:rPr sz="1100" spc="210" dirty="0">
                <a:latin typeface="Cambria"/>
                <a:cs typeface="Cambria"/>
              </a:rPr>
              <a:t> </a:t>
            </a:r>
            <a:r>
              <a:rPr sz="1650" spc="-75" baseline="35353" dirty="0">
                <a:latin typeface="Cambria"/>
                <a:cs typeface="Cambria"/>
              </a:rPr>
              <a:t>1</a:t>
            </a:r>
            <a:endParaRPr sz="1650" baseline="35353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078" y="995057"/>
            <a:ext cx="18383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1060" y="1167130"/>
            <a:ext cx="23196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6540" algn="l"/>
              </a:tabLst>
            </a:pPr>
            <a:r>
              <a:rPr sz="1100" spc="-50" dirty="0">
                <a:latin typeface="Cambria"/>
                <a:cs typeface="Cambria"/>
              </a:rPr>
              <a:t>0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6875" y="1555196"/>
            <a:ext cx="123189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10" dirty="0">
                <a:latin typeface="Cambria"/>
                <a:cs typeface="Cambria"/>
              </a:rPr>
              <a:t>𝑖2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39" y="1477124"/>
            <a:ext cx="6934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62255" algn="l"/>
              </a:tabLst>
            </a:pPr>
            <a:r>
              <a:rPr sz="1100" spc="55" dirty="0">
                <a:latin typeface="Cambria"/>
                <a:cs typeface="Cambria"/>
              </a:rPr>
              <a:t>𝑥	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15" dirty="0">
                <a:latin typeface="Cambria"/>
                <a:cs typeface="Cambria"/>
              </a:rPr>
              <a:t>{</a:t>
            </a:r>
            <a:r>
              <a:rPr sz="1100" spc="210" dirty="0">
                <a:latin typeface="Cambria"/>
                <a:cs typeface="Cambria"/>
              </a:rPr>
              <a:t> </a:t>
            </a:r>
            <a:r>
              <a:rPr sz="1650" spc="-75" baseline="35353" dirty="0">
                <a:latin typeface="Cambria"/>
                <a:cs typeface="Cambria"/>
              </a:rPr>
              <a:t>1</a:t>
            </a:r>
            <a:endParaRPr sz="1650" baseline="35353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078" y="1389824"/>
            <a:ext cx="17570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1060" y="1561896"/>
            <a:ext cx="19227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6540" algn="l"/>
              </a:tabLst>
            </a:pPr>
            <a:r>
              <a:rPr sz="1100" spc="-50" dirty="0">
                <a:latin typeface="Cambria"/>
                <a:cs typeface="Cambria"/>
              </a:rPr>
              <a:t>0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3993" y="2356459"/>
            <a:ext cx="10039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-127" baseline="-25252" dirty="0">
                <a:latin typeface="Cambria"/>
                <a:cs typeface="Cambria"/>
              </a:rPr>
              <a:t>{</a:t>
            </a:r>
            <a:r>
              <a:rPr sz="1100" spc="-85" dirty="0">
                <a:latin typeface="Cambria"/>
                <a:cs typeface="Cambria"/>
              </a:rPr>
              <a:t>⎧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650" baseline="5050" dirty="0">
                <a:latin typeface="Cambria"/>
                <a:cs typeface="Cambria"/>
              </a:rPr>
              <a:t>𝛽</a:t>
            </a:r>
            <a:r>
              <a:rPr sz="1125" baseline="-14814" dirty="0">
                <a:latin typeface="Cambria"/>
                <a:cs typeface="Cambria"/>
              </a:rPr>
              <a:t>0</a:t>
            </a:r>
            <a:r>
              <a:rPr sz="1125" spc="172" baseline="-14814" dirty="0">
                <a:latin typeface="Cambria"/>
                <a:cs typeface="Cambria"/>
              </a:rPr>
              <a:t> </a:t>
            </a:r>
            <a:r>
              <a:rPr sz="1650" spc="397" baseline="5050" dirty="0">
                <a:latin typeface="Cambria"/>
                <a:cs typeface="Cambria"/>
              </a:rPr>
              <a:t>+</a:t>
            </a:r>
            <a:r>
              <a:rPr sz="1650" spc="-7" baseline="5050" dirty="0">
                <a:latin typeface="Cambria"/>
                <a:cs typeface="Cambria"/>
              </a:rPr>
              <a:t> </a:t>
            </a:r>
            <a:r>
              <a:rPr sz="1650" baseline="5050" dirty="0">
                <a:latin typeface="Cambria"/>
                <a:cs typeface="Cambria"/>
              </a:rPr>
              <a:t>𝛽</a:t>
            </a:r>
            <a:r>
              <a:rPr sz="1125" baseline="-14814" dirty="0">
                <a:latin typeface="Cambria"/>
                <a:cs typeface="Cambria"/>
              </a:rPr>
              <a:t>1</a:t>
            </a:r>
            <a:r>
              <a:rPr sz="1125" spc="172" baseline="-14814" dirty="0">
                <a:latin typeface="Cambria"/>
                <a:cs typeface="Cambria"/>
              </a:rPr>
              <a:t> </a:t>
            </a:r>
            <a:r>
              <a:rPr sz="1650" spc="397" baseline="5050" dirty="0">
                <a:latin typeface="Cambria"/>
                <a:cs typeface="Cambria"/>
              </a:rPr>
              <a:t>+</a:t>
            </a:r>
            <a:r>
              <a:rPr sz="1650" spc="-7" baseline="5050" dirty="0">
                <a:latin typeface="Cambria"/>
                <a:cs typeface="Cambria"/>
              </a:rPr>
              <a:t> </a:t>
            </a:r>
            <a:r>
              <a:rPr sz="1650" spc="15" baseline="5050" dirty="0">
                <a:latin typeface="Cambria"/>
                <a:cs typeface="Cambria"/>
              </a:rPr>
              <a:t>𝜖</a:t>
            </a:r>
            <a:r>
              <a:rPr sz="1125" spc="15" baseline="-14814" dirty="0">
                <a:latin typeface="Cambria"/>
                <a:cs typeface="Cambria"/>
              </a:rPr>
              <a:t>𝑖</a:t>
            </a:r>
            <a:endParaRPr sz="1125" baseline="-14814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902534"/>
            <a:ext cx="5334635" cy="638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level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dummy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baseline</a:t>
            </a:r>
            <a:r>
              <a:rPr sz="1100" b="1" spc="3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ahoma"/>
                <a:cs typeface="Tahoma"/>
              </a:rPr>
              <a:t>(Toronto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example).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now</a:t>
            </a:r>
            <a:endParaRPr sz="1100">
              <a:latin typeface="Tahoma"/>
              <a:cs typeface="Tahoma"/>
            </a:endParaRPr>
          </a:p>
          <a:p>
            <a:pPr marL="3302000">
              <a:lnSpc>
                <a:spcPct val="100000"/>
              </a:lnSpc>
              <a:spcBef>
                <a:spcPts val="835"/>
              </a:spcBef>
            </a:pP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725" y="2517584"/>
            <a:ext cx="4867275" cy="367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084195" algn="l"/>
              </a:tabLst>
            </a:pP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 </a:t>
            </a:r>
            <a:r>
              <a:rPr sz="1125" spc="3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1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𝑖1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2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𝑖2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 </a:t>
            </a:r>
            <a:r>
              <a:rPr sz="1125" spc="3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650" spc="390" baseline="-27777" dirty="0">
                <a:latin typeface="Cambria"/>
                <a:cs typeface="Cambria"/>
              </a:rPr>
              <a:t>⎨</a:t>
            </a:r>
            <a:r>
              <a:rPr sz="1650" spc="382" baseline="-27777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18518" dirty="0">
                <a:latin typeface="Cambria"/>
                <a:cs typeface="Cambria"/>
              </a:rPr>
              <a:t>0</a:t>
            </a:r>
            <a:r>
              <a:rPr sz="1125" spc="202" baseline="-18518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18518" dirty="0">
                <a:latin typeface="Cambria"/>
                <a:cs typeface="Cambria"/>
              </a:rPr>
              <a:t>2</a:t>
            </a:r>
            <a:r>
              <a:rPr sz="1125" spc="202" baseline="-18518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18518" dirty="0">
                <a:latin typeface="Cambria"/>
                <a:cs typeface="Cambria"/>
              </a:rPr>
              <a:t>𝑖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</a:t>
            </a:r>
            <a:endParaRPr sz="1100">
              <a:latin typeface="Tahoma"/>
              <a:cs typeface="Tahoma"/>
            </a:endParaRPr>
          </a:p>
          <a:p>
            <a:pPr marL="1978025">
              <a:lnSpc>
                <a:spcPct val="100000"/>
              </a:lnSpc>
              <a:spcBef>
                <a:spcPts val="25"/>
              </a:spcBef>
              <a:tabLst>
                <a:tab pos="3084195" algn="l"/>
              </a:tabLst>
            </a:pPr>
            <a:r>
              <a:rPr sz="1650" spc="-127" baseline="-10101" dirty="0">
                <a:latin typeface="Cambria"/>
                <a:cs typeface="Cambria"/>
              </a:rPr>
              <a:t>⎩</a:t>
            </a:r>
            <a:r>
              <a:rPr sz="1650" spc="-127" baseline="15151" dirty="0">
                <a:latin typeface="Cambria"/>
                <a:cs typeface="Cambria"/>
              </a:rPr>
              <a:t>{</a:t>
            </a:r>
            <a:r>
              <a:rPr sz="1650" spc="382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11C946DF-343F-E0B6-DAC7-13D20A4A09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880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Qualitative</a:t>
            </a:r>
            <a:r>
              <a:rPr spc="20" dirty="0"/>
              <a:t> </a:t>
            </a:r>
            <a:r>
              <a:rPr spc="-35" dirty="0"/>
              <a:t>Predictors:</a:t>
            </a:r>
            <a:r>
              <a:rPr spc="175" dirty="0"/>
              <a:t> </a:t>
            </a:r>
            <a:r>
              <a:rPr spc="-5" dirty="0"/>
              <a:t>Multiple</a:t>
            </a:r>
            <a:r>
              <a:rPr spc="20" dirty="0"/>
              <a:t> </a:t>
            </a:r>
            <a:r>
              <a:rPr spc="-50" dirty="0"/>
              <a:t>Levels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8432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4243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054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300" y="632217"/>
            <a:ext cx="5843156" cy="165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33930">
              <a:lnSpc>
                <a:spcPts val="1295"/>
              </a:lnSpc>
              <a:spcBef>
                <a:spcPts val="120"/>
              </a:spcBef>
              <a:tabLst>
                <a:tab pos="3340100" algn="l"/>
              </a:tabLst>
            </a:pPr>
            <a:r>
              <a:rPr lang="en-US" sz="1650" spc="-127" baseline="-25252" dirty="0">
                <a:latin typeface="Cambria"/>
                <a:cs typeface="Cambria"/>
              </a:rPr>
              <a:t>             </a:t>
            </a:r>
            <a:r>
              <a:rPr sz="1650" baseline="5050" dirty="0">
                <a:latin typeface="Cambria"/>
                <a:cs typeface="Cambria"/>
              </a:rPr>
              <a:t>𝛽</a:t>
            </a:r>
            <a:r>
              <a:rPr sz="1125" baseline="-14814" dirty="0">
                <a:latin typeface="Cambria"/>
                <a:cs typeface="Cambria"/>
              </a:rPr>
              <a:t>0</a:t>
            </a:r>
            <a:r>
              <a:rPr sz="1125" spc="202" baseline="-14814" dirty="0">
                <a:latin typeface="Cambria"/>
                <a:cs typeface="Cambria"/>
              </a:rPr>
              <a:t> </a:t>
            </a:r>
            <a:r>
              <a:rPr sz="1650" spc="397" baseline="5050" dirty="0">
                <a:latin typeface="Cambria"/>
                <a:cs typeface="Cambria"/>
              </a:rPr>
              <a:t>+</a:t>
            </a:r>
            <a:r>
              <a:rPr sz="1650" spc="7" baseline="5050" dirty="0">
                <a:latin typeface="Cambria"/>
                <a:cs typeface="Cambria"/>
              </a:rPr>
              <a:t> </a:t>
            </a:r>
            <a:r>
              <a:rPr sz="1650" baseline="5050" dirty="0">
                <a:latin typeface="Cambria"/>
                <a:cs typeface="Cambria"/>
              </a:rPr>
              <a:t>𝛽</a:t>
            </a:r>
            <a:r>
              <a:rPr sz="1125" baseline="-14814" dirty="0">
                <a:latin typeface="Cambria"/>
                <a:cs typeface="Cambria"/>
              </a:rPr>
              <a:t>1</a:t>
            </a:r>
            <a:r>
              <a:rPr sz="1125" spc="195" baseline="-14814" dirty="0">
                <a:latin typeface="Cambria"/>
                <a:cs typeface="Cambria"/>
              </a:rPr>
              <a:t> </a:t>
            </a:r>
            <a:r>
              <a:rPr sz="1650" spc="397" baseline="5050" dirty="0">
                <a:latin typeface="Cambria"/>
                <a:cs typeface="Cambria"/>
              </a:rPr>
              <a:t>+</a:t>
            </a:r>
            <a:r>
              <a:rPr sz="1650" spc="15" baseline="5050" dirty="0">
                <a:latin typeface="Cambria"/>
                <a:cs typeface="Cambria"/>
              </a:rPr>
              <a:t> 𝜖</a:t>
            </a:r>
            <a:r>
              <a:rPr sz="1125" spc="15" baseline="-14814" dirty="0">
                <a:latin typeface="Cambria"/>
                <a:cs typeface="Cambria"/>
              </a:rPr>
              <a:t>𝑖	</a:t>
            </a:r>
            <a:r>
              <a:rPr sz="1650" spc="-7" baseline="5050" dirty="0">
                <a:latin typeface="Tahoma"/>
                <a:cs typeface="Tahoma"/>
              </a:rPr>
              <a:t>if</a:t>
            </a:r>
            <a:r>
              <a:rPr sz="1650" spc="7" baseline="5050" dirty="0">
                <a:latin typeface="Tahoma"/>
                <a:cs typeface="Tahoma"/>
              </a:rPr>
              <a:t> </a:t>
            </a:r>
            <a:r>
              <a:rPr sz="1650" spc="7" baseline="5050" dirty="0">
                <a:latin typeface="Cambria"/>
                <a:cs typeface="Cambria"/>
              </a:rPr>
              <a:t>𝑖</a:t>
            </a:r>
            <a:r>
              <a:rPr sz="1650" spc="7" baseline="5050" dirty="0">
                <a:latin typeface="Tahoma"/>
                <a:cs typeface="Tahoma"/>
              </a:rPr>
              <a:t>th</a:t>
            </a:r>
            <a:r>
              <a:rPr sz="1650" spc="15" baseline="5050" dirty="0">
                <a:latin typeface="Tahoma"/>
                <a:cs typeface="Tahoma"/>
              </a:rPr>
              <a:t> </a:t>
            </a:r>
            <a:r>
              <a:rPr sz="1650" spc="-82" baseline="5050" dirty="0">
                <a:latin typeface="Tahoma"/>
                <a:cs typeface="Tahoma"/>
              </a:rPr>
              <a:t>person</a:t>
            </a:r>
            <a:r>
              <a:rPr sz="1650" spc="7" baseline="5050" dirty="0">
                <a:latin typeface="Tahoma"/>
                <a:cs typeface="Tahoma"/>
              </a:rPr>
              <a:t> </a:t>
            </a:r>
            <a:r>
              <a:rPr sz="1650" spc="-52" baseline="5050" dirty="0">
                <a:latin typeface="Tahoma"/>
                <a:cs typeface="Tahoma"/>
              </a:rPr>
              <a:t>is</a:t>
            </a:r>
            <a:r>
              <a:rPr sz="1650" spc="15" baseline="5050" dirty="0">
                <a:latin typeface="Tahoma"/>
                <a:cs typeface="Tahoma"/>
              </a:rPr>
              <a:t> </a:t>
            </a:r>
            <a:r>
              <a:rPr sz="1650" spc="-60" baseline="5050" dirty="0">
                <a:latin typeface="Tahoma"/>
                <a:cs typeface="Tahoma"/>
              </a:rPr>
              <a:t>from</a:t>
            </a:r>
            <a:r>
              <a:rPr sz="1650" spc="7" baseline="5050" dirty="0">
                <a:latin typeface="Tahoma"/>
                <a:cs typeface="Tahoma"/>
              </a:rPr>
              <a:t> </a:t>
            </a:r>
            <a:r>
              <a:rPr sz="1650" spc="-60" baseline="5050" dirty="0">
                <a:latin typeface="Tahoma"/>
                <a:cs typeface="Tahoma"/>
              </a:rPr>
              <a:t>Vancouver</a:t>
            </a:r>
            <a:endParaRPr sz="1650" baseline="5050" dirty="0">
              <a:latin typeface="Tahoma"/>
              <a:cs typeface="Tahoma"/>
            </a:endParaRPr>
          </a:p>
          <a:p>
            <a:pPr marL="306705">
              <a:lnSpc>
                <a:spcPts val="1295"/>
              </a:lnSpc>
              <a:tabLst>
                <a:tab pos="3340100" algn="l"/>
              </a:tabLst>
            </a:pP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 </a:t>
            </a:r>
            <a:r>
              <a:rPr sz="1125" spc="3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1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𝑖1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𝛽</a:t>
            </a:r>
            <a:r>
              <a:rPr sz="1125" spc="60" baseline="-22222" dirty="0">
                <a:latin typeface="Cambria"/>
                <a:cs typeface="Cambria"/>
              </a:rPr>
              <a:t>2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𝑖2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 </a:t>
            </a:r>
            <a:r>
              <a:rPr sz="1125" spc="3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650" spc="390" baseline="-27777" dirty="0">
                <a:latin typeface="Cambria"/>
                <a:cs typeface="Cambria"/>
              </a:rPr>
              <a:t>⎨</a:t>
            </a:r>
            <a:r>
              <a:rPr sz="1650" spc="382" baseline="-27777" dirty="0">
                <a:latin typeface="Cambria"/>
                <a:cs typeface="Cambria"/>
              </a:rPr>
              <a:t> </a:t>
            </a:r>
            <a:r>
              <a:rPr lang="en-US" sz="1650" spc="382" baseline="-27777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18518" dirty="0">
                <a:latin typeface="Cambria"/>
                <a:cs typeface="Cambria"/>
              </a:rPr>
              <a:t>0</a:t>
            </a:r>
            <a:r>
              <a:rPr sz="1125" spc="202" baseline="-18518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18518" dirty="0">
                <a:latin typeface="Cambria"/>
                <a:cs typeface="Cambria"/>
              </a:rPr>
              <a:t>2</a:t>
            </a:r>
            <a:r>
              <a:rPr sz="1125" spc="202" baseline="-18518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18518" dirty="0">
                <a:latin typeface="Cambria"/>
                <a:cs typeface="Cambria"/>
              </a:rPr>
              <a:t>𝑖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</a:t>
            </a:r>
            <a:endParaRPr sz="1100" dirty="0">
              <a:latin typeface="Tahoma"/>
              <a:cs typeface="Tahoma"/>
            </a:endParaRPr>
          </a:p>
          <a:p>
            <a:pPr marL="2233930">
              <a:lnSpc>
                <a:spcPct val="100000"/>
              </a:lnSpc>
              <a:spcBef>
                <a:spcPts val="25"/>
              </a:spcBef>
              <a:tabLst>
                <a:tab pos="3340100" algn="l"/>
              </a:tabLst>
            </a:pPr>
            <a:r>
              <a:rPr lang="en-US" sz="1650" spc="-127" baseline="-10101" dirty="0">
                <a:latin typeface="Cambria"/>
                <a:cs typeface="Cambria"/>
              </a:rPr>
              <a:t>     </a:t>
            </a:r>
            <a:r>
              <a:rPr sz="1650" spc="382" baseline="15151" dirty="0">
                <a:latin typeface="Cambria"/>
                <a:cs typeface="Cambria"/>
              </a:rPr>
              <a:t> </a:t>
            </a:r>
            <a:r>
              <a:rPr lang="en-US" sz="1650" spc="382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	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Toronto.</a:t>
            </a: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47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interpreted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people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</a:t>
            </a: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135" baseline="-22222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people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Vancouver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</a:t>
            </a: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135" baseline="-22222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people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Montreal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Toronto.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2429357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241715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32" y="2375139"/>
            <a:ext cx="4983480" cy="709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dummy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baseline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category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arbitrary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results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38100" marR="208279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choices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interpretation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Cambria"/>
                <a:cs typeface="Cambria"/>
              </a:rPr>
              <a:t>𝑝</a:t>
            </a:r>
            <a:r>
              <a:rPr sz="1100" spc="-45" dirty="0">
                <a:latin typeface="Tahoma"/>
                <a:cs typeface="Tahoma"/>
              </a:rPr>
              <a:t>-values.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F-test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" dirty="0">
                <a:latin typeface="Cambria"/>
                <a:cs typeface="Cambria"/>
              </a:rPr>
              <a:t>𝛽</a:t>
            </a:r>
            <a:r>
              <a:rPr sz="1125" spc="-7" baseline="-22222" dirty="0">
                <a:latin typeface="Cambria"/>
                <a:cs typeface="Cambria"/>
              </a:rPr>
              <a:t>1</a:t>
            </a:r>
            <a:r>
              <a:rPr sz="1125" spc="6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44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</a:rPr>
              <a:t>0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2773495"/>
            <a:ext cx="114103" cy="1141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2945587"/>
            <a:ext cx="114103" cy="114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93" y="2761302"/>
            <a:ext cx="66040" cy="28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33E11656-AA19-35C4-B66A-F116EB5157E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2432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Exercises: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Qualitative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Predictors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46341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Exercises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20" dirty="0">
                <a:latin typeface="Tahoma"/>
                <a:cs typeface="Tahoma"/>
              </a:rPr>
              <a:t>R </a:t>
            </a:r>
            <a:r>
              <a:rPr lang="en-US" sz="1100" spc="-35" dirty="0">
                <a:latin typeface="Tahoma"/>
                <a:cs typeface="Tahoma"/>
              </a:rPr>
              <a:t>Markdown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or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sz="1100" spc="-30" dirty="0" err="1">
                <a:latin typeface="Tahoma"/>
                <a:cs typeface="Tahoma"/>
              </a:rPr>
              <a:t>Jupyter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Go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“Qualitative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Predictors”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together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D4ACFB7-EB12-6981-247B-8B3C37D1DE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336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Extensions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45" dirty="0"/>
              <a:t>the</a:t>
            </a:r>
            <a:r>
              <a:rPr spc="25" dirty="0"/>
              <a:t> </a:t>
            </a:r>
            <a:r>
              <a:rPr spc="-40" dirty="0"/>
              <a:t>Linear</a:t>
            </a:r>
            <a:r>
              <a:rPr spc="1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5870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23213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3443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798954"/>
            <a:ext cx="52527" cy="525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725218"/>
            <a:ext cx="5439410" cy="175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393700" indent="-277495">
              <a:lnSpc>
                <a:spcPct val="154000"/>
              </a:lnSpc>
              <a:spcBef>
                <a:spcPts val="100"/>
              </a:spcBef>
            </a:pPr>
            <a:r>
              <a:rPr sz="1100" spc="-5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restrictive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additive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66420" marR="186690">
              <a:lnSpc>
                <a:spcPts val="1200"/>
              </a:lnSpc>
              <a:spcBef>
                <a:spcPts val="15"/>
              </a:spcBef>
            </a:pPr>
            <a:r>
              <a:rPr sz="1000" spc="160" dirty="0">
                <a:latin typeface="Cambria"/>
                <a:cs typeface="Cambria"/>
              </a:rPr>
              <a:t>⇒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association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between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predictor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response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does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not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depend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on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any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other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predictors.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310"/>
              </a:lnSpc>
              <a:spcBef>
                <a:spcPts val="1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linear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66420" marR="5080">
              <a:lnSpc>
                <a:spcPts val="1200"/>
              </a:lnSpc>
              <a:spcBef>
                <a:spcPts val="30"/>
              </a:spcBef>
            </a:pPr>
            <a:r>
              <a:rPr sz="1000" spc="160" dirty="0">
                <a:latin typeface="Cambria"/>
                <a:cs typeface="Cambria"/>
              </a:rPr>
              <a:t>⇒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one-unit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change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in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predictor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induces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constant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change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in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response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regardless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value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predictor.</a:t>
            </a:r>
            <a:endParaRPr sz="1000">
              <a:latin typeface="Arial"/>
              <a:cs typeface="Arial"/>
            </a:endParaRPr>
          </a:p>
          <a:p>
            <a:pPr marL="12700" marR="252729">
              <a:lnSpc>
                <a:spcPct val="102600"/>
              </a:lnSpc>
              <a:spcBef>
                <a:spcPts val="65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relaxation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additive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modifications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left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until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6.6.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8DB03CA-6FAE-DBC5-69BA-9D07220C42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38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Removing</a:t>
            </a:r>
            <a:r>
              <a:rPr spc="20" dirty="0"/>
              <a:t> </a:t>
            </a:r>
            <a:r>
              <a:rPr spc="-45" dirty="0"/>
              <a:t>the</a:t>
            </a:r>
            <a:r>
              <a:rPr spc="25" dirty="0"/>
              <a:t> </a:t>
            </a:r>
            <a:r>
              <a:rPr spc="-25" dirty="0"/>
              <a:t>Additive</a:t>
            </a:r>
            <a:r>
              <a:rPr spc="15" dirty="0"/>
              <a:t> </a:t>
            </a:r>
            <a:r>
              <a:rPr spc="-35" dirty="0"/>
              <a:t>Assumption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61338"/>
            <a:ext cx="5534660" cy="2298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endParaRPr sz="1100">
              <a:latin typeface="Tahoma"/>
              <a:cs typeface="Tahoma"/>
            </a:endParaRPr>
          </a:p>
          <a:p>
            <a:pPr marL="24130" algn="ctr">
              <a:lnSpc>
                <a:spcPct val="100000"/>
              </a:lnSpc>
              <a:spcBef>
                <a:spcPts val="1130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75" dirty="0">
                <a:latin typeface="Cambria"/>
                <a:cs typeface="Cambria"/>
              </a:rPr>
              <a:t>𝑋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75" dirty="0">
                <a:latin typeface="Cambria"/>
                <a:cs typeface="Cambria"/>
              </a:rPr>
              <a:t>𝑋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include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interaction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term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4130" algn="ctr">
              <a:lnSpc>
                <a:spcPct val="100000"/>
              </a:lnSpc>
              <a:spcBef>
                <a:spcPts val="1130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75" dirty="0">
                <a:latin typeface="Cambria"/>
                <a:cs typeface="Cambria"/>
              </a:rPr>
              <a:t>𝑋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75" dirty="0">
                <a:latin typeface="Cambria"/>
                <a:cs typeface="Cambria"/>
              </a:rPr>
              <a:t>𝑋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142" baseline="-22222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sz="1100" spc="9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142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100" spc="9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142" baseline="-22222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sz="1125" spc="187" baseline="-222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25" spc="382" baseline="-22222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332740">
              <a:lnSpc>
                <a:spcPct val="102600"/>
              </a:lnSpc>
              <a:spcBef>
                <a:spcPts val="675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Cambria"/>
                <a:cs typeface="Cambria"/>
              </a:rPr>
              <a:t>𝑝</a:t>
            </a:r>
            <a:r>
              <a:rPr sz="1100" spc="-45" dirty="0">
                <a:latin typeface="Tahoma"/>
                <a:cs typeface="Tahoma"/>
              </a:rPr>
              <a:t>-value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3</a:t>
            </a:r>
            <a:r>
              <a:rPr sz="1125" spc="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determine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interaction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justified.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hierarchical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principal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interaction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even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-50" dirty="0">
                <a:latin typeface="Tahoma"/>
                <a:cs typeface="Tahoma"/>
              </a:rPr>
              <a:t>-values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significant.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F66E75B-55C5-C897-987F-D010BE818D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206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Exercises:</a:t>
            </a:r>
            <a:r>
              <a:rPr sz="14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Interaction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62280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Exercises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 </a:t>
            </a:r>
            <a:r>
              <a:rPr sz="1100" spc="-35" dirty="0">
                <a:latin typeface="Tahoma"/>
                <a:cs typeface="Tahoma"/>
              </a:rPr>
              <a:t>Markdown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Jupyter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</a:rPr>
              <a:t>Go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“Interaction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Term”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together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3B77FED4-A47E-C573-BC3C-3834F0FAE3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830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994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14449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7384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638350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97761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969833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2134336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716455"/>
            <a:ext cx="4770755" cy="17716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question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we’d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address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ts val="1310"/>
              </a:lnSpc>
              <a:spcBef>
                <a:spcPts val="710"/>
              </a:spcBef>
            </a:pPr>
            <a:r>
              <a:rPr sz="1100" spc="-9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12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price?</a:t>
            </a:r>
            <a:endParaRPr sz="1100" dirty="0">
              <a:latin typeface="Tahoma"/>
              <a:cs typeface="Tahoma"/>
            </a:endParaRPr>
          </a:p>
          <a:p>
            <a:pPr marL="566420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Does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provide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evidence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association?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31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12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price?</a:t>
            </a:r>
            <a:endParaRPr sz="1100" dirty="0">
              <a:latin typeface="Tahoma"/>
              <a:cs typeface="Tahoma"/>
            </a:endParaRPr>
          </a:p>
          <a:p>
            <a:pPr marL="566420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Perhaps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only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few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effect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housing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price.</a:t>
            </a:r>
            <a:endParaRPr sz="1000" dirty="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20"/>
              </a:spcBef>
            </a:pPr>
            <a:r>
              <a:rPr sz="1100" spc="-45" dirty="0">
                <a:latin typeface="Tahoma"/>
                <a:cs typeface="Tahoma"/>
              </a:rPr>
              <a:t>How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accurate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prices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variables?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linear?</a:t>
            </a:r>
            <a:endParaRPr sz="1100" dirty="0">
              <a:latin typeface="Tahoma"/>
              <a:cs typeface="Tahoma"/>
            </a:endParaRPr>
          </a:p>
          <a:p>
            <a:pPr marL="566420">
              <a:lnSpc>
                <a:spcPts val="1175"/>
              </a:lnSpc>
            </a:pPr>
            <a:r>
              <a:rPr sz="1000" spc="-35" dirty="0">
                <a:latin typeface="Tahoma"/>
                <a:cs typeface="Tahoma"/>
              </a:rPr>
              <a:t>Perhaps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90" dirty="0">
                <a:latin typeface="Tahoma"/>
                <a:cs typeface="Tahoma"/>
              </a:rPr>
              <a:t>we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transform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some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make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relationship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linear.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25" dirty="0">
                <a:solidFill>
                  <a:srgbClr val="FF0000"/>
                </a:solidFill>
                <a:latin typeface="Tahoma"/>
                <a:cs typeface="Tahoma"/>
              </a:rPr>
              <a:t>All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these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questions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answered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linear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regression!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7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D1D4182-A9B3-F80A-0FED-18373E9AB47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37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Potential</a:t>
            </a:r>
            <a:r>
              <a:rPr spc="-30" dirty="0"/>
              <a:t> </a:t>
            </a:r>
            <a:r>
              <a:rPr spc="-35" dirty="0"/>
              <a:t>Problems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7087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899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09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45208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033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657172"/>
            <a:ext cx="5462270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few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problems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arise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289560" marR="2770505">
              <a:lnSpc>
                <a:spcPct val="154000"/>
              </a:lnSpc>
            </a:pPr>
            <a:r>
              <a:rPr sz="1100" spc="-35" dirty="0">
                <a:latin typeface="Tahoma"/>
                <a:cs typeface="Tahoma"/>
              </a:rPr>
              <a:t>Non-linear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response-predictor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Correlation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</a:t>
            </a:r>
            <a:endParaRPr sz="1100">
              <a:latin typeface="Tahoma"/>
              <a:cs typeface="Tahoma"/>
            </a:endParaRPr>
          </a:p>
          <a:p>
            <a:pPr marL="289560" marR="3029585">
              <a:lnSpc>
                <a:spcPct val="154000"/>
              </a:lnSpc>
            </a:pPr>
            <a:r>
              <a:rPr sz="1100" spc="-30" dirty="0">
                <a:latin typeface="Tahoma"/>
                <a:cs typeface="Tahoma"/>
              </a:rPr>
              <a:t>Non-constant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variance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Outliers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45" dirty="0">
                <a:latin typeface="Tahoma"/>
                <a:cs typeface="Tahoma"/>
              </a:rPr>
              <a:t>High-leverage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endParaRPr sz="1100">
              <a:latin typeface="Tahoma"/>
              <a:cs typeface="Tahoma"/>
            </a:endParaRPr>
          </a:p>
          <a:p>
            <a:pPr marL="12700" marR="209550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briefly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explain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problems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wait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solutions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until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module.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E857C7A-CD09-7482-F88B-9D1C71BFB7E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024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Non-Line</a:t>
            </a:r>
            <a:r>
              <a:rPr spc="-75" dirty="0"/>
              <a:t>a</a:t>
            </a:r>
            <a:r>
              <a:rPr spc="5" dirty="0"/>
              <a:t>ri</a:t>
            </a:r>
            <a:r>
              <a:rPr spc="-35" dirty="0"/>
              <a:t>t</a:t>
            </a:r>
            <a:r>
              <a:rPr spc="-55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914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8932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887322"/>
            <a:ext cx="5559425" cy="14827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48260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Linear </a:t>
            </a:r>
            <a:r>
              <a:rPr sz="1100" spc="-55" dirty="0">
                <a:latin typeface="Tahoma"/>
                <a:cs typeface="Tahoma"/>
              </a:rPr>
              <a:t>regression </a:t>
            </a:r>
            <a:r>
              <a:rPr sz="1100" spc="-70" dirty="0">
                <a:latin typeface="Tahoma"/>
                <a:cs typeface="Tahoma"/>
              </a:rPr>
              <a:t>assumes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linear </a:t>
            </a:r>
            <a:r>
              <a:rPr sz="1100" spc="-35" dirty="0">
                <a:latin typeface="Tahoma"/>
                <a:cs typeface="Tahoma"/>
              </a:rPr>
              <a:t>relationship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predictors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response.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conclusions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derived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flawed.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Tahoma"/>
                <a:cs typeface="Tahoma"/>
              </a:rPr>
              <a:t>Identification:</a:t>
            </a:r>
            <a:endParaRPr sz="1100" dirty="0">
              <a:latin typeface="Tahoma"/>
              <a:cs typeface="Tahoma"/>
            </a:endParaRPr>
          </a:p>
          <a:p>
            <a:pPr marL="314960" marR="30480">
              <a:lnSpc>
                <a:spcPct val="102600"/>
              </a:lnSpc>
              <a:spcBef>
                <a:spcPts val="680"/>
              </a:spcBef>
            </a:pP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5" dirty="0">
                <a:latin typeface="Cambria"/>
                <a:cs typeface="Cambria"/>
              </a:rPr>
              <a:t>𝑒</a:t>
            </a:r>
            <a:r>
              <a:rPr sz="1125" spc="37" baseline="-22222" dirty="0">
                <a:latin typeface="Cambria"/>
                <a:cs typeface="Cambria"/>
              </a:rPr>
              <a:t>𝑖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75" dirty="0">
                <a:latin typeface="Cambria"/>
                <a:cs typeface="Cambria"/>
              </a:rPr>
              <a:t>𝑦</a:t>
            </a:r>
            <a:r>
              <a:rPr sz="1125" spc="-112" baseline="-22222" dirty="0">
                <a:latin typeface="Cambria"/>
                <a:cs typeface="Cambria"/>
              </a:rPr>
              <a:t>𝑖</a:t>
            </a:r>
            <a:r>
              <a:rPr sz="1100" spc="-75" dirty="0">
                <a:latin typeface="Cambria"/>
                <a:cs typeface="Cambria"/>
              </a:rPr>
              <a:t>̂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(or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 </a:t>
            </a:r>
            <a:r>
              <a:rPr sz="1100" spc="-50" dirty="0">
                <a:latin typeface="Tahoma"/>
                <a:cs typeface="Tahoma"/>
              </a:rPr>
              <a:t>regression)</a:t>
            </a:r>
            <a:endParaRPr sz="1100" dirty="0">
              <a:latin typeface="Tahoma"/>
              <a:cs typeface="Tahoma"/>
            </a:endParaRPr>
          </a:p>
          <a:p>
            <a:pPr marL="314960" marR="426084">
              <a:lnSpc>
                <a:spcPct val="102600"/>
              </a:lnSpc>
              <a:spcBef>
                <a:spcPts val="67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discernible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pattern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otherwise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non-linearity.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83ED22B-45FA-4781-782F-9EBE3C59C5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1024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Non-Line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17320"/>
            <a:ext cx="5020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936" y="711122"/>
            <a:ext cx="1858349" cy="187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10826"/>
            <a:ext cx="55086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clear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trend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illustrated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curve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patterns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captured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13C858F-E4ED-2039-307D-EAE6FB62D59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43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Correlation</a:t>
            </a:r>
            <a:r>
              <a:rPr spc="-5" dirty="0"/>
              <a:t> </a:t>
            </a:r>
            <a:r>
              <a:rPr spc="-40" dirty="0"/>
              <a:t>of</a:t>
            </a:r>
            <a:r>
              <a:rPr dirty="0"/>
              <a:t> </a:t>
            </a:r>
            <a:r>
              <a:rPr spc="-4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2209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8019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849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726613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574027"/>
            <a:ext cx="5643320" cy="2270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assumes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Cambria"/>
                <a:cs typeface="Cambria"/>
              </a:rPr>
              <a:t>𝜖</a:t>
            </a:r>
            <a:r>
              <a:rPr sz="1125" spc="52" baseline="-22222" dirty="0">
                <a:latin typeface="Cambria"/>
                <a:cs typeface="Cambria"/>
              </a:rPr>
              <a:t>1</a:t>
            </a:r>
            <a:r>
              <a:rPr sz="1100" spc="3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𝜖</a:t>
            </a:r>
            <a:r>
              <a:rPr sz="1125" spc="52" baseline="-22222" dirty="0">
                <a:latin typeface="Cambria"/>
                <a:cs typeface="Cambria"/>
              </a:rPr>
              <a:t>2</a:t>
            </a:r>
            <a:r>
              <a:rPr sz="1100" spc="3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𝜖</a:t>
            </a:r>
            <a:r>
              <a:rPr sz="1125" spc="44" baseline="-22222" dirty="0">
                <a:latin typeface="Cambria"/>
                <a:cs typeface="Cambria"/>
              </a:rPr>
              <a:t>𝑛</a:t>
            </a:r>
            <a:r>
              <a:rPr sz="1125" spc="89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uncorrelated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(i.e.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 dirty="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5"/>
              </a:spcBef>
            </a:pPr>
            <a:r>
              <a:rPr sz="1100" spc="10" dirty="0">
                <a:latin typeface="Cambria"/>
                <a:cs typeface="Cambria"/>
              </a:rPr>
              <a:t>𝜖</a:t>
            </a:r>
            <a:r>
              <a:rPr sz="1125" spc="15" baseline="-22222" dirty="0">
                <a:latin typeface="Cambria"/>
                <a:cs typeface="Cambria"/>
              </a:rPr>
              <a:t>𝑖</a:t>
            </a:r>
            <a:r>
              <a:rPr sz="1125" spc="9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unrelated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45" dirty="0">
                <a:latin typeface="Cambria"/>
                <a:cs typeface="Cambria"/>
              </a:rPr>
              <a:t>𝜖</a:t>
            </a:r>
            <a:r>
              <a:rPr sz="1125" spc="67" baseline="-22222" dirty="0">
                <a:latin typeface="Cambria"/>
                <a:cs typeface="Cambria"/>
              </a:rPr>
              <a:t>𝑖+1</a:t>
            </a:r>
            <a:r>
              <a:rPr sz="1100" spc="45" dirty="0">
                <a:latin typeface="Tahoma"/>
                <a:cs typeface="Tahoma"/>
              </a:rPr>
              <a:t>).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violated,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much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smaller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truth,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leading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unwarranted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confidence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40" dirty="0">
                <a:latin typeface="Tahoma"/>
                <a:cs typeface="Tahoma"/>
              </a:rPr>
              <a:t>Examples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Tahoma"/>
                <a:cs typeface="Tahoma"/>
              </a:rPr>
              <a:t>correlation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consecutive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 dirty="0">
              <a:latin typeface="Tahoma"/>
              <a:cs typeface="Tahoma"/>
            </a:endParaRPr>
          </a:p>
          <a:p>
            <a:pPr marL="314960" marR="334010">
              <a:lnSpc>
                <a:spcPct val="102600"/>
              </a:lnSpc>
              <a:spcBef>
                <a:spcPts val="675"/>
              </a:spcBef>
            </a:pP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(ex: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individuals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members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family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exposed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environmental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factors).</a:t>
            </a:r>
            <a:endParaRPr sz="1100" dirty="0">
              <a:latin typeface="Tahoma"/>
              <a:cs typeface="Tahoma"/>
            </a:endParaRPr>
          </a:p>
          <a:p>
            <a:pPr marL="314960" marR="3721735" indent="-277495">
              <a:lnSpc>
                <a:spcPct val="154000"/>
              </a:lnSpc>
            </a:pPr>
            <a:r>
              <a:rPr sz="1100" spc="-30" dirty="0">
                <a:latin typeface="Tahoma"/>
                <a:cs typeface="Tahoma"/>
              </a:rPr>
              <a:t>Identification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series: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</a:t>
            </a:r>
            <a:r>
              <a:rPr lang="en-US" sz="1100" spc="-60" dirty="0">
                <a:latin typeface="Tahoma"/>
                <a:cs typeface="Tahoma"/>
              </a:rPr>
              <a:t> time</a:t>
            </a:r>
            <a:endParaRPr sz="1100" dirty="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temporal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patterns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correlation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8DCFECC-D130-9756-06E4-2DB04C9753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543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Correlation</a:t>
            </a:r>
            <a:r>
              <a:rPr spc="-5" dirty="0"/>
              <a:t> </a:t>
            </a:r>
            <a:r>
              <a:rPr spc="-40" dirty="0"/>
              <a:t>of</a:t>
            </a:r>
            <a:r>
              <a:rPr dirty="0"/>
              <a:t> </a:t>
            </a:r>
            <a:r>
              <a:rPr spc="-4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5776"/>
            <a:ext cx="55086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Both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plots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correlation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bottom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clearly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dependent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618" y="1051572"/>
            <a:ext cx="4230068" cy="9023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102123"/>
            <a:ext cx="5760085" cy="1137920"/>
            <a:chOff x="0" y="2102123"/>
            <a:chExt cx="5760085" cy="11379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85" y="2102123"/>
              <a:ext cx="4209767" cy="1137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A22E365-E137-9790-9807-13DE67E894F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Non-Constant</a:t>
            </a:r>
            <a:r>
              <a:rPr spc="20" dirty="0"/>
              <a:t> </a:t>
            </a:r>
            <a:r>
              <a:rPr spc="-45" dirty="0"/>
              <a:t>Variance</a:t>
            </a:r>
            <a:r>
              <a:rPr spc="15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40" dirty="0"/>
              <a:t>Errors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90"/>
              </a:spcBef>
            </a:pPr>
            <a:r>
              <a:rPr spc="-35" dirty="0"/>
              <a:t>Linear </a:t>
            </a:r>
            <a:r>
              <a:rPr spc="-55" dirty="0"/>
              <a:t>regression </a:t>
            </a:r>
            <a:r>
              <a:rPr spc="-45" dirty="0"/>
              <a:t>also </a:t>
            </a:r>
            <a:r>
              <a:rPr spc="-70" dirty="0"/>
              <a:t>assumes</a:t>
            </a:r>
            <a:r>
              <a:rPr spc="-65" dirty="0"/>
              <a:t> </a:t>
            </a:r>
            <a:r>
              <a:rPr spc="-35" dirty="0"/>
              <a:t>constant </a:t>
            </a:r>
            <a:r>
              <a:rPr spc="-50" dirty="0"/>
              <a:t>variance </a:t>
            </a:r>
            <a:r>
              <a:rPr spc="-35" dirty="0"/>
              <a:t>of </a:t>
            </a:r>
            <a:r>
              <a:rPr spc="-40" dirty="0"/>
              <a:t>the </a:t>
            </a:r>
            <a:r>
              <a:rPr spc="-50" dirty="0"/>
              <a:t>error </a:t>
            </a:r>
            <a:r>
              <a:rPr spc="-45" dirty="0"/>
              <a:t>terms, </a:t>
            </a:r>
            <a:r>
              <a:rPr spc="35" dirty="0">
                <a:latin typeface="Times New Roman"/>
                <a:cs typeface="Times New Roman"/>
              </a:rPr>
              <a:t>Var</a:t>
            </a:r>
            <a:r>
              <a:rPr spc="35" dirty="0">
                <a:latin typeface="Cambria"/>
                <a:cs typeface="Cambria"/>
              </a:rPr>
              <a:t>(𝜖</a:t>
            </a:r>
            <a:r>
              <a:rPr sz="1125" spc="52" baseline="-22222" dirty="0">
                <a:latin typeface="Cambria"/>
                <a:cs typeface="Cambria"/>
              </a:rPr>
              <a:t>𝑖</a:t>
            </a:r>
            <a:r>
              <a:rPr sz="1100" spc="35" dirty="0">
                <a:latin typeface="Cambria"/>
                <a:cs typeface="Cambria"/>
              </a:rPr>
              <a:t>) </a:t>
            </a:r>
            <a:r>
              <a:rPr sz="1100" spc="265" dirty="0">
                <a:latin typeface="Cambria"/>
                <a:cs typeface="Cambria"/>
              </a:rPr>
              <a:t>= </a:t>
            </a:r>
            <a:r>
              <a:rPr sz="1100" spc="20" dirty="0">
                <a:latin typeface="Cambria"/>
                <a:cs typeface="Cambria"/>
              </a:rPr>
              <a:t>𝜎</a:t>
            </a:r>
            <a:r>
              <a:rPr sz="1125" spc="30" baseline="29629" dirty="0">
                <a:latin typeface="Cambria"/>
                <a:cs typeface="Cambria"/>
              </a:rPr>
              <a:t>2</a:t>
            </a:r>
            <a:r>
              <a:rPr sz="1100" spc="20" dirty="0"/>
              <a:t>.</a:t>
            </a:r>
            <a:r>
              <a:rPr sz="1100" spc="25" dirty="0"/>
              <a:t> </a:t>
            </a:r>
            <a:r>
              <a:rPr sz="1100" spc="-65" dirty="0"/>
              <a:t>If</a:t>
            </a:r>
            <a:r>
              <a:rPr sz="1100" spc="-60" dirty="0"/>
              <a:t> </a:t>
            </a:r>
            <a:r>
              <a:rPr sz="1100" spc="-25" dirty="0"/>
              <a:t>this </a:t>
            </a:r>
            <a:r>
              <a:rPr sz="1100" spc="-20" dirty="0"/>
              <a:t> </a:t>
            </a:r>
            <a:r>
              <a:rPr sz="1100" spc="-45" dirty="0"/>
              <a:t>assumption</a:t>
            </a:r>
            <a:r>
              <a:rPr sz="1100" spc="20" dirty="0"/>
              <a:t> </a:t>
            </a:r>
            <a:r>
              <a:rPr sz="1100" spc="-35" dirty="0"/>
              <a:t>is</a:t>
            </a:r>
            <a:r>
              <a:rPr sz="1100" spc="20" dirty="0"/>
              <a:t> </a:t>
            </a:r>
            <a:r>
              <a:rPr sz="1100" spc="-25" dirty="0"/>
              <a:t>invalid,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standard</a:t>
            </a:r>
            <a:r>
              <a:rPr sz="1100" spc="20" dirty="0"/>
              <a:t> </a:t>
            </a:r>
            <a:r>
              <a:rPr sz="1100" spc="-50" dirty="0"/>
              <a:t>errors,</a:t>
            </a:r>
            <a:r>
              <a:rPr sz="1100" spc="20" dirty="0"/>
              <a:t> </a:t>
            </a:r>
            <a:r>
              <a:rPr sz="1100" spc="-45" dirty="0"/>
              <a:t>confidence</a:t>
            </a:r>
            <a:r>
              <a:rPr sz="1100" spc="20" dirty="0"/>
              <a:t> </a:t>
            </a:r>
            <a:r>
              <a:rPr sz="1100" spc="-35" dirty="0"/>
              <a:t>intervals,</a:t>
            </a:r>
            <a:r>
              <a:rPr sz="1100" spc="20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45" dirty="0"/>
              <a:t>hypothesis</a:t>
            </a:r>
            <a:r>
              <a:rPr sz="1100" spc="20" dirty="0"/>
              <a:t> </a:t>
            </a:r>
            <a:r>
              <a:rPr sz="1100" spc="-40" dirty="0"/>
              <a:t>tests</a:t>
            </a:r>
            <a:r>
              <a:rPr sz="1100" spc="20" dirty="0"/>
              <a:t> </a:t>
            </a:r>
            <a:r>
              <a:rPr sz="1100" spc="-45" dirty="0"/>
              <a:t>for</a:t>
            </a:r>
            <a:r>
              <a:rPr sz="1100" spc="20" dirty="0"/>
              <a:t> </a:t>
            </a:r>
            <a:r>
              <a:rPr sz="1100" spc="-40" dirty="0"/>
              <a:t>the </a:t>
            </a:r>
            <a:r>
              <a:rPr sz="1100" spc="-330" dirty="0"/>
              <a:t> </a:t>
            </a:r>
            <a:r>
              <a:rPr sz="1100" spc="-40" dirty="0"/>
              <a:t>linear</a:t>
            </a:r>
            <a:r>
              <a:rPr sz="1100" spc="10" dirty="0"/>
              <a:t> </a:t>
            </a:r>
            <a:r>
              <a:rPr sz="1100" spc="-45" dirty="0"/>
              <a:t>model</a:t>
            </a:r>
            <a:r>
              <a:rPr sz="1100" spc="15" dirty="0"/>
              <a:t> </a:t>
            </a:r>
            <a:r>
              <a:rPr sz="1100" spc="-70" dirty="0"/>
              <a:t>are</a:t>
            </a:r>
            <a:r>
              <a:rPr sz="1100" spc="15" dirty="0"/>
              <a:t> </a:t>
            </a:r>
            <a:r>
              <a:rPr sz="1100" spc="-50" dirty="0"/>
              <a:t>undermined.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pc="-35" dirty="0"/>
              <a:t>Identification: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799427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7872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653347"/>
            <a:ext cx="5175885" cy="7137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15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funnel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shape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decrease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variance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response)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2057542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204534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2EDDA427-7CBD-049C-8218-75627DBEF3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Non-Constant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Variance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Errors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27950"/>
            <a:ext cx="4283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Plot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fitted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318" y="769074"/>
            <a:ext cx="1790382" cy="1807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21748"/>
            <a:ext cx="54673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funnel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shape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756DEB8-37CC-118C-282F-10274B6BA7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05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52995"/>
            <a:ext cx="5559425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90"/>
              </a:spcBef>
            </a:pPr>
            <a:r>
              <a:rPr sz="1100" b="1" spc="-25" dirty="0">
                <a:latin typeface="Trebuchet MS"/>
                <a:cs typeface="Trebuchet MS"/>
              </a:rPr>
              <a:t>Outliers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unusual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 </a:t>
            </a:r>
            <a:r>
              <a:rPr sz="1125" spc="15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unremarkable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𝑖</a:t>
            </a:r>
            <a:r>
              <a:rPr sz="1100" spc="50" dirty="0">
                <a:latin typeface="Tahoma"/>
                <a:cs typeface="Tahoma"/>
              </a:rPr>
              <a:t>. </a:t>
            </a:r>
            <a:r>
              <a:rPr sz="1100" spc="5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is,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 </a:t>
            </a:r>
            <a:r>
              <a:rPr sz="1125" spc="15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far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50" dirty="0">
                <a:latin typeface="Tahoma"/>
                <a:cs typeface="Tahoma"/>
              </a:rPr>
              <a:t>value </a:t>
            </a:r>
            <a:r>
              <a:rPr sz="1100" spc="-45" dirty="0">
                <a:latin typeface="Tahoma"/>
                <a:cs typeface="Tahoma"/>
              </a:rPr>
              <a:t>predicted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model for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𝑖</a:t>
            </a:r>
            <a:r>
              <a:rPr sz="1100" spc="50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Outliers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0" dirty="0">
                <a:latin typeface="Tahoma"/>
                <a:cs typeface="Tahoma"/>
              </a:rPr>
              <a:t>occur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result of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error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collection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variety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reasons.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latin typeface="Tahoma"/>
                <a:cs typeface="Tahoma"/>
              </a:rPr>
              <a:t>Outliers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little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fitting,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60" dirty="0">
                <a:latin typeface="Cambria"/>
                <a:cs typeface="Cambria"/>
              </a:rPr>
              <a:t>𝑅𝑆𝐸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0" dirty="0">
                <a:latin typeface="Cambria"/>
                <a:cs typeface="Cambria"/>
              </a:rPr>
              <a:t>𝑅</a:t>
            </a:r>
            <a:r>
              <a:rPr sz="1125" spc="150" baseline="29629" dirty="0">
                <a:latin typeface="Cambria"/>
                <a:cs typeface="Cambria"/>
              </a:rPr>
              <a:t>2</a:t>
            </a:r>
            <a:endParaRPr sz="1125" baseline="29629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interpretation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Tahoma"/>
                <a:cs typeface="Tahoma"/>
              </a:rPr>
              <a:t>Identification: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001958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98975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943557"/>
            <a:ext cx="5120005" cy="798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studentized</a:t>
            </a:r>
            <a:r>
              <a:rPr sz="1100" b="1" spc="7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residuals</a:t>
            </a:r>
            <a:r>
              <a:rPr sz="1100" b="1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dividing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Cambria"/>
                <a:cs typeface="Cambria"/>
              </a:rPr>
              <a:t>𝑒</a:t>
            </a:r>
            <a:r>
              <a:rPr sz="1125" spc="37" baseline="-22222" dirty="0">
                <a:latin typeface="Cambria"/>
                <a:cs typeface="Cambria"/>
              </a:rPr>
              <a:t>𝑖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error.</a:t>
            </a:r>
            <a:endParaRPr sz="1100">
              <a:latin typeface="Tahoma"/>
              <a:cs typeface="Tahoma"/>
            </a:endParaRPr>
          </a:p>
          <a:p>
            <a:pPr marL="38100" marR="295910">
              <a:lnSpc>
                <a:spcPct val="102600"/>
              </a:lnSpc>
              <a:spcBef>
                <a:spcPts val="675"/>
              </a:spcBef>
            </a:pPr>
            <a:r>
              <a:rPr sz="1100" spc="-40" dirty="0">
                <a:latin typeface="Tahoma"/>
                <a:cs typeface="Tahoma"/>
              </a:rPr>
              <a:t>Observations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studentized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greater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-3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probably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outliers.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2432142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241993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1A1AB8C-AD34-36BA-DBC1-51F2AB1F75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605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Outliers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88669"/>
            <a:ext cx="3492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ahoma"/>
                <a:cs typeface="Tahoma"/>
              </a:rPr>
              <a:t>Plot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studentized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100" y="881175"/>
            <a:ext cx="1676415" cy="15805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664" y="2552168"/>
            <a:ext cx="51192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outlier.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27230D0-057D-FBD3-9734-BE8B047901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607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High</a:t>
            </a:r>
            <a:r>
              <a:rPr spc="10" dirty="0"/>
              <a:t> </a:t>
            </a:r>
            <a:r>
              <a:rPr spc="-65" dirty="0"/>
              <a:t>Leverage</a:t>
            </a:r>
            <a:r>
              <a:rPr spc="15" dirty="0"/>
              <a:t> </a:t>
            </a:r>
            <a:r>
              <a:rPr spc="-15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09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923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2261857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2499715"/>
            <a:ext cx="52527" cy="525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637233"/>
            <a:ext cx="5467350" cy="2107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9860">
              <a:lnSpc>
                <a:spcPct val="102600"/>
              </a:lnSpc>
              <a:spcBef>
                <a:spcPts val="55"/>
              </a:spcBef>
            </a:pPr>
            <a:r>
              <a:rPr sz="1100" b="1" spc="15" dirty="0">
                <a:latin typeface="Trebuchet MS"/>
                <a:cs typeface="Trebuchet MS"/>
              </a:rPr>
              <a:t>High </a:t>
            </a:r>
            <a:r>
              <a:rPr sz="1100" b="1" spc="-45" dirty="0">
                <a:latin typeface="Trebuchet MS"/>
                <a:cs typeface="Trebuchet MS"/>
              </a:rPr>
              <a:t>leverage</a:t>
            </a:r>
            <a:r>
              <a:rPr sz="1100" b="1" spc="-4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points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45" dirty="0">
                <a:latin typeface="Tahoma"/>
                <a:cs typeface="Tahoma"/>
              </a:rPr>
              <a:t>unusual </a:t>
            </a:r>
            <a:r>
              <a:rPr sz="1100" spc="-40" dirty="0">
                <a:latin typeface="Tahoma"/>
                <a:cs typeface="Tahoma"/>
              </a:rPr>
              <a:t>predictor </a:t>
            </a:r>
            <a:r>
              <a:rPr sz="1100" spc="-45" dirty="0">
                <a:latin typeface="Tahoma"/>
                <a:cs typeface="Tahoma"/>
              </a:rPr>
              <a:t>value.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These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fitted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therefore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identify.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Tahoma"/>
                <a:cs typeface="Tahoma"/>
              </a:rPr>
              <a:t>Identification:</a:t>
            </a:r>
            <a:endParaRPr sz="1100">
              <a:latin typeface="Tahoma"/>
              <a:cs typeface="Tahoma"/>
            </a:endParaRPr>
          </a:p>
          <a:p>
            <a:pPr marL="289560" marR="20955">
              <a:lnSpc>
                <a:spcPct val="102600"/>
              </a:lnSpc>
              <a:spcBef>
                <a:spcPts val="68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outside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looking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unusual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harder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endParaRPr sz="1100">
              <a:latin typeface="Tahoma"/>
              <a:cs typeface="Tahoma"/>
            </a:endParaRPr>
          </a:p>
          <a:p>
            <a:pPr marL="566420">
              <a:lnSpc>
                <a:spcPct val="100000"/>
              </a:lnSpc>
              <a:spcBef>
                <a:spcPts val="650"/>
              </a:spcBef>
            </a:pPr>
            <a:r>
              <a:rPr sz="1000" spc="-30" dirty="0">
                <a:latin typeface="Tahoma"/>
                <a:cs typeface="Tahoma"/>
              </a:rPr>
              <a:t>Compute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leverage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statistic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each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observation.</a:t>
            </a:r>
            <a:endParaRPr sz="1000">
              <a:latin typeface="Tahoma"/>
              <a:cs typeface="Tahoma"/>
            </a:endParaRPr>
          </a:p>
          <a:p>
            <a:pPr marL="566420" marR="339090">
              <a:lnSpc>
                <a:spcPct val="100000"/>
              </a:lnSpc>
              <a:spcBef>
                <a:spcPts val="675"/>
              </a:spcBef>
            </a:pPr>
            <a:r>
              <a:rPr sz="1000" spc="-55" dirty="0">
                <a:latin typeface="Tahoma"/>
                <a:cs typeface="Tahoma"/>
              </a:rPr>
              <a:t>If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leverage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statistic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much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greater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Cambria"/>
                <a:cs typeface="Cambria"/>
              </a:rPr>
              <a:t>(𝑝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240" dirty="0">
                <a:latin typeface="Cambria"/>
                <a:cs typeface="Cambria"/>
              </a:rPr>
              <a:t>+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1)𝑛</a:t>
            </a:r>
            <a:r>
              <a:rPr sz="1000" spc="-5" dirty="0">
                <a:latin typeface="Tahoma"/>
                <a:cs typeface="Tahoma"/>
              </a:rPr>
              <a:t>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high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leverage.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23049487-38E1-B791-F58C-7ECCE97DDE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871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Simple</a:t>
            </a:r>
            <a:r>
              <a:rPr spc="15" dirty="0"/>
              <a:t> </a:t>
            </a:r>
            <a:r>
              <a:rPr spc="-40" dirty="0"/>
              <a:t>Linear</a:t>
            </a:r>
            <a:r>
              <a:rPr spc="10" dirty="0"/>
              <a:t> </a:t>
            </a:r>
            <a:r>
              <a:rPr spc="-6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2720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9927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944" y="658888"/>
            <a:ext cx="5613400" cy="1957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100" b="1" spc="-20" dirty="0">
                <a:latin typeface="Trebuchet MS"/>
                <a:cs typeface="Trebuchet MS"/>
              </a:rPr>
              <a:t>Simple</a:t>
            </a:r>
            <a:r>
              <a:rPr sz="1100" b="1" spc="75" dirty="0">
                <a:latin typeface="Trebuchet MS"/>
                <a:cs typeface="Trebuchet MS"/>
              </a:rPr>
              <a:t> </a:t>
            </a:r>
            <a:r>
              <a:rPr sz="1100" b="1" spc="-55" dirty="0">
                <a:latin typeface="Trebuchet MS"/>
                <a:cs typeface="Trebuchet MS"/>
              </a:rPr>
              <a:t>linear</a:t>
            </a:r>
            <a:r>
              <a:rPr sz="1100" b="1" spc="7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regression</a:t>
            </a:r>
            <a:r>
              <a:rPr sz="1100" b="1" spc="4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ahoma"/>
                <a:cs typeface="Tahoma"/>
              </a:rPr>
              <a:t>uses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single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quantitative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355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assuming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linear.</a:t>
            </a:r>
            <a:endParaRPr sz="1100">
              <a:latin typeface="Tahoma"/>
              <a:cs typeface="Tahoma"/>
            </a:endParaRPr>
          </a:p>
          <a:p>
            <a:pPr marL="65405" algn="ctr">
              <a:lnSpc>
                <a:spcPct val="100000"/>
              </a:lnSpc>
              <a:spcBef>
                <a:spcPts val="11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2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≈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7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𝛽</a:t>
            </a:r>
            <a:r>
              <a:rPr sz="1125" spc="127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𝑋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parameters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unknown.</a:t>
            </a:r>
            <a:endParaRPr sz="110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20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intercept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slope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86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produce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60" baseline="15151" dirty="0">
                <a:latin typeface="Cambria"/>
                <a:cs typeface="Cambria"/>
              </a:rPr>
              <a:t> </a:t>
            </a:r>
            <a:r>
              <a:rPr sz="1650" spc="75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65" baseline="15151" dirty="0">
                <a:latin typeface="Cambria"/>
                <a:cs typeface="Cambria"/>
              </a:rPr>
              <a:t> </a:t>
            </a:r>
            <a:r>
              <a:rPr sz="1650" spc="172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ahoma"/>
              <a:cs typeface="Tahoma"/>
            </a:endParaRPr>
          </a:p>
          <a:p>
            <a:pPr marL="66040" algn="ctr">
              <a:lnSpc>
                <a:spcPct val="100000"/>
              </a:lnSpc>
            </a:pPr>
            <a:r>
              <a:rPr sz="1100" spc="-35" dirty="0">
                <a:latin typeface="Cambria"/>
                <a:cs typeface="Cambria"/>
              </a:rPr>
              <a:t>𝑦</a:t>
            </a:r>
            <a:r>
              <a:rPr sz="1100" dirty="0">
                <a:latin typeface="Cambria"/>
                <a:cs typeface="Cambria"/>
              </a:rPr>
              <a:t>̂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≈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𝛽</a:t>
            </a:r>
            <a:r>
              <a:rPr sz="1125" spc="-292" baseline="-22222" dirty="0">
                <a:latin typeface="Cambria"/>
                <a:cs typeface="Cambria"/>
              </a:rPr>
              <a:t>0</a:t>
            </a:r>
            <a:r>
              <a:rPr sz="1650" baseline="15151" dirty="0">
                <a:latin typeface="Cambria"/>
                <a:cs typeface="Cambria"/>
              </a:rPr>
              <a:t>̂ </a:t>
            </a:r>
            <a:r>
              <a:rPr sz="1650" spc="52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-292" baseline="-22222" dirty="0">
                <a:latin typeface="Cambria"/>
                <a:cs typeface="Cambria"/>
              </a:rPr>
              <a:t>1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37" baseline="15151" dirty="0">
                <a:latin typeface="Cambria"/>
                <a:cs typeface="Cambria"/>
              </a:rPr>
              <a:t> </a:t>
            </a:r>
            <a:r>
              <a:rPr sz="1100" spc="340" dirty="0">
                <a:latin typeface="Cambria"/>
                <a:cs typeface="Cambria"/>
              </a:rPr>
              <a:t>𝑋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E5924DD-10F8-918A-4DE4-8D769B29440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607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High</a:t>
            </a:r>
            <a:r>
              <a:rPr spc="10" dirty="0"/>
              <a:t> </a:t>
            </a:r>
            <a:r>
              <a:rPr spc="-65" dirty="0"/>
              <a:t>Leverage</a:t>
            </a:r>
            <a:r>
              <a:rPr spc="15" dirty="0"/>
              <a:t> </a:t>
            </a:r>
            <a:r>
              <a:rPr spc="-15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48968"/>
            <a:ext cx="54762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left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right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studentized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versus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leverage.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869" y="991664"/>
            <a:ext cx="1183254" cy="1106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1287" y="991609"/>
            <a:ext cx="1171708" cy="11161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2169057"/>
            <a:ext cx="550862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Observation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left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confirmed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right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index.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right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41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larger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studentized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residual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(as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20)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41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outlier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70FCAA8-8694-79DB-F75F-948D2BC3D8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690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Exercises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3930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97405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105811"/>
            <a:ext cx="4622800" cy="8001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Exercises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 </a:t>
            </a:r>
            <a:r>
              <a:rPr sz="1100" spc="-35" dirty="0">
                <a:latin typeface="Tahoma"/>
                <a:cs typeface="Tahoma"/>
              </a:rPr>
              <a:t>Markdown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Jupyter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 marR="1113155">
              <a:lnSpc>
                <a:spcPct val="154000"/>
              </a:lnSpc>
            </a:pPr>
            <a:r>
              <a:rPr sz="1100" spc="-30" dirty="0">
                <a:latin typeface="Tahoma"/>
                <a:cs typeface="Tahoma"/>
              </a:rPr>
              <a:t>Go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“Helpful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Plots”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together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Complete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exercises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F1ECA79-2E6D-4AD5-8589-1A33BC9760A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81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7483"/>
            <a:ext cx="5091430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0" dirty="0">
                <a:latin typeface="Tahoma"/>
                <a:cs typeface="Tahoma"/>
              </a:rPr>
              <a:t>Chapter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ISLR2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ISLP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books: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45" dirty="0">
                <a:latin typeface="Tahoma"/>
                <a:cs typeface="Tahoma"/>
              </a:rPr>
              <a:t>James,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Gareth,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Regression.”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Introduction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Applications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ed.,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Springer,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2021.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James,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Gareth,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Regression.”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Introduction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Applications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Python,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Springer,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2023.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4517804-8604-557F-8BED-CA2C6CFD4EE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0313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dirty="0"/>
              <a:t> </a:t>
            </a:r>
            <a:r>
              <a:rPr spc="-45" dirty="0"/>
              <a:t>the</a:t>
            </a:r>
            <a:r>
              <a:rPr spc="5" dirty="0"/>
              <a:t> </a:t>
            </a:r>
            <a:r>
              <a:rPr spc="-35" dirty="0"/>
              <a:t>Coeﬀicients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90245"/>
            <a:ext cx="5559425" cy="541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𝑛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consists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measurement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latin typeface="Cambria"/>
                <a:cs typeface="Cambria"/>
              </a:rPr>
              <a:t>(𝑥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𝑦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50" dirty="0">
                <a:latin typeface="Cambria"/>
                <a:cs typeface="Cambria"/>
              </a:rPr>
              <a:t>),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(𝑥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𝑦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50" dirty="0">
                <a:latin typeface="Cambria"/>
                <a:cs typeface="Cambria"/>
              </a:rPr>
              <a:t>),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(𝑥</a:t>
            </a:r>
            <a:r>
              <a:rPr sz="1125" spc="390" baseline="-22222" dirty="0">
                <a:latin typeface="Cambria"/>
                <a:cs typeface="Cambria"/>
              </a:rPr>
              <a:t>𝑛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𝑦</a:t>
            </a:r>
            <a:r>
              <a:rPr sz="1125" spc="390" baseline="-22222" dirty="0">
                <a:latin typeface="Cambria"/>
                <a:cs typeface="Cambria"/>
              </a:rPr>
              <a:t>𝑛</a:t>
            </a:r>
            <a:r>
              <a:rPr sz="1100" spc="1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" y="1292885"/>
            <a:ext cx="24479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480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0" dirty="0">
                <a:latin typeface="Cambria"/>
                <a:cs typeface="Cambria"/>
              </a:rPr>
              <a:t>𝛽</a:t>
            </a:r>
            <a:r>
              <a:rPr sz="1125" spc="-225" baseline="-22222" dirty="0">
                <a:latin typeface="Cambria"/>
                <a:cs typeface="Cambria"/>
              </a:rPr>
              <a:t>1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1801" y="1292885"/>
            <a:ext cx="1802130" cy="508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15151" dirty="0">
                <a:latin typeface="Cambria"/>
                <a:cs typeface="Cambria"/>
              </a:rPr>
              <a:t>̂  </a:t>
            </a:r>
            <a:r>
              <a:rPr sz="1650" spc="-30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</a:t>
            </a:r>
            <a:r>
              <a:rPr sz="1100" spc="-7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20" dirty="0">
                <a:latin typeface="Cambria"/>
                <a:cs typeface="Cambria"/>
              </a:rPr>
              <a:t>𝑖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1,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  <a:p>
            <a:pPr marL="246379">
              <a:lnSpc>
                <a:spcPct val="100000"/>
              </a:lnSpc>
              <a:spcBef>
                <a:spcPts val="1135"/>
              </a:spcBef>
            </a:pP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≈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14" dirty="0">
                <a:latin typeface="Cambria"/>
                <a:cs typeface="Cambria"/>
              </a:rPr>
              <a:t>𝑦</a:t>
            </a:r>
            <a:r>
              <a:rPr sz="1125" spc="-172" baseline="-22222" dirty="0">
                <a:latin typeface="Cambria"/>
                <a:cs typeface="Cambria"/>
              </a:rPr>
              <a:t>𝑖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4" y="1932706"/>
            <a:ext cx="5613400" cy="9036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05"/>
              </a:spcBef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Cambria"/>
                <a:cs typeface="Cambria"/>
              </a:rPr>
              <a:t>𝑦</a:t>
            </a:r>
            <a:r>
              <a:rPr sz="1125" spc="-112" baseline="-22222" dirty="0">
                <a:latin typeface="Cambria"/>
                <a:cs typeface="Cambria"/>
              </a:rPr>
              <a:t>𝑖</a:t>
            </a:r>
            <a:r>
              <a:rPr sz="1100" spc="-75" dirty="0">
                <a:latin typeface="Cambria"/>
                <a:cs typeface="Cambria"/>
              </a:rPr>
              <a:t>̂</a:t>
            </a:r>
            <a:r>
              <a:rPr sz="1100" spc="35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322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50" baseline="15151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 </a:t>
            </a:r>
            <a:r>
              <a:rPr sz="1125" spc="112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𝑖</a:t>
            </a:r>
            <a:r>
              <a:rPr sz="1100" spc="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76200" marR="55880">
              <a:lnSpc>
                <a:spcPct val="108100"/>
              </a:lnSpc>
              <a:spcBef>
                <a:spcPts val="60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120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Cambria"/>
                <a:cs typeface="Cambria"/>
              </a:rPr>
              <a:t>𝑦</a:t>
            </a:r>
            <a:r>
              <a:rPr sz="1125" spc="-112" baseline="-22222" dirty="0">
                <a:latin typeface="Cambria"/>
                <a:cs typeface="Cambria"/>
              </a:rPr>
              <a:t>𝑖</a:t>
            </a:r>
            <a:r>
              <a:rPr sz="1100" spc="-75" dirty="0">
                <a:latin typeface="Cambria"/>
                <a:cs typeface="Cambria"/>
              </a:rPr>
              <a:t>̂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criterion.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idea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want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-150" baseline="-22222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r>
              <a:rPr sz="1650" spc="-150" baseline="15151" dirty="0">
                <a:solidFill>
                  <a:srgbClr val="FF0000"/>
                </a:solidFill>
                <a:latin typeface="Cambria"/>
                <a:cs typeface="Cambria"/>
              </a:rPr>
              <a:t>̂</a:t>
            </a:r>
            <a:r>
              <a:rPr sz="1650" spc="-135" baseline="1515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5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-157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650" spc="-157" baseline="15151" dirty="0">
                <a:solidFill>
                  <a:srgbClr val="FF0000"/>
                </a:solidFill>
                <a:latin typeface="Cambria"/>
                <a:cs typeface="Cambria"/>
              </a:rPr>
              <a:t>̂</a:t>
            </a:r>
            <a:r>
              <a:rPr sz="1650" spc="-112" baseline="1515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give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us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smallest </a:t>
            </a:r>
            <a:r>
              <a:rPr sz="1100" spc="-3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difference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812F09D-C44F-100B-4029-326FDC2504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F00D3BB3-FF87-ADDC-7070-A6ACFF86DD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6550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0D3BB3-FF87-ADDC-7070-A6ACFF86D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87743" y="1815443"/>
            <a:ext cx="5610226" cy="1268095"/>
            <a:chOff x="87743" y="1815443"/>
            <a:chExt cx="5610226" cy="126809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967115"/>
              <a:ext cx="5584580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3144" y="1815443"/>
              <a:ext cx="5584825" cy="1268095"/>
            </a:xfrm>
            <a:custGeom>
              <a:avLst/>
              <a:gdLst/>
              <a:ahLst/>
              <a:cxnLst/>
              <a:rect l="l" t="t" r="r" b="b"/>
              <a:pathLst>
                <a:path w="5584825" h="1268095">
                  <a:moveTo>
                    <a:pt x="5584580" y="0"/>
                  </a:moveTo>
                  <a:lnTo>
                    <a:pt x="0" y="0"/>
                  </a:lnTo>
                  <a:lnTo>
                    <a:pt x="0" y="1267779"/>
                  </a:lnTo>
                  <a:lnTo>
                    <a:pt x="5584580" y="1267779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43" y="2011378"/>
              <a:ext cx="5584825" cy="1027430"/>
            </a:xfrm>
            <a:custGeom>
              <a:avLst/>
              <a:gdLst/>
              <a:ahLst/>
              <a:cxnLst/>
              <a:rect l="l" t="t" r="r" b="b"/>
              <a:pathLst>
                <a:path w="5584825" h="1027430">
                  <a:moveTo>
                    <a:pt x="5584580" y="0"/>
                  </a:moveTo>
                  <a:lnTo>
                    <a:pt x="0" y="0"/>
                  </a:lnTo>
                  <a:lnTo>
                    <a:pt x="0" y="976093"/>
                  </a:lnTo>
                  <a:lnTo>
                    <a:pt x="4008" y="995818"/>
                  </a:lnTo>
                  <a:lnTo>
                    <a:pt x="14922" y="1011971"/>
                  </a:lnTo>
                  <a:lnTo>
                    <a:pt x="31075" y="1022885"/>
                  </a:lnTo>
                  <a:lnTo>
                    <a:pt x="50800" y="1026893"/>
                  </a:lnTo>
                  <a:lnTo>
                    <a:pt x="5533780" y="1026893"/>
                  </a:lnTo>
                  <a:lnTo>
                    <a:pt x="5553505" y="1022885"/>
                  </a:lnTo>
                  <a:lnTo>
                    <a:pt x="5569658" y="1011971"/>
                  </a:lnTo>
                  <a:lnTo>
                    <a:pt x="5580572" y="995818"/>
                  </a:lnTo>
                  <a:lnTo>
                    <a:pt x="5584580" y="976093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753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Least</a:t>
            </a:r>
            <a:r>
              <a:rPr dirty="0"/>
              <a:t> </a:t>
            </a:r>
            <a:r>
              <a:rPr spc="-65" dirty="0"/>
              <a:t>Squares</a:t>
            </a:r>
            <a:r>
              <a:rPr dirty="0"/>
              <a:t> </a:t>
            </a:r>
            <a:r>
              <a:rPr spc="-2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01599"/>
            <a:ext cx="5443855" cy="853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residual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observed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𝑖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value:</a:t>
            </a:r>
            <a:endParaRPr sz="1100" dirty="0">
              <a:latin typeface="Tahoma"/>
              <a:cs typeface="Tahoma"/>
            </a:endParaRPr>
          </a:p>
          <a:p>
            <a:pPr marL="80010" algn="ctr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Cambria"/>
                <a:cs typeface="Cambria"/>
              </a:rPr>
              <a:t>𝑒</a:t>
            </a:r>
            <a:r>
              <a:rPr sz="1125" spc="37" baseline="-22222" dirty="0">
                <a:latin typeface="Cambria"/>
                <a:cs typeface="Cambria"/>
              </a:rPr>
              <a:t>𝑖</a:t>
            </a:r>
            <a:r>
              <a:rPr sz="1125" spc="254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16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114" dirty="0">
                <a:latin typeface="Cambria"/>
                <a:cs typeface="Cambria"/>
              </a:rPr>
              <a:t>𝑦</a:t>
            </a:r>
            <a:r>
              <a:rPr sz="1125" spc="-172" baseline="-22222" dirty="0">
                <a:latin typeface="Cambria"/>
                <a:cs typeface="Cambria"/>
              </a:rPr>
              <a:t>𝑖</a:t>
            </a:r>
            <a:endParaRPr sz="1125" baseline="-22222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Trebuchet MS"/>
                <a:cs typeface="Trebuchet MS"/>
              </a:rPr>
              <a:t>residual</a:t>
            </a:r>
            <a:r>
              <a:rPr sz="11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sz="1100" b="1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100" b="1" spc="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Trebuchet MS"/>
                <a:cs typeface="Trebuchet MS"/>
              </a:rPr>
              <a:t>squares</a:t>
            </a:r>
            <a:r>
              <a:rPr sz="1100" b="1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(RSS)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660" y="1423828"/>
            <a:ext cx="848094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1980" algn="l"/>
              </a:tabLst>
            </a:pPr>
            <a:r>
              <a:rPr sz="750" spc="30" dirty="0">
                <a:latin typeface="Cambria"/>
                <a:cs typeface="Cambria"/>
              </a:rPr>
              <a:t>2	</a:t>
            </a:r>
            <a:r>
              <a:rPr lang="en-US" sz="750" spc="30" dirty="0">
                <a:latin typeface="Cambria"/>
                <a:cs typeface="Cambria"/>
              </a:rPr>
              <a:t>     </a:t>
            </a:r>
            <a:r>
              <a:rPr sz="750" spc="30" dirty="0">
                <a:latin typeface="Cambria"/>
                <a:cs typeface="Cambria"/>
              </a:rPr>
              <a:t>2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42" y="1462703"/>
            <a:ext cx="4839717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15" dirty="0">
                <a:latin typeface="Times New Roman"/>
                <a:cs typeface="Times New Roman"/>
              </a:rPr>
              <a:t>RSS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𝑒</a:t>
            </a:r>
            <a:r>
              <a:rPr sz="1125" spc="44" baseline="-22222" dirty="0">
                <a:latin typeface="Cambria"/>
                <a:cs typeface="Cambria"/>
              </a:rPr>
              <a:t>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𝑒</a:t>
            </a:r>
            <a:r>
              <a:rPr sz="1125" spc="322" baseline="-22222" dirty="0">
                <a:latin typeface="Cambria"/>
                <a:cs typeface="Cambria"/>
              </a:rPr>
              <a:t>𝑛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44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(𝑦</a:t>
            </a:r>
            <a:r>
              <a:rPr sz="1125" spc="44" baseline="-22222" dirty="0">
                <a:latin typeface="Cambria"/>
                <a:cs typeface="Cambria"/>
              </a:rPr>
              <a:t>1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𝛽</a:t>
            </a:r>
            <a:r>
              <a:rPr sz="1125" spc="44" baseline="-22222" dirty="0">
                <a:latin typeface="Cambria"/>
                <a:cs typeface="Cambria"/>
              </a:rPr>
              <a:t>0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165" dirty="0">
                <a:latin typeface="Cambria"/>
                <a:cs typeface="Cambria"/>
              </a:rPr>
              <a:t>)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(𝑦</a:t>
            </a:r>
            <a:r>
              <a:rPr sz="1125" spc="322" baseline="-22222" dirty="0">
                <a:latin typeface="Cambria"/>
                <a:cs typeface="Cambria"/>
              </a:rPr>
              <a:t>𝑛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44" baseline="-22222" dirty="0">
                <a:latin typeface="Cambria"/>
                <a:cs typeface="Cambria"/>
              </a:rPr>
              <a:t>0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390" baseline="-22222" dirty="0">
                <a:latin typeface="Cambria"/>
                <a:cs typeface="Cambria"/>
              </a:rPr>
              <a:t>𝑛</a:t>
            </a:r>
            <a:r>
              <a:rPr sz="1100" spc="165" dirty="0">
                <a:latin typeface="Cambria"/>
                <a:cs typeface="Cambria"/>
              </a:rPr>
              <a:t>)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701" y="1371644"/>
            <a:ext cx="3118598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68935" algn="l"/>
                <a:tab pos="632460" algn="l"/>
                <a:tab pos="1651000" algn="l"/>
                <a:tab pos="1969770" algn="l"/>
                <a:tab pos="2246630" algn="l"/>
              </a:tabLst>
            </a:pPr>
            <a:r>
              <a:rPr sz="1100" dirty="0">
                <a:latin typeface="Cambria"/>
                <a:cs typeface="Cambria"/>
              </a:rPr>
              <a:t>̂	</a:t>
            </a:r>
            <a:r>
              <a:rPr lang="en-US" sz="1100" dirty="0">
                <a:latin typeface="Cambria"/>
                <a:cs typeface="Cambria"/>
              </a:rPr>
              <a:t>̂		           	̂</a:t>
            </a:r>
            <a:r>
              <a:rPr sz="1100" dirty="0">
                <a:latin typeface="Cambria"/>
                <a:cs typeface="Cambria"/>
              </a:rPr>
              <a:t>		</a:t>
            </a:r>
            <a:endParaRPr sz="1125" baseline="48148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743" y="1764372"/>
            <a:ext cx="5584825" cy="215900"/>
          </a:xfrm>
          <a:custGeom>
            <a:avLst/>
            <a:gdLst/>
            <a:ahLst/>
            <a:cxnLst/>
            <a:rect l="l" t="t" r="r" b="b"/>
            <a:pathLst>
              <a:path w="5584825" h="21590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389"/>
                </a:lnTo>
                <a:lnTo>
                  <a:pt x="5584580" y="215389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544" y="1741140"/>
            <a:ext cx="512572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RSS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minimized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estimates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below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(where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𝑥,̄</a:t>
            </a:r>
            <a:r>
              <a:rPr sz="12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mbria"/>
                <a:cs typeface="Cambria"/>
              </a:rPr>
              <a:t>𝑦̄</a:t>
            </a:r>
            <a:r>
              <a:rPr sz="12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means):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2904" y="2210452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30" dirty="0">
                <a:latin typeface="Cambria"/>
                <a:cs typeface="Cambria"/>
              </a:rPr>
              <a:t>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6198" y="1937981"/>
            <a:ext cx="2851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650" spc="397" baseline="-32828" dirty="0">
                <a:latin typeface="Cambria"/>
                <a:cs typeface="Cambria"/>
              </a:rPr>
              <a:t>∑</a:t>
            </a:r>
            <a:r>
              <a:rPr sz="750" spc="26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6719" y="2075713"/>
            <a:ext cx="176466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25145" algn="l"/>
                <a:tab pos="867410" algn="l"/>
                <a:tab pos="1374775" algn="l"/>
                <a:tab pos="1725295" algn="l"/>
              </a:tabLst>
            </a:pPr>
            <a:r>
              <a:rPr sz="1650" spc="-52" baseline="-22727" dirty="0">
                <a:latin typeface="Cambria"/>
                <a:cs typeface="Cambria"/>
              </a:rPr>
              <a:t>𝛽</a:t>
            </a:r>
            <a:r>
              <a:rPr sz="1650" spc="-142" baseline="-22727" dirty="0">
                <a:latin typeface="Cambria"/>
                <a:cs typeface="Cambria"/>
              </a:rPr>
              <a:t> </a:t>
            </a:r>
            <a:r>
              <a:rPr sz="1650" baseline="-7575" dirty="0">
                <a:latin typeface="Cambria"/>
                <a:cs typeface="Cambria"/>
              </a:rPr>
              <a:t>̂</a:t>
            </a:r>
            <a:r>
              <a:rPr sz="1650" spc="622" baseline="-7575" dirty="0">
                <a:latin typeface="Cambria"/>
                <a:cs typeface="Cambria"/>
              </a:rPr>
              <a:t> </a:t>
            </a:r>
            <a:r>
              <a:rPr sz="1650" spc="397" baseline="-22727" dirty="0">
                <a:latin typeface="Cambria"/>
                <a:cs typeface="Cambria"/>
              </a:rPr>
              <a:t>=</a:t>
            </a:r>
            <a:r>
              <a:rPr sz="1100" u="sng" spc="2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750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𝑖=1	</a:t>
            </a:r>
            <a:r>
              <a:rPr sz="1125" u="sng" spc="120" baseline="1111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𝑖	𝑖	</a:t>
            </a:r>
            <a:endParaRPr sz="1125" baseline="11111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7363" y="2020049"/>
            <a:ext cx="9956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latin typeface="Cambria"/>
                <a:cs typeface="Cambria"/>
              </a:rPr>
              <a:t>(𝑥 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𝑥)̄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(𝑦</a:t>
            </a:r>
            <a:r>
              <a:rPr sz="1100" spc="36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204" dirty="0">
                <a:latin typeface="Cambria"/>
                <a:cs typeface="Cambria"/>
              </a:rPr>
              <a:t>𝑦)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4536" y="2182723"/>
            <a:ext cx="2851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650" spc="397" baseline="-32828" dirty="0">
                <a:latin typeface="Cambria"/>
                <a:cs typeface="Cambria"/>
              </a:rPr>
              <a:t>∑</a:t>
            </a:r>
            <a:r>
              <a:rPr sz="750" spc="265" dirty="0">
                <a:latin typeface="Cambria"/>
                <a:cs typeface="Cambria"/>
              </a:rPr>
              <a:t>𝑛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0647" y="2363271"/>
            <a:ext cx="1879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165" dirty="0">
                <a:latin typeface="Cambria"/>
                <a:cs typeface="Cambria"/>
              </a:rPr>
              <a:t>𝑖=1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2861" y="2342863"/>
            <a:ext cx="533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0301" y="2264790"/>
            <a:ext cx="615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latin typeface="Cambria"/>
                <a:cs typeface="Cambria"/>
              </a:rPr>
              <a:t>(𝑥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𝑥)̄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25" spc="44" baseline="48148" dirty="0">
                <a:latin typeface="Cambria"/>
                <a:cs typeface="Cambria"/>
              </a:rPr>
              <a:t>2</a:t>
            </a:r>
            <a:endParaRPr sz="1125" baseline="48148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144" y="2513355"/>
            <a:ext cx="3507740" cy="484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08810">
              <a:lnSpc>
                <a:spcPct val="100000"/>
              </a:lnSpc>
              <a:spcBef>
                <a:spcPts val="120"/>
              </a:spcBef>
            </a:pP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375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𝑦̄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27" baseline="15151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𝑥</a:t>
            </a:r>
            <a:endParaRPr sz="1100" dirty="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950"/>
              </a:spcBef>
            </a:pP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So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-150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650" spc="-150" baseline="15151" dirty="0">
                <a:solidFill>
                  <a:srgbClr val="FF0000"/>
                </a:solidFill>
                <a:latin typeface="Cambria"/>
                <a:cs typeface="Cambria"/>
              </a:rPr>
              <a:t>̂</a:t>
            </a:r>
            <a:r>
              <a:rPr sz="1650" spc="494" baseline="1515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FF0000"/>
                </a:solidFill>
                <a:latin typeface="Cambria"/>
                <a:cs typeface="Cambria"/>
              </a:rPr>
              <a:t>𝛽</a:t>
            </a:r>
            <a:r>
              <a:rPr sz="1125" spc="-150" baseline="-22222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r>
              <a:rPr sz="1650" spc="-150" baseline="15151" dirty="0">
                <a:solidFill>
                  <a:srgbClr val="FF0000"/>
                </a:solidFill>
                <a:latin typeface="Cambria"/>
                <a:cs typeface="Cambria"/>
              </a:rPr>
              <a:t>̂</a:t>
            </a:r>
            <a:r>
              <a:rPr sz="1650" spc="165" baseline="15151" dirty="0">
                <a:solidFill>
                  <a:srgbClr val="FF0000"/>
                </a:solidFill>
                <a:latin typeface="Cambria"/>
                <a:cs typeface="Cambria"/>
              </a:rPr>
              <a:t> 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definte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least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squares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coeﬀicient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estimates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2D9B077A-88E1-606A-A988-D1F60E44C5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3867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Assessing</a:t>
            </a:r>
            <a:r>
              <a:rPr spc="30" dirty="0"/>
              <a:t> </a:t>
            </a:r>
            <a:r>
              <a:rPr spc="-45" dirty="0"/>
              <a:t>the</a:t>
            </a:r>
            <a:r>
              <a:rPr spc="30" dirty="0"/>
              <a:t> </a:t>
            </a:r>
            <a:r>
              <a:rPr spc="-30" dirty="0"/>
              <a:t>Accuracy</a:t>
            </a:r>
            <a:r>
              <a:rPr spc="25" dirty="0"/>
              <a:t> </a:t>
            </a:r>
            <a:r>
              <a:rPr spc="-40" dirty="0"/>
              <a:t>of</a:t>
            </a:r>
            <a:r>
              <a:rPr spc="35" dirty="0"/>
              <a:t> </a:t>
            </a:r>
            <a:r>
              <a:rPr spc="-45" dirty="0"/>
              <a:t>the</a:t>
            </a:r>
            <a:r>
              <a:rPr spc="30" dirty="0"/>
              <a:t> </a:t>
            </a:r>
            <a:r>
              <a:rPr spc="-30" dirty="0"/>
              <a:t>Coeﬀicient</a:t>
            </a:r>
            <a:r>
              <a:rPr spc="30" dirty="0"/>
              <a:t> </a:t>
            </a:r>
            <a:r>
              <a:rPr spc="-35" dirty="0"/>
              <a:t>Estimates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645109"/>
            <a:ext cx="5581650" cy="207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marR="55880">
              <a:lnSpc>
                <a:spcPct val="1026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6.1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assume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53340"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𝑓(𝑋)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endParaRPr sz="1100">
              <a:latin typeface="Cambria"/>
              <a:cs typeface="Cambria"/>
            </a:endParaRPr>
          </a:p>
          <a:p>
            <a:pPr marL="76200" marR="89535">
              <a:lnSpc>
                <a:spcPct val="102600"/>
              </a:lnSpc>
              <a:spcBef>
                <a:spcPts val="645"/>
              </a:spcBef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unknown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random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zero.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assuming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obtain</a:t>
            </a:r>
            <a:endParaRPr sz="1100">
              <a:latin typeface="Tahoma"/>
              <a:cs typeface="Tahoma"/>
            </a:endParaRPr>
          </a:p>
          <a:p>
            <a:pPr marL="53340"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𝛽</a:t>
            </a:r>
            <a:r>
              <a:rPr sz="1125" spc="127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𝑋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835"/>
              </a:spcBef>
            </a:pPr>
            <a:r>
              <a:rPr sz="1100" spc="-40" dirty="0">
                <a:latin typeface="Tahoma"/>
                <a:cs typeface="Tahoma"/>
              </a:rPr>
              <a:t>Now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suppose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0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67" baseline="15151" dirty="0">
                <a:latin typeface="Cambria"/>
                <a:cs typeface="Cambria"/>
              </a:rPr>
              <a:t> </a:t>
            </a:r>
            <a:r>
              <a:rPr sz="1650" spc="75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57" baseline="15151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endParaRPr sz="1100">
              <a:latin typeface="Tahoma"/>
              <a:cs typeface="Tahoma"/>
            </a:endParaRPr>
          </a:p>
          <a:p>
            <a:pPr marL="46355" algn="ctr">
              <a:lnSpc>
                <a:spcPct val="100000"/>
              </a:lnSpc>
              <a:spcBef>
                <a:spcPts val="1280"/>
              </a:spcBef>
            </a:pPr>
            <a:r>
              <a:rPr sz="1100" spc="40" dirty="0">
                <a:latin typeface="Cambria"/>
                <a:cs typeface="Cambria"/>
              </a:rPr>
              <a:t>𝑌</a:t>
            </a:r>
            <a:r>
              <a:rPr sz="1650" spc="60" baseline="12626" dirty="0">
                <a:latin typeface="Cambria"/>
                <a:cs typeface="Cambria"/>
              </a:rPr>
              <a:t>̂</a:t>
            </a:r>
            <a:r>
              <a:rPr sz="1650" spc="277" baseline="12626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284" baseline="15151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27" baseline="15151" dirty="0">
                <a:latin typeface="Cambria"/>
                <a:cs typeface="Cambri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128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would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close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494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1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165" baseline="15151" dirty="0">
                <a:latin typeface="Cambria"/>
                <a:cs typeface="Cambria"/>
              </a:rPr>
              <a:t> </a:t>
            </a:r>
            <a:r>
              <a:rPr sz="1650" spc="172" baseline="15151" dirty="0">
                <a:latin typeface="Cambria"/>
                <a:cs typeface="Cambri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Cambria"/>
                <a:cs typeface="Cambria"/>
              </a:rPr>
              <a:t>𝛽</a:t>
            </a:r>
            <a:r>
              <a:rPr sz="1125" spc="7" baseline="-22222" dirty="0">
                <a:latin typeface="Cambria"/>
                <a:cs typeface="Cambria"/>
              </a:rPr>
              <a:t>1</a:t>
            </a:r>
            <a:r>
              <a:rPr sz="1100" spc="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BDBFA9D-6552-5BA2-8FAA-AFC1398F61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122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Standard </a:t>
            </a:r>
            <a:r>
              <a:rPr spc="-3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37159"/>
            <a:ext cx="33782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standard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erorrs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5" dirty="0">
                <a:latin typeface="Cambria"/>
                <a:cs typeface="Cambria"/>
              </a:rPr>
              <a:t>𝛽</a:t>
            </a:r>
            <a:r>
              <a:rPr sz="1125" spc="-232" baseline="-22222" dirty="0">
                <a:latin typeface="Cambria"/>
                <a:cs typeface="Cambria"/>
              </a:rPr>
              <a:t>0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057" y="537159"/>
            <a:ext cx="54737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270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150" dirty="0">
                <a:latin typeface="Cambria"/>
                <a:cs typeface="Cambria"/>
              </a:rPr>
              <a:t>𝛽</a:t>
            </a:r>
            <a:r>
              <a:rPr sz="1125" spc="-225" baseline="-22222" dirty="0">
                <a:latin typeface="Cambria"/>
                <a:cs typeface="Cambria"/>
              </a:rPr>
              <a:t>1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3182" y="537159"/>
            <a:ext cx="12420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644" baseline="15151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508" y="859701"/>
            <a:ext cx="2520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-32828" dirty="0">
                <a:latin typeface="Cambria"/>
                <a:cs typeface="Cambria"/>
              </a:rPr>
              <a:t>̂  </a:t>
            </a:r>
            <a:r>
              <a:rPr sz="1650" spc="187" baseline="-32828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892" y="967021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3362" y="879385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8924" y="109575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66085" y="827570"/>
            <a:ext cx="2025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-262" baseline="-20202" dirty="0">
                <a:latin typeface="Cambria"/>
                <a:cs typeface="Cambria"/>
              </a:rPr>
              <a:t>𝑥</a:t>
            </a:r>
            <a:r>
              <a:rPr sz="750" spc="-175" dirty="0">
                <a:latin typeface="Cambria"/>
                <a:cs typeface="Cambria"/>
              </a:rPr>
              <a:t>2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9411" y="1095755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412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0758" y="965357"/>
            <a:ext cx="16122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30" dirty="0">
                <a:latin typeface="Times New Roman"/>
                <a:cs typeface="Times New Roman"/>
              </a:rPr>
              <a:t>SE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65" dirty="0">
                <a:latin typeface="Cambria"/>
                <a:cs typeface="Cambria"/>
              </a:rPr>
              <a:t>(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0</a:t>
            </a:r>
            <a:r>
              <a:rPr sz="1100" spc="165" dirty="0">
                <a:latin typeface="Cambria"/>
                <a:cs typeface="Cambria"/>
              </a:rPr>
              <a:t>)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𝜎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360" dirty="0">
                <a:latin typeface="Cambria"/>
                <a:cs typeface="Cambria"/>
              </a:rPr>
              <a:t>[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650" spc="112" baseline="-37878" dirty="0">
                <a:latin typeface="Cambria"/>
                <a:cs typeface="Cambria"/>
              </a:rPr>
              <a:t>𝑛</a:t>
            </a:r>
            <a:r>
              <a:rPr sz="1650" baseline="-37878" dirty="0">
                <a:latin typeface="Cambria"/>
                <a:cs typeface="Cambria"/>
              </a:rPr>
              <a:t> </a:t>
            </a:r>
            <a:r>
              <a:rPr sz="1650" spc="-179" baseline="-37878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 </a:t>
            </a:r>
            <a:r>
              <a:rPr sz="1650" spc="607" baseline="-53030" dirty="0">
                <a:latin typeface="Cambria"/>
                <a:cs typeface="Cambria"/>
              </a:rPr>
              <a:t>∑</a:t>
            </a:r>
            <a:r>
              <a:rPr sz="1125" spc="322" baseline="-29629" dirty="0">
                <a:latin typeface="Cambria"/>
                <a:cs typeface="Cambria"/>
              </a:rPr>
              <a:t>𝑛</a:t>
            </a:r>
            <a:endParaRPr sz="1125" baseline="-29629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7075" y="976007"/>
            <a:ext cx="975233" cy="329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0480" algn="r">
              <a:lnSpc>
                <a:spcPts val="1180"/>
              </a:lnSpc>
              <a:spcBef>
                <a:spcPts val="120"/>
              </a:spcBef>
            </a:pPr>
            <a:r>
              <a:rPr lang="en-US" sz="1100" spc="360" dirty="0">
                <a:latin typeface="Cambria"/>
                <a:cs typeface="Cambria"/>
              </a:rPr>
              <a:t>   </a:t>
            </a:r>
            <a:r>
              <a:rPr sz="1100" spc="360" dirty="0">
                <a:latin typeface="Cambria"/>
                <a:cs typeface="Cambria"/>
              </a:rPr>
              <a:t>]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ts val="1180"/>
              </a:lnSpc>
            </a:pPr>
            <a:r>
              <a:rPr sz="1100" spc="35" dirty="0">
                <a:latin typeface="Cambria"/>
                <a:cs typeface="Cambria"/>
              </a:rPr>
              <a:t>(𝑥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𝑥)̄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25" spc="44" baseline="48148" dirty="0">
                <a:latin typeface="Cambria"/>
                <a:cs typeface="Cambria"/>
              </a:rPr>
              <a:t>2</a:t>
            </a:r>
            <a:endParaRPr sz="1125" baseline="48148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7368" y="854922"/>
            <a:ext cx="15417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327150" algn="l"/>
              </a:tabLst>
            </a:pPr>
            <a:r>
              <a:rPr sz="1650" baseline="-7575" dirty="0">
                <a:latin typeface="Cambria"/>
                <a:cs typeface="Cambria"/>
              </a:rPr>
              <a:t>̄	</a:t>
            </a:r>
            <a:r>
              <a:rPr sz="1650" baseline="-32828" dirty="0">
                <a:latin typeface="Cambria"/>
                <a:cs typeface="Cambria"/>
              </a:rPr>
              <a:t>̂  </a:t>
            </a:r>
            <a:r>
              <a:rPr sz="1650" spc="187" baseline="-32828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2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0720" y="827570"/>
            <a:ext cx="2184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37" baseline="-20202" dirty="0">
                <a:latin typeface="Cambria"/>
                <a:cs typeface="Cambria"/>
              </a:rPr>
              <a:t>𝜎</a:t>
            </a:r>
            <a:r>
              <a:rPr sz="750" spc="25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5648" y="1095755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425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51539" y="995630"/>
            <a:ext cx="1054735" cy="247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860"/>
              </a:lnSpc>
              <a:spcBef>
                <a:spcPts val="120"/>
              </a:spcBef>
            </a:pPr>
            <a:r>
              <a:rPr sz="1100" spc="30" dirty="0">
                <a:latin typeface="Times New Roman"/>
                <a:cs typeface="Times New Roman"/>
              </a:rPr>
              <a:t>SE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165" dirty="0">
                <a:latin typeface="Cambria"/>
                <a:cs typeface="Cambria"/>
              </a:rPr>
              <a:t>(</a:t>
            </a:r>
            <a:r>
              <a:rPr sz="1100" spc="-55" dirty="0">
                <a:latin typeface="Cambria"/>
                <a:cs typeface="Cambria"/>
              </a:rPr>
              <a:t>𝛽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165" dirty="0">
                <a:latin typeface="Cambria"/>
                <a:cs typeface="Cambria"/>
              </a:rPr>
              <a:t>)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endParaRPr sz="1100" dirty="0">
              <a:latin typeface="Cambria"/>
              <a:cs typeface="Cambria"/>
            </a:endParaRPr>
          </a:p>
          <a:p>
            <a:pPr marL="795020">
              <a:lnSpc>
                <a:spcPts val="860"/>
              </a:lnSpc>
            </a:pPr>
            <a:r>
              <a:rPr sz="1650" spc="397" baseline="-32828" dirty="0">
                <a:latin typeface="Cambria"/>
                <a:cs typeface="Cambria"/>
              </a:rPr>
              <a:t>∑</a:t>
            </a:r>
            <a:r>
              <a:rPr sz="750" spc="265" dirty="0">
                <a:latin typeface="Cambria"/>
                <a:cs typeface="Cambria"/>
              </a:rPr>
              <a:t>𝑛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1155" y="1362202"/>
            <a:ext cx="281983" cy="260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58365" algn="l"/>
              </a:tabLst>
            </a:pPr>
            <a:r>
              <a:rPr lang="en-US" sz="750" spc="165" dirty="0">
                <a:latin typeface="Cambria"/>
                <a:cs typeface="Cambria"/>
              </a:rPr>
              <a:t>𝑖=1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58365" algn="l"/>
              </a:tabLst>
            </a:pPr>
            <a:r>
              <a:rPr lang="en-US" sz="750" spc="165" dirty="0">
                <a:latin typeface="Cambria"/>
                <a:cs typeface="Cambria"/>
              </a:rPr>
              <a:t>                                                 </a:t>
            </a:r>
            <a:endParaRPr sz="75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3326" y="1108430"/>
            <a:ext cx="6286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latin typeface="Cambria"/>
                <a:cs typeface="Cambria"/>
              </a:rPr>
              <a:t>(𝑥 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120" dirty="0">
                <a:latin typeface="Cambria"/>
                <a:cs typeface="Cambria"/>
              </a:rPr>
              <a:t>𝑥)̄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25" spc="44" baseline="48148" dirty="0">
                <a:latin typeface="Cambria"/>
                <a:cs typeface="Cambria"/>
              </a:rPr>
              <a:t>2</a:t>
            </a:r>
            <a:endParaRPr sz="1125" baseline="48148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125" y="1553832"/>
            <a:ext cx="5469255" cy="36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90"/>
              </a:spcBef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Cambria"/>
                <a:cs typeface="Cambria"/>
              </a:rPr>
              <a:t>𝜎</a:t>
            </a:r>
            <a:r>
              <a:rPr sz="1125" spc="37" baseline="29629" dirty="0">
                <a:latin typeface="Cambria"/>
                <a:cs typeface="Cambria"/>
              </a:rPr>
              <a:t>2</a:t>
            </a:r>
            <a:r>
              <a:rPr sz="1125" spc="292" baseline="29629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Var</a:t>
            </a:r>
            <a:r>
              <a:rPr sz="1100" spc="20" dirty="0">
                <a:latin typeface="Cambria"/>
                <a:cs typeface="Cambria"/>
              </a:rPr>
              <a:t>(𝜖)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usually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unknown.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Luckily,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Cambria"/>
                <a:cs typeface="Cambria"/>
              </a:rPr>
              <a:t>𝜎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using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residual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standard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65" dirty="0">
                <a:latin typeface="Trebuchet MS"/>
                <a:cs typeface="Trebuchet MS"/>
              </a:rPr>
              <a:t>error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ahoma"/>
                <a:cs typeface="Tahoma"/>
              </a:rPr>
              <a:t>(RSE)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2255" y="2057323"/>
            <a:ext cx="11404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45" dirty="0">
                <a:latin typeface="Times New Roman"/>
                <a:cs typeface="Times New Roman"/>
              </a:rPr>
              <a:t>RSE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650" spc="772" baseline="2525" dirty="0">
                <a:latin typeface="Cambria"/>
                <a:cs typeface="Cambria"/>
              </a:rPr>
              <a:t>√</a:t>
            </a:r>
            <a:r>
              <a:rPr sz="1650" u="sng" spc="108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50" u="sng" spc="2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RSS</a:t>
            </a:r>
            <a:r>
              <a:rPr sz="1650" u="sng" spc="-14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9244" y="2155240"/>
            <a:ext cx="4679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0" dirty="0">
                <a:latin typeface="Cambria"/>
                <a:cs typeface="Cambria"/>
              </a:rPr>
              <a:t>(𝑛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15" dirty="0">
                <a:latin typeface="Cambria"/>
                <a:cs typeface="Cambria"/>
              </a:rPr>
              <a:t>2)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44" y="2520619"/>
            <a:ext cx="5106035" cy="36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Cambria"/>
                <a:cs typeface="Cambria"/>
              </a:rPr>
              <a:t>𝛽</a:t>
            </a:r>
            <a:r>
              <a:rPr sz="1125" spc="-150" baseline="-22222" dirty="0">
                <a:latin typeface="Cambria"/>
                <a:cs typeface="Cambria"/>
              </a:rPr>
              <a:t>0</a:t>
            </a:r>
            <a:r>
              <a:rPr sz="1650" spc="-150" baseline="15151" dirty="0">
                <a:latin typeface="Cambria"/>
                <a:cs typeface="Cambria"/>
              </a:rPr>
              <a:t>̂</a:t>
            </a:r>
            <a:r>
              <a:rPr sz="1650" spc="-142" baseline="15151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Cambria"/>
                <a:cs typeface="Cambria"/>
              </a:rPr>
              <a:t>𝛽</a:t>
            </a:r>
            <a:r>
              <a:rPr sz="1125" spc="-157" baseline="-22222" dirty="0">
                <a:latin typeface="Cambria"/>
                <a:cs typeface="Cambria"/>
              </a:rPr>
              <a:t>1</a:t>
            </a:r>
            <a:r>
              <a:rPr sz="1650" spc="-157" baseline="15151" dirty="0">
                <a:latin typeface="Cambria"/>
                <a:cs typeface="Cambria"/>
              </a:rPr>
              <a:t>̂</a:t>
            </a:r>
            <a:r>
              <a:rPr sz="1650" spc="-112" baseline="15151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compute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confidence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intervals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perform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870E455F-6460-4D74-74C2-B574BFD3C5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BFF10925-F367-EE0A-B353-3C7C15C671C6}"/>
              </a:ext>
            </a:extLst>
          </p:cNvPr>
          <p:cNvSpPr txBox="1"/>
          <p:nvPr/>
        </p:nvSpPr>
        <p:spPr>
          <a:xfrm>
            <a:off x="4406274" y="1362202"/>
            <a:ext cx="281983" cy="260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58365" algn="l"/>
              </a:tabLst>
            </a:pPr>
            <a:r>
              <a:rPr lang="en-US" sz="750" spc="165" dirty="0">
                <a:latin typeface="Cambria"/>
                <a:cs typeface="Cambria"/>
              </a:rPr>
              <a:t>𝑖=1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58365" algn="l"/>
              </a:tabLst>
            </a:pPr>
            <a:r>
              <a:rPr lang="en-US" sz="750" spc="165" dirty="0">
                <a:latin typeface="Cambria"/>
                <a:cs typeface="Cambria"/>
              </a:rPr>
              <a:t>                                                 </a:t>
            </a:r>
            <a:endParaRPr sz="75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729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Hypothesis</a:t>
            </a:r>
            <a:r>
              <a:rPr spc="20" dirty="0"/>
              <a:t> </a:t>
            </a:r>
            <a:r>
              <a:rPr spc="-50" dirty="0"/>
              <a:t>Tests</a:t>
            </a:r>
            <a:r>
              <a:rPr spc="20" dirty="0"/>
              <a:t> </a:t>
            </a:r>
            <a:r>
              <a:rPr spc="-60" dirty="0"/>
              <a:t>on</a:t>
            </a:r>
            <a:r>
              <a:rPr spc="25" dirty="0"/>
              <a:t> </a:t>
            </a:r>
            <a:r>
              <a:rPr spc="-45" dirty="0"/>
              <a:t>the</a:t>
            </a:r>
            <a:r>
              <a:rPr spc="25" dirty="0"/>
              <a:t> </a:t>
            </a:r>
            <a:r>
              <a:rPr spc="-35" dirty="0"/>
              <a:t>Coeﬀicients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628204"/>
            <a:ext cx="5364480" cy="23023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Once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hypothesis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coeﬀicients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determine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8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endParaRPr lang="en-US" sz="1100" spc="140" dirty="0">
              <a:latin typeface="Tahoma"/>
              <a:cs typeface="Tahoma"/>
            </a:endParaRPr>
          </a:p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null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hypothesis</a:t>
            </a:r>
            <a:r>
              <a:rPr sz="11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  <a:p>
            <a:pPr marL="240665" algn="ctr">
              <a:lnSpc>
                <a:spcPct val="100000"/>
              </a:lnSpc>
              <a:spcBef>
                <a:spcPts val="1130"/>
              </a:spcBef>
            </a:pP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7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endParaRPr sz="1100" dirty="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1130"/>
              </a:spcBef>
            </a:pP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alternative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hypothesis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  <a:p>
            <a:pPr marL="240665" algn="ctr">
              <a:lnSpc>
                <a:spcPct val="100000"/>
              </a:lnSpc>
              <a:spcBef>
                <a:spcPts val="1135"/>
              </a:spcBef>
            </a:pPr>
            <a:r>
              <a:rPr sz="1100" spc="100" dirty="0">
                <a:latin typeface="Cambria"/>
                <a:cs typeface="Cambria"/>
              </a:rPr>
              <a:t>𝐻</a:t>
            </a:r>
            <a:r>
              <a:rPr sz="1125" spc="150" baseline="-22222" dirty="0">
                <a:latin typeface="Cambria"/>
                <a:cs typeface="Cambria"/>
              </a:rPr>
              <a:t>𝑎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20" dirty="0">
                <a:latin typeface="Cambria"/>
                <a:cs typeface="Cambria"/>
              </a:rPr>
              <a:t>𝑋</a:t>
            </a:r>
            <a:r>
              <a:rPr sz="1100" spc="175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Mathematically,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  <a:p>
            <a:pPr marL="270510" algn="ctr">
              <a:lnSpc>
                <a:spcPct val="100000"/>
              </a:lnSpc>
              <a:spcBef>
                <a:spcPts val="35"/>
              </a:spcBef>
              <a:tabLst>
                <a:tab pos="1115695" algn="l"/>
                <a:tab pos="1604645" algn="l"/>
              </a:tabLst>
            </a:pPr>
            <a:r>
              <a:rPr sz="1100" spc="80" dirty="0">
                <a:latin typeface="Cambria"/>
                <a:cs typeface="Cambria"/>
              </a:rPr>
              <a:t>𝐻</a:t>
            </a:r>
            <a:r>
              <a:rPr sz="1125" spc="120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	</a:t>
            </a:r>
            <a:r>
              <a:rPr sz="1100" spc="-60" dirty="0">
                <a:latin typeface="Tahoma"/>
                <a:cs typeface="Tahoma"/>
              </a:rPr>
              <a:t>versus	</a:t>
            </a:r>
            <a:r>
              <a:rPr sz="1100" spc="100" dirty="0">
                <a:latin typeface="Cambria"/>
                <a:cs typeface="Cambria"/>
              </a:rPr>
              <a:t>𝐻</a:t>
            </a:r>
            <a:r>
              <a:rPr sz="1125" spc="150" baseline="-22222" dirty="0">
                <a:latin typeface="Cambria"/>
                <a:cs typeface="Cambria"/>
              </a:rPr>
              <a:t>𝑎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∶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2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≠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</a:t>
            </a:r>
            <a:endParaRPr sz="1100" dirty="0">
              <a:latin typeface="Cambria"/>
              <a:cs typeface="Cambria"/>
            </a:endParaRPr>
          </a:p>
          <a:p>
            <a:pPr marL="75565">
              <a:lnSpc>
                <a:spcPct val="100000"/>
              </a:lnSpc>
              <a:spcBef>
                <a:spcPts val="685"/>
              </a:spcBef>
            </a:pPr>
            <a:r>
              <a:rPr sz="1100" spc="-50" dirty="0">
                <a:latin typeface="Tahoma"/>
                <a:cs typeface="Tahoma"/>
              </a:rPr>
              <a:t>since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Cambria"/>
                <a:cs typeface="Cambria"/>
              </a:rPr>
              <a:t>𝛽</a:t>
            </a:r>
            <a:r>
              <a:rPr sz="1125" spc="-7" baseline="-22222" dirty="0">
                <a:latin typeface="Cambria"/>
                <a:cs typeface="Cambria"/>
              </a:rPr>
              <a:t>1</a:t>
            </a:r>
            <a:r>
              <a:rPr sz="1125" spc="6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0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𝜖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𝑌</a:t>
            </a:r>
            <a:r>
              <a:rPr sz="1100" spc="35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20" dirty="0">
                <a:latin typeface="Cambria"/>
                <a:cs typeface="Cambria"/>
              </a:rPr>
              <a:t>𝑋</a:t>
            </a:r>
            <a:r>
              <a:rPr sz="1100" spc="1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530" y="3106011"/>
            <a:ext cx="7727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6.2:</a:t>
            </a:r>
            <a:r>
              <a:rPr sz="600" spc="9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Linear</a:t>
            </a:r>
            <a:r>
              <a:rPr sz="600" spc="2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Regression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dirty="0"/>
              <a:t>43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0F1F891-ACC3-F955-C149-6D193EBF3D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5" dirty="0"/>
              <a:t>Kamilah Ebrahim</a:t>
            </a:r>
            <a:r>
              <a:rPr spc="240" dirty="0"/>
              <a:t> </a:t>
            </a:r>
            <a:r>
              <a:rPr spc="15" dirty="0"/>
              <a:t>(The</a:t>
            </a:r>
            <a:r>
              <a:rPr spc="30" dirty="0"/>
              <a:t> </a:t>
            </a:r>
            <a:r>
              <a:rPr spc="-10" dirty="0"/>
              <a:t>University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Toronto)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4769</Words>
  <Application>Microsoft Office PowerPoint</Application>
  <PresentationFormat>Custom</PresentationFormat>
  <Paragraphs>460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Calibri</vt:lpstr>
      <vt:lpstr>Cambria</vt:lpstr>
      <vt:lpstr>Comic Sans MS</vt:lpstr>
      <vt:lpstr>Georgia</vt:lpstr>
      <vt:lpstr>Tahoma</vt:lpstr>
      <vt:lpstr>Times New Roman</vt:lpstr>
      <vt:lpstr>Trebuchet MS</vt:lpstr>
      <vt:lpstr>Office Theme</vt:lpstr>
      <vt:lpstr>think-cell Slide</vt:lpstr>
      <vt:lpstr>PowerPoint Presentation</vt:lpstr>
      <vt:lpstr>Motivation (Python)</vt:lpstr>
      <vt:lpstr>Motivation</vt:lpstr>
      <vt:lpstr>Simple Linear Regression</vt:lpstr>
      <vt:lpstr>Estimating the Coeﬀicients</vt:lpstr>
      <vt:lpstr>Least Squares Criterion</vt:lpstr>
      <vt:lpstr>Assessing the Accuracy of the Coeﬀicient Estimates</vt:lpstr>
      <vt:lpstr>Standard Error</vt:lpstr>
      <vt:lpstr>Hypothesis Tests on the Coeﬀicients</vt:lpstr>
      <vt:lpstr>Hypothesis Tests on the Coeﬀicients</vt:lpstr>
      <vt:lpstr>Assessing the Accuracy of the Model</vt:lpstr>
      <vt:lpstr>Simple Linear Regression Summary</vt:lpstr>
      <vt:lpstr>PowerPoint Presentation</vt:lpstr>
      <vt:lpstr>Multiple Linear Regression</vt:lpstr>
      <vt:lpstr>Estimating the Coeﬀicients</vt:lpstr>
      <vt:lpstr>Least Squares Regression Plane</vt:lpstr>
      <vt:lpstr>Important Questions</vt:lpstr>
      <vt:lpstr>Hypothesis Test for Parameters</vt:lpstr>
      <vt:lpstr>𝑅𝑆𝐸 and 𝑅2</vt:lpstr>
      <vt:lpstr>Prediction Accuracy</vt:lpstr>
      <vt:lpstr>PowerPoint Presentation</vt:lpstr>
      <vt:lpstr>Qualitative Predictors</vt:lpstr>
      <vt:lpstr>Qualitative Predictors: Two Levels</vt:lpstr>
      <vt:lpstr>Qualitative Predictors: Multiple Level</vt:lpstr>
      <vt:lpstr>Qualitative Predictors: Multiple Levels</vt:lpstr>
      <vt:lpstr>PowerPoint Presentation</vt:lpstr>
      <vt:lpstr>Extensions of the Linear Model</vt:lpstr>
      <vt:lpstr>Removing the Additive Assumption</vt:lpstr>
      <vt:lpstr>PowerPoint Presentation</vt:lpstr>
      <vt:lpstr>Potential Problems</vt:lpstr>
      <vt:lpstr>Non-Linearity</vt:lpstr>
      <vt:lpstr>PowerPoint Presentation</vt:lpstr>
      <vt:lpstr>Correlation of Errors</vt:lpstr>
      <vt:lpstr>Correlation of Errors</vt:lpstr>
      <vt:lpstr>Non-Constant Variance of Errors</vt:lpstr>
      <vt:lpstr>PowerPoint Presentation</vt:lpstr>
      <vt:lpstr>Outliers</vt:lpstr>
      <vt:lpstr>PowerPoint Presentation</vt:lpstr>
      <vt:lpstr>High Leverage Points</vt:lpstr>
      <vt:lpstr>High Leverage Points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6.2: Linear Regression</dc:title>
  <dc:creator>Navona Calarco</dc:creator>
  <cp:lastModifiedBy>Ebrahim, Kamilah</cp:lastModifiedBy>
  <cp:revision>1</cp:revision>
  <dcterms:created xsi:type="dcterms:W3CDTF">2023-12-26T18:55:52Z</dcterms:created>
  <dcterms:modified xsi:type="dcterms:W3CDTF">2023-12-26T20:54:32Z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2023-11-02T00:00:00Z</vt:filetime>
  </property>
  <property fmtid="{D5CDD505-2E9C-101B-9397-08002B2CF9AE}" pid="5" name="MSIP_Label_b0d5c4f4-7a29-4385-b7a5-afbe2154ae6f_Enabled">
    <vt:lpwstr>true</vt:lpwstr>
  </property>
  <property fmtid="{D5CDD505-2E9C-101B-9397-08002B2CF9AE}" pid="6" name="MSIP_Label_b0d5c4f4-7a29-4385-b7a5-afbe2154ae6f_SetDate">
    <vt:lpwstr>2023-12-26T20:33:32Z</vt:lpwstr>
  </property>
  <property fmtid="{D5CDD505-2E9C-101B-9397-08002B2CF9AE}" pid="7" name="MSIP_Label_b0d5c4f4-7a29-4385-b7a5-afbe2154ae6f_Method">
    <vt:lpwstr>Standard</vt:lpwstr>
  </property>
  <property fmtid="{D5CDD505-2E9C-101B-9397-08002B2CF9AE}" pid="8" name="MSIP_Label_b0d5c4f4-7a29-4385-b7a5-afbe2154ae6f_Name">
    <vt:lpwstr>Confidential</vt:lpwstr>
  </property>
  <property fmtid="{D5CDD505-2E9C-101B-9397-08002B2CF9AE}" pid="9" name="MSIP_Label_b0d5c4f4-7a29-4385-b7a5-afbe2154ae6f_SiteId">
    <vt:lpwstr>2dfb2f0b-4d21-4268-9559-72926144c918</vt:lpwstr>
  </property>
  <property fmtid="{D5CDD505-2E9C-101B-9397-08002B2CF9AE}" pid="10" name="MSIP_Label_b0d5c4f4-7a29-4385-b7a5-afbe2154ae6f_ActionId">
    <vt:lpwstr>39e3079b-d338-4e21-bbf6-8c0f453512cf</vt:lpwstr>
  </property>
  <property fmtid="{D5CDD505-2E9C-101B-9397-08002B2CF9AE}" pid="11" name="MSIP_Label_b0d5c4f4-7a29-4385-b7a5-afbe2154ae6f_ContentBits">
    <vt:lpwstr>0</vt:lpwstr>
  </property>
</Properties>
</file>