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5765800" cy="3244850"/>
  <p:notesSz cx="5765800" cy="3244850"/>
  <p:custDataLst>
    <p:tags r:id="rId29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5BDF2-6D42-4223-BC72-27A1D540B9E7}" v="38" dt="2023-12-27T21:51:00.0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95" d="100"/>
          <a:sy n="195" d="100"/>
        </p:scale>
        <p:origin x="570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rahim, Kamilah" userId="bf238fde-858a-4861-8523-750e6d83bb62" providerId="ADAL" clId="{EE15BDF2-6D42-4223-BC72-27A1D540B9E7}"/>
    <pc:docChg chg="undo custSel modSld modMainMaster replTag delTag">
      <pc:chgData name="Ebrahim, Kamilah" userId="bf238fde-858a-4861-8523-750e6d83bb62" providerId="ADAL" clId="{EE15BDF2-6D42-4223-BC72-27A1D540B9E7}" dt="2023-12-27T22:01:12.848" v="207" actId="1076"/>
      <pc:docMkLst>
        <pc:docMk/>
      </pc:docMkLst>
      <pc:sldChg chg="modSp mod">
        <pc:chgData name="Ebrahim, Kamilah" userId="bf238fde-858a-4861-8523-750e6d83bb62" providerId="ADAL" clId="{EE15BDF2-6D42-4223-BC72-27A1D540B9E7}" dt="2023-12-27T21:47:58.859" v="1" actId="14100"/>
        <pc:sldMkLst>
          <pc:docMk/>
          <pc:sldMk cId="0" sldId="256"/>
        </pc:sldMkLst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56"/>
            <ac:spMk id="7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47:58.859" v="1" actId="14100"/>
          <ac:spMkLst>
            <pc:docMk/>
            <pc:sldMk cId="0" sldId="256"/>
            <ac:spMk id="12" creationId="{00000000-0000-0000-0000-000000000000}"/>
          </ac:spMkLst>
        </pc:spChg>
      </pc:sldChg>
      <pc:sldChg chg="addSp delSp modSp mod">
        <pc:chgData name="Ebrahim, Kamilah" userId="bf238fde-858a-4861-8523-750e6d83bb62" providerId="ADAL" clId="{EE15BDF2-6D42-4223-BC72-27A1D540B9E7}" dt="2023-12-27T21:48:04.091" v="3"/>
        <pc:sldMkLst>
          <pc:docMk/>
          <pc:sldMk cId="0" sldId="257"/>
        </pc:sldMkLst>
        <pc:spChg chg="del mod">
          <ac:chgData name="Ebrahim, Kamilah" userId="bf238fde-858a-4861-8523-750e6d83bb62" providerId="ADAL" clId="{EE15BDF2-6D42-4223-BC72-27A1D540B9E7}" dt="2023-12-27T21:48:03.796" v="2" actId="478"/>
          <ac:spMkLst>
            <pc:docMk/>
            <pc:sldMk cId="0" sldId="257"/>
            <ac:spMk id="10" creationId="{00000000-0000-0000-0000-000000000000}"/>
          </ac:spMkLst>
        </pc:spChg>
        <pc:spChg chg="add mod">
          <ac:chgData name="Ebrahim, Kamilah" userId="bf238fde-858a-4861-8523-750e6d83bb62" providerId="ADAL" clId="{EE15BDF2-6D42-4223-BC72-27A1D540B9E7}" dt="2023-12-27T21:48:04.091" v="3"/>
          <ac:spMkLst>
            <pc:docMk/>
            <pc:sldMk cId="0" sldId="257"/>
            <ac:spMk id="13" creationId="{BF36C375-59FC-5E00-BBF4-C7A0B9CD0789}"/>
          </ac:spMkLst>
        </pc:spChg>
      </pc:sldChg>
      <pc:sldChg chg="modSp mod modNotesTx">
        <pc:chgData name="Ebrahim, Kamilah" userId="bf238fde-858a-4861-8523-750e6d83bb62" providerId="ADAL" clId="{EE15BDF2-6D42-4223-BC72-27A1D540B9E7}" dt="2023-12-27T21:50:15.662" v="13" actId="207"/>
        <pc:sldMkLst>
          <pc:docMk/>
          <pc:sldMk cId="0" sldId="258"/>
        </pc:sldMkLst>
        <pc:spChg chg="mod">
          <ac:chgData name="Ebrahim, Kamilah" userId="bf238fde-858a-4861-8523-750e6d83bb62" providerId="ADAL" clId="{EE15BDF2-6D42-4223-BC72-27A1D540B9E7}" dt="2023-12-27T21:50:15.662" v="13" actId="207"/>
          <ac:spMkLst>
            <pc:docMk/>
            <pc:sldMk cId="0" sldId="258"/>
            <ac:spMk id="7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58"/>
            <ac:spMk id="12" creationId="{00000000-0000-0000-0000-000000000000}"/>
          </ac:spMkLst>
        </pc:spChg>
      </pc:sldChg>
      <pc:sldChg chg="modSp mod">
        <pc:chgData name="Ebrahim, Kamilah" userId="bf238fde-858a-4861-8523-750e6d83bb62" providerId="ADAL" clId="{EE15BDF2-6D42-4223-BC72-27A1D540B9E7}" dt="2023-12-27T21:50:48.941" v="31" actId="14100"/>
        <pc:sldMkLst>
          <pc:docMk/>
          <pc:sldMk cId="0" sldId="259"/>
        </pc:sldMkLst>
        <pc:spChg chg="mod">
          <ac:chgData name="Ebrahim, Kamilah" userId="bf238fde-858a-4861-8523-750e6d83bb62" providerId="ADAL" clId="{EE15BDF2-6D42-4223-BC72-27A1D540B9E7}" dt="2023-12-27T21:50:27.781" v="14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50:48.941" v="31" actId="14100"/>
          <ac:spMkLst>
            <pc:docMk/>
            <pc:sldMk cId="0" sldId="259"/>
            <ac:spMk id="13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59"/>
            <ac:spMk id="18" creationId="{00000000-0000-0000-0000-000000000000}"/>
          </ac:spMkLst>
        </pc:spChg>
        <pc:picChg chg="mod">
          <ac:chgData name="Ebrahim, Kamilah" userId="bf238fde-858a-4861-8523-750e6d83bb62" providerId="ADAL" clId="{EE15BDF2-6D42-4223-BC72-27A1D540B9E7}" dt="2023-12-27T21:50:36.762" v="16" actId="1076"/>
          <ac:picMkLst>
            <pc:docMk/>
            <pc:sldMk cId="0" sldId="259"/>
            <ac:picMk id="7" creationId="{00000000-0000-0000-0000-000000000000}"/>
          </ac:picMkLst>
        </pc:picChg>
      </pc:sldChg>
      <pc:sldChg chg="addSp modSp mod">
        <pc:chgData name="Ebrahim, Kamilah" userId="bf238fde-858a-4861-8523-750e6d83bb62" providerId="ADAL" clId="{EE15BDF2-6D42-4223-BC72-27A1D540B9E7}" dt="2023-12-27T21:51:00.060" v="99"/>
        <pc:sldMkLst>
          <pc:docMk/>
          <pc:sldMk cId="0" sldId="260"/>
        </pc:sldMkLst>
        <pc:spChg chg="mod">
          <ac:chgData name="Ebrahim, Kamilah" userId="bf238fde-858a-4861-8523-750e6d83bb62" providerId="ADAL" clId="{EE15BDF2-6D42-4223-BC72-27A1D540B9E7}" dt="2023-12-27T21:50:59.496" v="82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60"/>
            <ac:spMk id="10" creationId="{00000000-0000-0000-0000-000000000000}"/>
          </ac:spMkLst>
        </pc:spChg>
        <pc:graphicFrameChg chg="add mod ord modVis replST delST">
          <ac:chgData name="Ebrahim, Kamilah" userId="bf238fde-858a-4861-8523-750e6d83bb62" providerId="ADAL" clId="{EE15BDF2-6D42-4223-BC72-27A1D540B9E7}" dt="2023-12-27T21:50:57.942" v="78" actId="14100"/>
          <ac:graphicFrameMkLst>
            <pc:docMk/>
            <pc:sldMk cId="0" sldId="260"/>
            <ac:graphicFrameMk id="13" creationId="{EA481B36-D085-FB67-5469-6F4A5D874CB7}"/>
          </ac:graphicFrameMkLst>
        </pc:graphicFrameChg>
        <pc:graphicFrameChg chg="add mod ord modVis replST">
          <ac:chgData name="Ebrahim, Kamilah" userId="bf238fde-858a-4861-8523-750e6d83bb62" providerId="ADAL" clId="{EE15BDF2-6D42-4223-BC72-27A1D540B9E7}" dt="2023-12-27T21:51:00.060" v="99"/>
          <ac:graphicFrameMkLst>
            <pc:docMk/>
            <pc:sldMk cId="0" sldId="260"/>
            <ac:graphicFrameMk id="14" creationId="{9DF986F7-1999-81E0-0198-23976E14765C}"/>
          </ac:graphicFrameMkLst>
        </pc:graphicFrameChg>
      </pc:sldChg>
      <pc:sldChg chg="addSp delSp modSp mod">
        <pc:chgData name="Ebrahim, Kamilah" userId="bf238fde-858a-4861-8523-750e6d83bb62" providerId="ADAL" clId="{EE15BDF2-6D42-4223-BC72-27A1D540B9E7}" dt="2023-12-27T21:51:54.126" v="131" actId="1076"/>
        <pc:sldMkLst>
          <pc:docMk/>
          <pc:sldMk cId="0" sldId="261"/>
        </pc:sldMkLst>
        <pc:spChg chg="mod">
          <ac:chgData name="Ebrahim, Kamilah" userId="bf238fde-858a-4861-8523-750e6d83bb62" providerId="ADAL" clId="{EE15BDF2-6D42-4223-BC72-27A1D540B9E7}" dt="2023-12-27T21:51:49.383" v="129" actId="1076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Ebrahim, Kamilah" userId="bf238fde-858a-4861-8523-750e6d83bb62" providerId="ADAL" clId="{EE15BDF2-6D42-4223-BC72-27A1D540B9E7}" dt="2023-12-27T21:51:54.126" v="131" actId="1076"/>
          <ac:spMkLst>
            <pc:docMk/>
            <pc:sldMk cId="0" sldId="261"/>
            <ac:spMk id="5" creationId="{00000000-0000-0000-0000-000000000000}"/>
          </ac:spMkLst>
        </pc:spChg>
        <pc:spChg chg="add del mod">
          <ac:chgData name="Ebrahim, Kamilah" userId="bf238fde-858a-4861-8523-750e6d83bb62" providerId="ADAL" clId="{EE15BDF2-6D42-4223-BC72-27A1D540B9E7}" dt="2023-12-27T21:51:54.126" v="131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51:38.878" v="122" actId="1076"/>
          <ac:spMkLst>
            <pc:docMk/>
            <pc:sldMk cId="0" sldId="261"/>
            <ac:spMk id="11" creationId="{00000000-0000-0000-0000-000000000000}"/>
          </ac:spMkLst>
        </pc:spChg>
        <pc:spChg chg="add del mod">
          <ac:chgData name="Ebrahim, Kamilah" userId="bf238fde-858a-4861-8523-750e6d83bb62" providerId="ADAL" clId="{EE15BDF2-6D42-4223-BC72-27A1D540B9E7}" dt="2023-12-27T21:51:54.126" v="131" actId="1076"/>
          <ac:spMkLst>
            <pc:docMk/>
            <pc:sldMk cId="0" sldId="261"/>
            <ac:spMk id="12" creationId="{00000000-0000-0000-0000-000000000000}"/>
          </ac:spMkLst>
        </pc:spChg>
        <pc:spChg chg="del">
          <ac:chgData name="Ebrahim, Kamilah" userId="bf238fde-858a-4861-8523-750e6d83bb62" providerId="ADAL" clId="{EE15BDF2-6D42-4223-BC72-27A1D540B9E7}" dt="2023-12-27T21:51:33.131" v="121" actId="478"/>
          <ac:spMkLst>
            <pc:docMk/>
            <pc:sldMk cId="0" sldId="261"/>
            <ac:spMk id="14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61"/>
            <ac:spMk id="19" creationId="{00000000-0000-0000-0000-000000000000}"/>
          </ac:spMkLst>
        </pc:spChg>
        <pc:picChg chg="add del mod">
          <ac:chgData name="Ebrahim, Kamilah" userId="bf238fde-858a-4861-8523-750e6d83bb62" providerId="ADAL" clId="{EE15BDF2-6D42-4223-BC72-27A1D540B9E7}" dt="2023-12-27T21:51:54.126" v="131" actId="1076"/>
          <ac:picMkLst>
            <pc:docMk/>
            <pc:sldMk cId="0" sldId="261"/>
            <ac:picMk id="4" creationId="{00000000-0000-0000-0000-000000000000}"/>
          </ac:picMkLst>
        </pc:picChg>
        <pc:picChg chg="add del mod">
          <ac:chgData name="Ebrahim, Kamilah" userId="bf238fde-858a-4861-8523-750e6d83bb62" providerId="ADAL" clId="{EE15BDF2-6D42-4223-BC72-27A1D540B9E7}" dt="2023-12-27T21:51:54.126" v="131" actId="1076"/>
          <ac:picMkLst>
            <pc:docMk/>
            <pc:sldMk cId="0" sldId="261"/>
            <ac:picMk id="7" creationId="{00000000-0000-0000-0000-000000000000}"/>
          </ac:picMkLst>
        </pc:picChg>
        <pc:picChg chg="add del mod">
          <ac:chgData name="Ebrahim, Kamilah" userId="bf238fde-858a-4861-8523-750e6d83bb62" providerId="ADAL" clId="{EE15BDF2-6D42-4223-BC72-27A1D540B9E7}" dt="2023-12-27T21:51:54.126" v="131" actId="1076"/>
          <ac:picMkLst>
            <pc:docMk/>
            <pc:sldMk cId="0" sldId="261"/>
            <ac:picMk id="9" creationId="{00000000-0000-0000-0000-000000000000}"/>
          </ac:picMkLst>
        </pc:picChg>
        <pc:picChg chg="add del mod">
          <ac:chgData name="Ebrahim, Kamilah" userId="bf238fde-858a-4861-8523-750e6d83bb62" providerId="ADAL" clId="{EE15BDF2-6D42-4223-BC72-27A1D540B9E7}" dt="2023-12-27T21:51:54.126" v="131" actId="1076"/>
          <ac:picMkLst>
            <pc:docMk/>
            <pc:sldMk cId="0" sldId="261"/>
            <ac:picMk id="10" creationId="{00000000-0000-0000-0000-000000000000}"/>
          </ac:picMkLst>
        </pc:picChg>
        <pc:picChg chg="del">
          <ac:chgData name="Ebrahim, Kamilah" userId="bf238fde-858a-4861-8523-750e6d83bb62" providerId="ADAL" clId="{EE15BDF2-6D42-4223-BC72-27A1D540B9E7}" dt="2023-12-27T21:51:33.131" v="121" actId="478"/>
          <ac:picMkLst>
            <pc:docMk/>
            <pc:sldMk cId="0" sldId="261"/>
            <ac:picMk id="13" creationId="{00000000-0000-0000-0000-000000000000}"/>
          </ac:picMkLst>
        </pc:picChg>
      </pc:sldChg>
      <pc:sldChg chg="addSp delSp modSp mod">
        <pc:chgData name="Ebrahim, Kamilah" userId="bf238fde-858a-4861-8523-750e6d83bb62" providerId="ADAL" clId="{EE15BDF2-6D42-4223-BC72-27A1D540B9E7}" dt="2023-12-27T21:52:24.115" v="156" actId="20577"/>
        <pc:sldMkLst>
          <pc:docMk/>
          <pc:sldMk cId="0" sldId="262"/>
        </pc:sldMkLst>
        <pc:spChg chg="mod">
          <ac:chgData name="Ebrahim, Kamilah" userId="bf238fde-858a-4861-8523-750e6d83bb62" providerId="ADAL" clId="{EE15BDF2-6D42-4223-BC72-27A1D540B9E7}" dt="2023-12-27T21:52:03.719" v="133" actId="14100"/>
          <ac:spMkLst>
            <pc:docMk/>
            <pc:sldMk cId="0" sldId="262"/>
            <ac:spMk id="3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52:09.734" v="134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52:13.420" v="135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52:24.115" v="156" actId="20577"/>
          <ac:spMkLst>
            <pc:docMk/>
            <pc:sldMk cId="0" sldId="262"/>
            <ac:spMk id="12" creationId="{00000000-0000-0000-0000-000000000000}"/>
          </ac:spMkLst>
        </pc:spChg>
        <pc:spChg chg="del mod">
          <ac:chgData name="Ebrahim, Kamilah" userId="bf238fde-858a-4861-8523-750e6d83bb62" providerId="ADAL" clId="{EE15BDF2-6D42-4223-BC72-27A1D540B9E7}" dt="2023-12-27T21:48:19.001" v="5" actId="478"/>
          <ac:spMkLst>
            <pc:docMk/>
            <pc:sldMk cId="0" sldId="262"/>
            <ac:spMk id="19" creationId="{00000000-0000-0000-0000-000000000000}"/>
          </ac:spMkLst>
        </pc:spChg>
        <pc:spChg chg="add mod">
          <ac:chgData name="Ebrahim, Kamilah" userId="bf238fde-858a-4861-8523-750e6d83bb62" providerId="ADAL" clId="{EE15BDF2-6D42-4223-BC72-27A1D540B9E7}" dt="2023-12-27T21:48:19.264" v="6"/>
          <ac:spMkLst>
            <pc:docMk/>
            <pc:sldMk cId="0" sldId="262"/>
            <ac:spMk id="22" creationId="{458FA2E7-35E8-EA96-ED0A-B175A5FE1717}"/>
          </ac:spMkLst>
        </pc:spChg>
        <pc:picChg chg="mod">
          <ac:chgData name="Ebrahim, Kamilah" userId="bf238fde-858a-4861-8523-750e6d83bb62" providerId="ADAL" clId="{EE15BDF2-6D42-4223-BC72-27A1D540B9E7}" dt="2023-12-27T21:52:09.734" v="134" actId="1076"/>
          <ac:picMkLst>
            <pc:docMk/>
            <pc:sldMk cId="0" sldId="262"/>
            <ac:picMk id="4" creationId="{00000000-0000-0000-0000-000000000000}"/>
          </ac:picMkLst>
        </pc:picChg>
        <pc:picChg chg="mod">
          <ac:chgData name="Ebrahim, Kamilah" userId="bf238fde-858a-4861-8523-750e6d83bb62" providerId="ADAL" clId="{EE15BDF2-6D42-4223-BC72-27A1D540B9E7}" dt="2023-12-27T21:52:13.420" v="135" actId="1076"/>
          <ac:picMkLst>
            <pc:docMk/>
            <pc:sldMk cId="0" sldId="262"/>
            <ac:picMk id="7" creationId="{00000000-0000-0000-0000-000000000000}"/>
          </ac:picMkLst>
        </pc:picChg>
      </pc:sldChg>
      <pc:sldChg chg="addSp delSp modSp mod">
        <pc:chgData name="Ebrahim, Kamilah" userId="bf238fde-858a-4861-8523-750e6d83bb62" providerId="ADAL" clId="{EE15BDF2-6D42-4223-BC72-27A1D540B9E7}" dt="2023-12-27T21:48:24.461" v="8"/>
        <pc:sldMkLst>
          <pc:docMk/>
          <pc:sldMk cId="0" sldId="263"/>
        </pc:sldMkLst>
        <pc:spChg chg="del mod">
          <ac:chgData name="Ebrahim, Kamilah" userId="bf238fde-858a-4861-8523-750e6d83bb62" providerId="ADAL" clId="{EE15BDF2-6D42-4223-BC72-27A1D540B9E7}" dt="2023-12-27T21:48:23.945" v="7" actId="478"/>
          <ac:spMkLst>
            <pc:docMk/>
            <pc:sldMk cId="0" sldId="263"/>
            <ac:spMk id="11" creationId="{00000000-0000-0000-0000-000000000000}"/>
          </ac:spMkLst>
        </pc:spChg>
        <pc:spChg chg="add mod">
          <ac:chgData name="Ebrahim, Kamilah" userId="bf238fde-858a-4861-8523-750e6d83bb62" providerId="ADAL" clId="{EE15BDF2-6D42-4223-BC72-27A1D540B9E7}" dt="2023-12-27T21:48:24.461" v="8"/>
          <ac:spMkLst>
            <pc:docMk/>
            <pc:sldMk cId="0" sldId="263"/>
            <ac:spMk id="14" creationId="{BFB8CEE4-1590-6C93-FF21-15AE016A627B}"/>
          </ac:spMkLst>
        </pc:spChg>
      </pc:sldChg>
      <pc:sldChg chg="addSp delSp modSp mod">
        <pc:chgData name="Ebrahim, Kamilah" userId="bf238fde-858a-4861-8523-750e6d83bb62" providerId="ADAL" clId="{EE15BDF2-6D42-4223-BC72-27A1D540B9E7}" dt="2023-12-27T21:53:21.960" v="171" actId="1076"/>
        <pc:sldMkLst>
          <pc:docMk/>
          <pc:sldMk cId="0" sldId="264"/>
        </pc:sldMkLst>
        <pc:spChg chg="mod">
          <ac:chgData name="Ebrahim, Kamilah" userId="bf238fde-858a-4861-8523-750e6d83bb62" providerId="ADAL" clId="{EE15BDF2-6D42-4223-BC72-27A1D540B9E7}" dt="2023-12-27T21:52:40.884" v="157" actId="1076"/>
          <ac:spMkLst>
            <pc:docMk/>
            <pc:sldMk cId="0" sldId="264"/>
            <ac:spMk id="3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53:11.307" v="168"/>
          <ac:spMkLst>
            <pc:docMk/>
            <pc:sldMk cId="0" sldId="264"/>
            <ac:spMk id="4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53:21.960" v="171" actId="1076"/>
          <ac:spMkLst>
            <pc:docMk/>
            <pc:sldMk cId="0" sldId="264"/>
            <ac:spMk id="7" creationId="{00000000-0000-0000-0000-000000000000}"/>
          </ac:spMkLst>
        </pc:spChg>
        <pc:spChg chg="del mod">
          <ac:chgData name="Ebrahim, Kamilah" userId="bf238fde-858a-4861-8523-750e6d83bb62" providerId="ADAL" clId="{EE15BDF2-6D42-4223-BC72-27A1D540B9E7}" dt="2023-12-27T21:48:27.552" v="9" actId="478"/>
          <ac:spMkLst>
            <pc:docMk/>
            <pc:sldMk cId="0" sldId="264"/>
            <ac:spMk id="12" creationId="{00000000-0000-0000-0000-000000000000}"/>
          </ac:spMkLst>
        </pc:spChg>
        <pc:spChg chg="add mod">
          <ac:chgData name="Ebrahim, Kamilah" userId="bf238fde-858a-4861-8523-750e6d83bb62" providerId="ADAL" clId="{EE15BDF2-6D42-4223-BC72-27A1D540B9E7}" dt="2023-12-27T21:48:27.853" v="10"/>
          <ac:spMkLst>
            <pc:docMk/>
            <pc:sldMk cId="0" sldId="264"/>
            <ac:spMk id="15" creationId="{9D48C948-9DF6-5314-4D4E-0E9C12E5724C}"/>
          </ac:spMkLst>
        </pc:spChg>
        <pc:picChg chg="mod">
          <ac:chgData name="Ebrahim, Kamilah" userId="bf238fde-858a-4861-8523-750e6d83bb62" providerId="ADAL" clId="{EE15BDF2-6D42-4223-BC72-27A1D540B9E7}" dt="2023-12-27T21:53:21.960" v="171" actId="1076"/>
          <ac:picMkLst>
            <pc:docMk/>
            <pc:sldMk cId="0" sldId="264"/>
            <ac:picMk id="5" creationId="{00000000-0000-0000-0000-000000000000}"/>
          </ac:picMkLst>
        </pc:picChg>
        <pc:picChg chg="mod">
          <ac:chgData name="Ebrahim, Kamilah" userId="bf238fde-858a-4861-8523-750e6d83bb62" providerId="ADAL" clId="{EE15BDF2-6D42-4223-BC72-27A1D540B9E7}" dt="2023-12-27T21:53:21.960" v="171" actId="1076"/>
          <ac:picMkLst>
            <pc:docMk/>
            <pc:sldMk cId="0" sldId="264"/>
            <ac:picMk id="6" creationId="{00000000-0000-0000-0000-000000000000}"/>
          </ac:picMkLst>
        </pc:picChg>
      </pc:sldChg>
      <pc:sldChg chg="modSp mod">
        <pc:chgData name="Ebrahim, Kamilah" userId="bf238fde-858a-4861-8523-750e6d83bb62" providerId="ADAL" clId="{EE15BDF2-6D42-4223-BC72-27A1D540B9E7}" dt="2023-12-27T21:55:02.990" v="172" actId="1076"/>
        <pc:sldMkLst>
          <pc:docMk/>
          <pc:sldMk cId="0" sldId="265"/>
        </pc:sldMkLst>
        <pc:spChg chg="mod">
          <ac:chgData name="Ebrahim, Kamilah" userId="bf238fde-858a-4861-8523-750e6d83bb62" providerId="ADAL" clId="{EE15BDF2-6D42-4223-BC72-27A1D540B9E7}" dt="2023-12-27T21:55:02.990" v="172" actId="1076"/>
          <ac:spMkLst>
            <pc:docMk/>
            <pc:sldMk cId="0" sldId="265"/>
            <ac:spMk id="7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65"/>
            <ac:spMk id="12" creationId="{00000000-0000-0000-0000-000000000000}"/>
          </ac:spMkLst>
        </pc:spChg>
      </pc:sldChg>
      <pc:sldChg chg="addSp delSp modSp mod">
        <pc:chgData name="Ebrahim, Kamilah" userId="bf238fde-858a-4861-8523-750e6d83bb62" providerId="ADAL" clId="{EE15BDF2-6D42-4223-BC72-27A1D540B9E7}" dt="2023-12-27T21:55:15.356" v="173" actId="1076"/>
        <pc:sldMkLst>
          <pc:docMk/>
          <pc:sldMk cId="0" sldId="266"/>
        </pc:sldMkLst>
        <pc:spChg chg="mod">
          <ac:chgData name="Ebrahim, Kamilah" userId="bf238fde-858a-4861-8523-750e6d83bb62" providerId="ADAL" clId="{EE15BDF2-6D42-4223-BC72-27A1D540B9E7}" dt="2023-12-27T21:55:15.356" v="173" actId="1076"/>
          <ac:spMkLst>
            <pc:docMk/>
            <pc:sldMk cId="0" sldId="266"/>
            <ac:spMk id="6" creationId="{00000000-0000-0000-0000-000000000000}"/>
          </ac:spMkLst>
        </pc:spChg>
        <pc:spChg chg="del mod">
          <ac:chgData name="Ebrahim, Kamilah" userId="bf238fde-858a-4861-8523-750e6d83bb62" providerId="ADAL" clId="{EE15BDF2-6D42-4223-BC72-27A1D540B9E7}" dt="2023-12-27T21:48:34.214" v="11" actId="478"/>
          <ac:spMkLst>
            <pc:docMk/>
            <pc:sldMk cId="0" sldId="266"/>
            <ac:spMk id="15" creationId="{00000000-0000-0000-0000-000000000000}"/>
          </ac:spMkLst>
        </pc:spChg>
        <pc:spChg chg="add mod">
          <ac:chgData name="Ebrahim, Kamilah" userId="bf238fde-858a-4861-8523-750e6d83bb62" providerId="ADAL" clId="{EE15BDF2-6D42-4223-BC72-27A1D540B9E7}" dt="2023-12-27T21:48:34.468" v="12"/>
          <ac:spMkLst>
            <pc:docMk/>
            <pc:sldMk cId="0" sldId="266"/>
            <ac:spMk id="18" creationId="{3A8B1F35-DA9A-13C3-B09E-9C6532452F6B}"/>
          </ac:spMkLst>
        </pc:spChg>
      </pc:sldChg>
      <pc:sldChg chg="modSp mod">
        <pc:chgData name="Ebrahim, Kamilah" userId="bf238fde-858a-4861-8523-750e6d83bb62" providerId="ADAL" clId="{EE15BDF2-6D42-4223-BC72-27A1D540B9E7}" dt="2023-12-27T21:55:35.951" v="174" actId="20577"/>
        <pc:sldMkLst>
          <pc:docMk/>
          <pc:sldMk cId="0" sldId="267"/>
        </pc:sldMkLst>
        <pc:spChg chg="mod">
          <ac:chgData name="Ebrahim, Kamilah" userId="bf238fde-858a-4861-8523-750e6d83bb62" providerId="ADAL" clId="{EE15BDF2-6D42-4223-BC72-27A1D540B9E7}" dt="2023-12-27T21:55:35.951" v="174" actId="20577"/>
          <ac:spMkLst>
            <pc:docMk/>
            <pc:sldMk cId="0" sldId="267"/>
            <ac:spMk id="6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67"/>
            <ac:spMk id="11" creationId="{00000000-0000-0000-0000-000000000000}"/>
          </ac:spMkLst>
        </pc:spChg>
      </pc:sldChg>
      <pc:sldChg chg="modSp mod">
        <pc:chgData name="Ebrahim, Kamilah" userId="bf238fde-858a-4861-8523-750e6d83bb62" providerId="ADAL" clId="{EE15BDF2-6D42-4223-BC72-27A1D540B9E7}" dt="2023-12-27T21:55:43.871" v="175" actId="1076"/>
        <pc:sldMkLst>
          <pc:docMk/>
          <pc:sldMk cId="0" sldId="268"/>
        </pc:sldMkLst>
        <pc:spChg chg="mod">
          <ac:chgData name="Ebrahim, Kamilah" userId="bf238fde-858a-4861-8523-750e6d83bb62" providerId="ADAL" clId="{EE15BDF2-6D42-4223-BC72-27A1D540B9E7}" dt="2023-12-27T21:55:43.871" v="175" actId="1076"/>
          <ac:spMkLst>
            <pc:docMk/>
            <pc:sldMk cId="0" sldId="268"/>
            <ac:spMk id="8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68"/>
            <ac:spMk id="13" creationId="{00000000-0000-0000-0000-000000000000}"/>
          </ac:spMkLst>
        </pc:spChg>
      </pc:sldChg>
      <pc:sldChg chg="modSp">
        <pc:chgData name="Ebrahim, Kamilah" userId="bf238fde-858a-4861-8523-750e6d83bb62" providerId="ADAL" clId="{EE15BDF2-6D42-4223-BC72-27A1D540B9E7}" dt="2023-12-27T21:47:50.182" v="0"/>
        <pc:sldMkLst>
          <pc:docMk/>
          <pc:sldMk cId="0" sldId="269"/>
        </pc:sldMkLst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69"/>
            <ac:spMk id="13" creationId="{00000000-0000-0000-0000-000000000000}"/>
          </ac:spMkLst>
        </pc:spChg>
      </pc:sldChg>
      <pc:sldChg chg="modSp">
        <pc:chgData name="Ebrahim, Kamilah" userId="bf238fde-858a-4861-8523-750e6d83bb62" providerId="ADAL" clId="{EE15BDF2-6D42-4223-BC72-27A1D540B9E7}" dt="2023-12-27T21:47:50.182" v="0"/>
        <pc:sldMkLst>
          <pc:docMk/>
          <pc:sldMk cId="0" sldId="270"/>
        </pc:sldMkLst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70"/>
            <ac:spMk id="11" creationId="{00000000-0000-0000-0000-000000000000}"/>
          </ac:spMkLst>
        </pc:spChg>
      </pc:sldChg>
      <pc:sldChg chg="modSp">
        <pc:chgData name="Ebrahim, Kamilah" userId="bf238fde-858a-4861-8523-750e6d83bb62" providerId="ADAL" clId="{EE15BDF2-6D42-4223-BC72-27A1D540B9E7}" dt="2023-12-27T21:47:50.182" v="0"/>
        <pc:sldMkLst>
          <pc:docMk/>
          <pc:sldMk cId="0" sldId="271"/>
        </pc:sldMkLst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71"/>
            <ac:spMk id="13" creationId="{00000000-0000-0000-0000-000000000000}"/>
          </ac:spMkLst>
        </pc:spChg>
      </pc:sldChg>
      <pc:sldChg chg="modSp">
        <pc:chgData name="Ebrahim, Kamilah" userId="bf238fde-858a-4861-8523-750e6d83bb62" providerId="ADAL" clId="{EE15BDF2-6D42-4223-BC72-27A1D540B9E7}" dt="2023-12-27T21:47:50.182" v="0"/>
        <pc:sldMkLst>
          <pc:docMk/>
          <pc:sldMk cId="0" sldId="272"/>
        </pc:sldMkLst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72"/>
            <ac:spMk id="13" creationId="{00000000-0000-0000-0000-000000000000}"/>
          </ac:spMkLst>
        </pc:spChg>
      </pc:sldChg>
      <pc:sldChg chg="modSp">
        <pc:chgData name="Ebrahim, Kamilah" userId="bf238fde-858a-4861-8523-750e6d83bb62" providerId="ADAL" clId="{EE15BDF2-6D42-4223-BC72-27A1D540B9E7}" dt="2023-12-27T21:47:50.182" v="0"/>
        <pc:sldMkLst>
          <pc:docMk/>
          <pc:sldMk cId="0" sldId="273"/>
        </pc:sldMkLst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73"/>
            <ac:spMk id="11" creationId="{00000000-0000-0000-0000-000000000000}"/>
          </ac:spMkLst>
        </pc:spChg>
      </pc:sldChg>
      <pc:sldChg chg="modSp mod">
        <pc:chgData name="Ebrahim, Kamilah" userId="bf238fde-858a-4861-8523-750e6d83bb62" providerId="ADAL" clId="{EE15BDF2-6D42-4223-BC72-27A1D540B9E7}" dt="2023-12-27T22:00:30.805" v="196" actId="1076"/>
        <pc:sldMkLst>
          <pc:docMk/>
          <pc:sldMk cId="0" sldId="274"/>
        </pc:sldMkLst>
        <pc:spChg chg="mod">
          <ac:chgData name="Ebrahim, Kamilah" userId="bf238fde-858a-4861-8523-750e6d83bb62" providerId="ADAL" clId="{EE15BDF2-6D42-4223-BC72-27A1D540B9E7}" dt="2023-12-27T22:00:30.805" v="196" actId="1076"/>
          <ac:spMkLst>
            <pc:docMk/>
            <pc:sldMk cId="0" sldId="274"/>
            <ac:spMk id="5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74"/>
            <ac:spMk id="10" creationId="{00000000-0000-0000-0000-000000000000}"/>
          </ac:spMkLst>
        </pc:spChg>
      </pc:sldChg>
      <pc:sldChg chg="modSp">
        <pc:chgData name="Ebrahim, Kamilah" userId="bf238fde-858a-4861-8523-750e6d83bb62" providerId="ADAL" clId="{EE15BDF2-6D42-4223-BC72-27A1D540B9E7}" dt="2023-12-27T21:47:50.182" v="0"/>
        <pc:sldMkLst>
          <pc:docMk/>
          <pc:sldMk cId="0" sldId="275"/>
        </pc:sldMkLst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75"/>
            <ac:spMk id="12" creationId="{00000000-0000-0000-0000-000000000000}"/>
          </ac:spMkLst>
        </pc:spChg>
      </pc:sldChg>
      <pc:sldChg chg="modSp mod">
        <pc:chgData name="Ebrahim, Kamilah" userId="bf238fde-858a-4861-8523-750e6d83bb62" providerId="ADAL" clId="{EE15BDF2-6D42-4223-BC72-27A1D540B9E7}" dt="2023-12-27T22:00:39.753" v="199" actId="1076"/>
        <pc:sldMkLst>
          <pc:docMk/>
          <pc:sldMk cId="0" sldId="276"/>
        </pc:sldMkLst>
        <pc:spChg chg="mod">
          <ac:chgData name="Ebrahim, Kamilah" userId="bf238fde-858a-4861-8523-750e6d83bb62" providerId="ADAL" clId="{EE15BDF2-6D42-4223-BC72-27A1D540B9E7}" dt="2023-12-27T22:00:39.753" v="199" actId="1076"/>
          <ac:spMkLst>
            <pc:docMk/>
            <pc:sldMk cId="0" sldId="276"/>
            <ac:spMk id="3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76"/>
            <ac:spMk id="26" creationId="{00000000-0000-0000-0000-000000000000}"/>
          </ac:spMkLst>
        </pc:spChg>
      </pc:sldChg>
      <pc:sldChg chg="modSp">
        <pc:chgData name="Ebrahim, Kamilah" userId="bf238fde-858a-4861-8523-750e6d83bb62" providerId="ADAL" clId="{EE15BDF2-6D42-4223-BC72-27A1D540B9E7}" dt="2023-12-27T21:47:50.182" v="0"/>
        <pc:sldMkLst>
          <pc:docMk/>
          <pc:sldMk cId="0" sldId="277"/>
        </pc:sldMkLst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77"/>
            <ac:spMk id="10" creationId="{00000000-0000-0000-0000-000000000000}"/>
          </ac:spMkLst>
        </pc:spChg>
      </pc:sldChg>
      <pc:sldChg chg="modSp mod">
        <pc:chgData name="Ebrahim, Kamilah" userId="bf238fde-858a-4861-8523-750e6d83bb62" providerId="ADAL" clId="{EE15BDF2-6D42-4223-BC72-27A1D540B9E7}" dt="2023-12-27T22:01:04.918" v="206" actId="1076"/>
        <pc:sldMkLst>
          <pc:docMk/>
          <pc:sldMk cId="0" sldId="278"/>
        </pc:sldMkLst>
        <pc:spChg chg="mod">
          <ac:chgData name="Ebrahim, Kamilah" userId="bf238fde-858a-4861-8523-750e6d83bb62" providerId="ADAL" clId="{EE15BDF2-6D42-4223-BC72-27A1D540B9E7}" dt="2023-12-27T22:00:54.888" v="202" actId="1076"/>
          <ac:spMkLst>
            <pc:docMk/>
            <pc:sldMk cId="0" sldId="278"/>
            <ac:spMk id="8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2:01:00.669" v="204" actId="1076"/>
          <ac:spMkLst>
            <pc:docMk/>
            <pc:sldMk cId="0" sldId="278"/>
            <ac:spMk id="10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2:00:58.319" v="203" actId="1076"/>
          <ac:spMkLst>
            <pc:docMk/>
            <pc:sldMk cId="0" sldId="278"/>
            <ac:spMk id="11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78"/>
            <ac:spMk id="17" creationId="{00000000-0000-0000-0000-000000000000}"/>
          </ac:spMkLst>
        </pc:spChg>
        <pc:picChg chg="mod">
          <ac:chgData name="Ebrahim, Kamilah" userId="bf238fde-858a-4861-8523-750e6d83bb62" providerId="ADAL" clId="{EE15BDF2-6D42-4223-BC72-27A1D540B9E7}" dt="2023-12-27T22:01:03.078" v="205" actId="1076"/>
          <ac:picMkLst>
            <pc:docMk/>
            <pc:sldMk cId="0" sldId="278"/>
            <ac:picMk id="9" creationId="{00000000-0000-0000-0000-000000000000}"/>
          </ac:picMkLst>
        </pc:picChg>
        <pc:picChg chg="mod">
          <ac:chgData name="Ebrahim, Kamilah" userId="bf238fde-858a-4861-8523-750e6d83bb62" providerId="ADAL" clId="{EE15BDF2-6D42-4223-BC72-27A1D540B9E7}" dt="2023-12-27T22:01:04.918" v="206" actId="1076"/>
          <ac:picMkLst>
            <pc:docMk/>
            <pc:sldMk cId="0" sldId="278"/>
            <ac:picMk id="12" creationId="{00000000-0000-0000-0000-000000000000}"/>
          </ac:picMkLst>
        </pc:picChg>
      </pc:sldChg>
      <pc:sldChg chg="modSp">
        <pc:chgData name="Ebrahim, Kamilah" userId="bf238fde-858a-4861-8523-750e6d83bb62" providerId="ADAL" clId="{EE15BDF2-6D42-4223-BC72-27A1D540B9E7}" dt="2023-12-27T21:47:50.182" v="0"/>
        <pc:sldMkLst>
          <pc:docMk/>
          <pc:sldMk cId="0" sldId="279"/>
        </pc:sldMkLst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79"/>
            <ac:spMk id="12" creationId="{00000000-0000-0000-0000-000000000000}"/>
          </ac:spMkLst>
        </pc:spChg>
      </pc:sldChg>
      <pc:sldChg chg="modSp mod">
        <pc:chgData name="Ebrahim, Kamilah" userId="bf238fde-858a-4861-8523-750e6d83bb62" providerId="ADAL" clId="{EE15BDF2-6D42-4223-BC72-27A1D540B9E7}" dt="2023-12-27T22:01:12.848" v="207" actId="1076"/>
        <pc:sldMkLst>
          <pc:docMk/>
          <pc:sldMk cId="0" sldId="280"/>
        </pc:sldMkLst>
        <pc:spChg chg="mod">
          <ac:chgData name="Ebrahim, Kamilah" userId="bf238fde-858a-4861-8523-750e6d83bb62" providerId="ADAL" clId="{EE15BDF2-6D42-4223-BC72-27A1D540B9E7}" dt="2023-12-27T22:01:12.848" v="207" actId="1076"/>
          <ac:spMkLst>
            <pc:docMk/>
            <pc:sldMk cId="0" sldId="280"/>
            <ac:spMk id="7" creationId="{00000000-0000-0000-0000-000000000000}"/>
          </ac:spMkLst>
        </pc:spChg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80"/>
            <ac:spMk id="12" creationId="{00000000-0000-0000-0000-000000000000}"/>
          </ac:spMkLst>
        </pc:spChg>
      </pc:sldChg>
      <pc:sldChg chg="modSp">
        <pc:chgData name="Ebrahim, Kamilah" userId="bf238fde-858a-4861-8523-750e6d83bb62" providerId="ADAL" clId="{EE15BDF2-6D42-4223-BC72-27A1D540B9E7}" dt="2023-12-27T21:47:50.182" v="0"/>
        <pc:sldMkLst>
          <pc:docMk/>
          <pc:sldMk cId="0" sldId="281"/>
        </pc:sldMkLst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k cId="0" sldId="281"/>
            <ac:spMk id="8" creationId="{00000000-0000-0000-0000-000000000000}"/>
          </ac:spMkLst>
        </pc:spChg>
      </pc:sldChg>
      <pc:sldMasterChg chg="addSp modSp mod modSldLayout">
        <pc:chgData name="Ebrahim, Kamilah" userId="bf238fde-858a-4861-8523-750e6d83bb62" providerId="ADAL" clId="{EE15BDF2-6D42-4223-BC72-27A1D540B9E7}" dt="2023-12-27T21:51:00.098" v="114"/>
        <pc:sldMasterMkLst>
          <pc:docMk/>
          <pc:sldMasterMk cId="0" sldId="2147483648"/>
        </pc:sldMasterMkLst>
        <pc:spChg chg="mod">
          <ac:chgData name="Ebrahim, Kamilah" userId="bf238fde-858a-4861-8523-750e6d83bb62" providerId="ADAL" clId="{EE15BDF2-6D42-4223-BC72-27A1D540B9E7}" dt="2023-12-27T21:47:50.182" v="0"/>
          <ac:spMkLst>
            <pc:docMk/>
            <pc:sldMasterMk cId="0" sldId="2147483648"/>
            <ac:spMk id="4" creationId="{00000000-0000-0000-0000-000000000000}"/>
          </ac:spMkLst>
        </pc:spChg>
        <pc:graphicFrameChg chg="add mod ord modVis replST delST">
          <ac:chgData name="Ebrahim, Kamilah" userId="bf238fde-858a-4861-8523-750e6d83bb62" providerId="ADAL" clId="{EE15BDF2-6D42-4223-BC72-27A1D540B9E7}" dt="2023-12-27T21:50:57.942" v="71" actId="14100"/>
          <ac:graphicFrameMkLst>
            <pc:docMk/>
            <pc:sldMasterMk cId="0" sldId="2147483648"/>
            <ac:graphicFrameMk id="7" creationId="{A23C0FBD-B53C-B0A9-B7FA-1E40BE1E3525}"/>
          </ac:graphicFrameMkLst>
        </pc:graphicFrameChg>
        <pc:graphicFrameChg chg="add mod ord modVis replST">
          <ac:chgData name="Ebrahim, Kamilah" userId="bf238fde-858a-4861-8523-750e6d83bb62" providerId="ADAL" clId="{EE15BDF2-6D42-4223-BC72-27A1D540B9E7}" dt="2023-12-27T21:51:00.098" v="114"/>
          <ac:graphicFrameMkLst>
            <pc:docMk/>
            <pc:sldMasterMk cId="0" sldId="2147483648"/>
            <ac:graphicFrameMk id="8" creationId="{018EDD59-FEDF-548C-5DCD-6DF21430169E}"/>
          </ac:graphicFrameMkLst>
        </pc:graphicFrameChg>
        <pc:sldLayoutChg chg="modSp">
          <pc:chgData name="Ebrahim, Kamilah" userId="bf238fde-858a-4861-8523-750e6d83bb62" providerId="ADAL" clId="{EE15BDF2-6D42-4223-BC72-27A1D540B9E7}" dt="2023-12-27T21:47:50.182" v="0"/>
          <pc:sldLayoutMkLst>
            <pc:docMk/>
            <pc:sldMasterMk cId="0" sldId="2147483648"/>
            <pc:sldLayoutMk cId="0" sldId="2147483661"/>
          </pc:sldLayoutMkLst>
          <pc:spChg chg="mod">
            <ac:chgData name="Ebrahim, Kamilah" userId="bf238fde-858a-4861-8523-750e6d83bb62" providerId="ADAL" clId="{EE15BDF2-6D42-4223-BC72-27A1D540B9E7}" dt="2023-12-27T21:47:50.182" v="0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EE15BDF2-6D42-4223-BC72-27A1D540B9E7}" dt="2023-12-27T21:47:50.182" v="0"/>
          <pc:sldLayoutMkLst>
            <pc:docMk/>
            <pc:sldMasterMk cId="0" sldId="2147483648"/>
            <pc:sldLayoutMk cId="0" sldId="2147483662"/>
          </pc:sldLayoutMkLst>
          <pc:spChg chg="mod">
            <ac:chgData name="Ebrahim, Kamilah" userId="bf238fde-858a-4861-8523-750e6d83bb62" providerId="ADAL" clId="{EE15BDF2-6D42-4223-BC72-27A1D540B9E7}" dt="2023-12-27T21:47:50.182" v="0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EE15BDF2-6D42-4223-BC72-27A1D540B9E7}" dt="2023-12-27T21:47:50.182" v="0"/>
          <pc:sldLayoutMkLst>
            <pc:docMk/>
            <pc:sldMasterMk cId="0" sldId="2147483648"/>
            <pc:sldLayoutMk cId="0" sldId="2147483663"/>
          </pc:sldLayoutMkLst>
          <pc:spChg chg="mod">
            <ac:chgData name="Ebrahim, Kamilah" userId="bf238fde-858a-4861-8523-750e6d83bb62" providerId="ADAL" clId="{EE15BDF2-6D42-4223-BC72-27A1D540B9E7}" dt="2023-12-27T21:47:50.182" v="0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EE15BDF2-6D42-4223-BC72-27A1D540B9E7}" dt="2023-12-27T21:47:50.182" v="0"/>
          <pc:sldLayoutMkLst>
            <pc:docMk/>
            <pc:sldMasterMk cId="0" sldId="2147483648"/>
            <pc:sldLayoutMk cId="0" sldId="2147483664"/>
          </pc:sldLayoutMkLst>
          <pc:spChg chg="mod">
            <ac:chgData name="Ebrahim, Kamilah" userId="bf238fde-858a-4861-8523-750e6d83bb62" providerId="ADAL" clId="{EE15BDF2-6D42-4223-BC72-27A1D540B9E7}" dt="2023-12-27T21:47:50.182" v="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EE15BDF2-6D42-4223-BC72-27A1D540B9E7}" dt="2023-12-27T21:47:50.182" v="0"/>
          <pc:sldLayoutMkLst>
            <pc:docMk/>
            <pc:sldMasterMk cId="0" sldId="2147483648"/>
            <pc:sldLayoutMk cId="0" sldId="2147483665"/>
          </pc:sldLayoutMkLst>
          <pc:spChg chg="mod">
            <ac:chgData name="Ebrahim, Kamilah" userId="bf238fde-858a-4861-8523-750e6d83bb62" providerId="ADAL" clId="{EE15BDF2-6D42-4223-BC72-27A1D540B9E7}" dt="2023-12-27T21:47:50.182" v="0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64442-A758-4F1E-BAE6-FF9AF662253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759B0-1D04-4106-93A7-E7CD5F867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759B0-1D04-4106-93A7-E7CD5F867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3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759B0-1D04-4106-93A7-E7CD5F8676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2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979"/>
            <a:ext cx="16351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92333"/>
          </a:xfr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92333"/>
          </a:xfr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018EDD59-FEDF-548C-5DCD-6DF2143016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546978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606" imgH="608" progId="TCLayout.ActiveDocument.1">
                  <p:embed/>
                </p:oleObj>
              </mc:Choice>
              <mc:Fallback>
                <p:oleObj name="think-cell Slide" r:id="rId8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18EDD59-FEDF-548C-5DCD-6DF2143016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g object 16"/>
          <p:cNvSpPr/>
          <p:nvPr/>
        </p:nvSpPr>
        <p:spPr>
          <a:xfrm>
            <a:off x="0" y="25"/>
            <a:ext cx="5760085" cy="350520"/>
          </a:xfrm>
          <a:custGeom>
            <a:avLst/>
            <a:gdLst/>
            <a:ahLst/>
            <a:cxnLst/>
            <a:rect l="l" t="t" r="r" b="b"/>
            <a:pathLst>
              <a:path w="5760085" h="350520">
                <a:moveTo>
                  <a:pt x="5759996" y="0"/>
                </a:moveTo>
                <a:lnTo>
                  <a:pt x="0" y="0"/>
                </a:lnTo>
                <a:lnTo>
                  <a:pt x="0" y="350278"/>
                </a:lnTo>
                <a:lnTo>
                  <a:pt x="5759996" y="350278"/>
                </a:lnTo>
                <a:lnTo>
                  <a:pt x="5759996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79"/>
            <a:ext cx="309118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899323"/>
            <a:ext cx="5337175" cy="1316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27535" y="3106011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slide" Target="slide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slide" Target="slide26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68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slide" Target="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slide" Target="slide2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745718"/>
            <a:ext cx="5635625" cy="535305"/>
            <a:chOff x="87743" y="745718"/>
            <a:chExt cx="5635625" cy="535305"/>
          </a:xfrm>
        </p:grpSpPr>
        <p:sp>
          <p:nvSpPr>
            <p:cNvPr id="3" name="object 3"/>
            <p:cNvSpPr/>
            <p:nvPr/>
          </p:nvSpPr>
          <p:spPr>
            <a:xfrm>
              <a:off x="87743" y="745718"/>
              <a:ext cx="5584825" cy="82550"/>
            </a:xfrm>
            <a:custGeom>
              <a:avLst/>
              <a:gdLst/>
              <a:ahLst/>
              <a:cxnLst/>
              <a:rect l="l" t="t" r="r" b="b"/>
              <a:pathLst>
                <a:path w="5584825" h="82550">
                  <a:moveTo>
                    <a:pt x="5533780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5584580" y="82384"/>
                  </a:lnTo>
                  <a:lnTo>
                    <a:pt x="5584580" y="50800"/>
                  </a:lnTo>
                  <a:lnTo>
                    <a:pt x="5580572" y="31075"/>
                  </a:lnTo>
                  <a:lnTo>
                    <a:pt x="5569658" y="14922"/>
                  </a:lnTo>
                  <a:lnTo>
                    <a:pt x="5553505" y="4008"/>
                  </a:lnTo>
                  <a:lnTo>
                    <a:pt x="5533780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808982"/>
              <a:ext cx="5584825" cy="471805"/>
            </a:xfrm>
            <a:custGeom>
              <a:avLst/>
              <a:gdLst/>
              <a:ahLst/>
              <a:cxnLst/>
              <a:rect l="l" t="t" r="r" b="b"/>
              <a:pathLst>
                <a:path w="5584825" h="471805">
                  <a:moveTo>
                    <a:pt x="5584580" y="0"/>
                  </a:moveTo>
                  <a:lnTo>
                    <a:pt x="0" y="0"/>
                  </a:lnTo>
                  <a:lnTo>
                    <a:pt x="0" y="471762"/>
                  </a:lnTo>
                  <a:lnTo>
                    <a:pt x="5584580" y="471762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790146"/>
              <a:ext cx="5584825" cy="440055"/>
            </a:xfrm>
            <a:custGeom>
              <a:avLst/>
              <a:gdLst/>
              <a:ahLst/>
              <a:cxnLst/>
              <a:rect l="l" t="t" r="r" b="b"/>
              <a:pathLst>
                <a:path w="5584825" h="440055">
                  <a:moveTo>
                    <a:pt x="5584580" y="0"/>
                  </a:moveTo>
                  <a:lnTo>
                    <a:pt x="0" y="0"/>
                  </a:lnTo>
                  <a:lnTo>
                    <a:pt x="0" y="388997"/>
                  </a:lnTo>
                  <a:lnTo>
                    <a:pt x="4008" y="408722"/>
                  </a:lnTo>
                  <a:lnTo>
                    <a:pt x="14922" y="424875"/>
                  </a:lnTo>
                  <a:lnTo>
                    <a:pt x="31075" y="435789"/>
                  </a:lnTo>
                  <a:lnTo>
                    <a:pt x="50800" y="439798"/>
                  </a:lnTo>
                  <a:lnTo>
                    <a:pt x="5533780" y="439798"/>
                  </a:lnTo>
                  <a:lnTo>
                    <a:pt x="5553505" y="435789"/>
                  </a:lnTo>
                  <a:lnTo>
                    <a:pt x="5569658" y="424875"/>
                  </a:lnTo>
                  <a:lnTo>
                    <a:pt x="5580572" y="408722"/>
                  </a:lnTo>
                  <a:lnTo>
                    <a:pt x="5584580" y="388997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8544" y="808982"/>
            <a:ext cx="5584825" cy="4718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470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6.5:</a:t>
            </a: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Linear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Selection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Regularization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4222" y="1441626"/>
            <a:ext cx="1191895" cy="472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25" dirty="0">
                <a:latin typeface="Tahoma"/>
                <a:cs typeface="Tahoma"/>
              </a:rPr>
              <a:t>Kamilah Ebrahim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800" dirty="0">
                <a:latin typeface="Tahoma"/>
                <a:cs typeface="Tahoma"/>
              </a:rPr>
              <a:t>The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University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of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Toronto</a:t>
            </a:r>
            <a:endParaRPr sz="8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246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Indirect</a:t>
            </a:r>
            <a:r>
              <a:rPr spc="-60" dirty="0"/>
              <a:t> </a:t>
            </a:r>
            <a:r>
              <a:rPr spc="-10" dirty="0"/>
              <a:t>Test</a:t>
            </a:r>
            <a:r>
              <a:rPr spc="-60" dirty="0"/>
              <a:t> </a:t>
            </a:r>
            <a:r>
              <a:rPr spc="-10" dirty="0"/>
              <a:t>Error</a:t>
            </a:r>
            <a:r>
              <a:rPr spc="-60" dirty="0"/>
              <a:t> </a:t>
            </a:r>
            <a:r>
              <a:rPr spc="-10" dirty="0"/>
              <a:t>Estimation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32204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90306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48421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06536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6522" y="764362"/>
            <a:ext cx="3917950" cy="13106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40" dirty="0">
                <a:latin typeface="Tahoma"/>
                <a:cs typeface="Tahoma"/>
              </a:rPr>
              <a:t> consider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four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approaches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adjust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error.</a:t>
            </a:r>
            <a:endParaRPr sz="1100" dirty="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710"/>
              </a:spcBef>
            </a:pPr>
            <a:r>
              <a:rPr sz="1100" spc="65" dirty="0">
                <a:latin typeface="Cambria"/>
                <a:cs typeface="Cambria"/>
              </a:rPr>
              <a:t>𝐶</a:t>
            </a:r>
            <a:r>
              <a:rPr sz="1125" spc="97" baseline="-22222" dirty="0">
                <a:latin typeface="Cambria"/>
                <a:cs typeface="Cambria"/>
              </a:rPr>
              <a:t>𝑝</a:t>
            </a:r>
            <a:endParaRPr sz="1125" baseline="-22222" dirty="0">
              <a:latin typeface="Cambria"/>
              <a:cs typeface="Cambria"/>
            </a:endParaRPr>
          </a:p>
          <a:p>
            <a:pPr marL="314960" marR="1492250">
              <a:lnSpc>
                <a:spcPct val="154000"/>
              </a:lnSpc>
            </a:pPr>
            <a:r>
              <a:rPr sz="1100" spc="-10" dirty="0">
                <a:latin typeface="Tahoma"/>
                <a:cs typeface="Tahoma"/>
              </a:rPr>
              <a:t>Akaike</a:t>
            </a:r>
            <a:r>
              <a:rPr sz="1100" spc="-30" dirty="0">
                <a:latin typeface="Tahoma"/>
                <a:cs typeface="Tahoma"/>
              </a:rPr>
              <a:t> information </a:t>
            </a:r>
            <a:r>
              <a:rPr sz="1100" spc="-25" dirty="0">
                <a:latin typeface="Tahoma"/>
                <a:cs typeface="Tahoma"/>
              </a:rPr>
              <a:t>criterion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(AIC) </a:t>
            </a:r>
            <a:r>
              <a:rPr sz="1100" spc="-35" dirty="0">
                <a:latin typeface="Tahoma"/>
                <a:cs typeface="Tahoma"/>
              </a:rPr>
              <a:t>Bayesian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information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criterion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(BIC) </a:t>
            </a:r>
            <a:r>
              <a:rPr sz="1100" spc="-30" dirty="0">
                <a:latin typeface="Tahoma"/>
                <a:cs typeface="Tahoma"/>
              </a:rPr>
              <a:t>Adjusted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75" dirty="0">
                <a:latin typeface="Cambria"/>
                <a:cs typeface="Cambria"/>
              </a:rPr>
              <a:t>𝑅</a:t>
            </a:r>
            <a:r>
              <a:rPr sz="1125" spc="112" baseline="29629" dirty="0">
                <a:latin typeface="Cambria"/>
                <a:cs typeface="Cambria"/>
              </a:rPr>
              <a:t>2</a:t>
            </a:r>
            <a:endParaRPr sz="1125" baseline="29629" dirty="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10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53695"/>
          </a:xfrm>
          <a:custGeom>
            <a:avLst/>
            <a:gdLst/>
            <a:ahLst/>
            <a:cxnLst/>
            <a:rect l="l" t="t" r="r" b="b"/>
            <a:pathLst>
              <a:path w="5760085" h="353695">
                <a:moveTo>
                  <a:pt x="5759996" y="0"/>
                </a:moveTo>
                <a:lnTo>
                  <a:pt x="0" y="0"/>
                </a:lnTo>
                <a:lnTo>
                  <a:pt x="0" y="353606"/>
                </a:lnTo>
                <a:lnTo>
                  <a:pt x="5759996" y="353606"/>
                </a:lnTo>
                <a:lnTo>
                  <a:pt x="5759996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40" dirty="0">
                <a:latin typeface="Cambria"/>
                <a:cs typeface="Cambria"/>
              </a:rPr>
              <a:t>𝐶</a:t>
            </a:r>
            <a:r>
              <a:rPr sz="1500" spc="60" baseline="-19444" dirty="0">
                <a:latin typeface="Cambria"/>
                <a:cs typeface="Cambria"/>
              </a:rPr>
              <a:t>𝑝</a:t>
            </a:r>
            <a:endParaRPr sz="1500" baseline="-19444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739673"/>
            <a:ext cx="52908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25" dirty="0">
                <a:latin typeface="Tahoma"/>
                <a:cs typeface="Tahoma"/>
              </a:rPr>
              <a:t>Given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fitted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predictors,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90" dirty="0">
                <a:latin typeface="Cambria"/>
                <a:cs typeface="Cambria"/>
              </a:rPr>
              <a:t>𝐶</a:t>
            </a:r>
            <a:r>
              <a:rPr sz="1125" spc="135" baseline="-22222" dirty="0">
                <a:latin typeface="Cambria"/>
                <a:cs typeface="Cambria"/>
              </a:rPr>
              <a:t>𝑝</a:t>
            </a:r>
            <a:r>
              <a:rPr sz="1125" spc="284" baseline="-22222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estimates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9198" y="1137831"/>
            <a:ext cx="142176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90" dirty="0">
                <a:latin typeface="Cambria"/>
                <a:cs typeface="Cambria"/>
              </a:rPr>
              <a:t>𝐶</a:t>
            </a:r>
            <a:r>
              <a:rPr sz="1125" spc="135" baseline="-22222" dirty="0">
                <a:latin typeface="Cambria"/>
                <a:cs typeface="Cambria"/>
              </a:rPr>
              <a:t>𝑝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250" dirty="0">
                <a:latin typeface="Cambria"/>
                <a:cs typeface="Cambria"/>
              </a:rPr>
              <a:t> 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650" spc="195" baseline="37878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RSS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2𝑑𝜎̂</a:t>
            </a:r>
            <a:r>
              <a:rPr sz="1125" spc="-30" baseline="29629" dirty="0">
                <a:latin typeface="Cambria"/>
                <a:cs typeface="Cambria"/>
              </a:rPr>
              <a:t>2</a:t>
            </a:r>
            <a:r>
              <a:rPr sz="1100" spc="-2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621" y="1245642"/>
            <a:ext cx="5282565" cy="132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783590" algn="ctr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Cambria"/>
                <a:cs typeface="Cambria"/>
              </a:rPr>
              <a:t>𝑛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mbria"/>
                <a:cs typeface="Cambria"/>
              </a:rPr>
              <a:t>𝜎̂</a:t>
            </a:r>
            <a:r>
              <a:rPr sz="1125" baseline="29629" dirty="0">
                <a:latin typeface="Cambria"/>
                <a:cs typeface="Cambria"/>
              </a:rPr>
              <a:t>2</a:t>
            </a:r>
            <a:r>
              <a:rPr sz="1125" spc="270" baseline="29629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30" dirty="0">
                <a:latin typeface="Tahoma"/>
                <a:cs typeface="Tahoma"/>
              </a:rPr>
              <a:t> estimate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response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measurement.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54000"/>
              </a:lnSpc>
            </a:pPr>
            <a:r>
              <a:rPr sz="1100" dirty="0">
                <a:latin typeface="Cambria"/>
                <a:cs typeface="Cambria"/>
              </a:rPr>
              <a:t>2𝑑𝜎̂</a:t>
            </a:r>
            <a:r>
              <a:rPr sz="1125" baseline="29629" dirty="0">
                <a:latin typeface="Cambria"/>
                <a:cs typeface="Cambria"/>
              </a:rPr>
              <a:t>2</a:t>
            </a:r>
            <a:r>
              <a:rPr sz="1125" spc="277" baseline="29629" dirty="0">
                <a:latin typeface="Cambria"/>
                <a:cs typeface="Cambria"/>
              </a:rPr>
              <a:t> </a:t>
            </a:r>
            <a:r>
              <a:rPr sz="1100" spc="-20" dirty="0">
                <a:latin typeface="Tahoma"/>
                <a:cs typeface="Tahoma"/>
              </a:rPr>
              <a:t>acts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penalty </a:t>
            </a:r>
            <a:r>
              <a:rPr sz="1100" spc="-25" dirty="0">
                <a:latin typeface="Tahoma"/>
                <a:cs typeface="Tahoma"/>
              </a:rPr>
              <a:t>term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training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RSS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since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underestimate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error.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more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predictors,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larger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penalty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term.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100" spc="-35" dirty="0">
                <a:latin typeface="Tahoma"/>
                <a:cs typeface="Tahoma"/>
              </a:rPr>
              <a:t>Choose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lowest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5" dirty="0">
                <a:latin typeface="Cambria"/>
                <a:cs typeface="Cambria"/>
              </a:rPr>
              <a:t>𝐶</a:t>
            </a:r>
            <a:r>
              <a:rPr sz="1125" spc="97" baseline="-22222" dirty="0">
                <a:latin typeface="Cambria"/>
                <a:cs typeface="Cambria"/>
              </a:rPr>
              <a:t>𝑝</a:t>
            </a:r>
            <a:endParaRPr sz="1125" baseline="-22222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81035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939137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197252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455367"/>
            <a:ext cx="65201" cy="65201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3A8B1F35-DA9A-13C3-B09E-9C6532452F6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979"/>
            <a:ext cx="306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AIC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87042"/>
            <a:ext cx="53213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AIC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usually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maxiumum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likelihood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case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linear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Gaussian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errors,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maximum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likelihood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thing.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0700" y="1624914"/>
            <a:ext cx="11112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Cambria"/>
                <a:cs typeface="Cambria"/>
              </a:rPr>
              <a:t>𝑛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5827" y="1526997"/>
            <a:ext cx="150876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imes New Roman"/>
                <a:cs typeface="Times New Roman"/>
              </a:rPr>
              <a:t>AIC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280" dirty="0">
                <a:latin typeface="Cambria"/>
                <a:cs typeface="Cambria"/>
              </a:rPr>
              <a:t> 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650" spc="217" baseline="37878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RSS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2𝑑𝜎̂</a:t>
            </a:r>
            <a:r>
              <a:rPr sz="1125" spc="-30" baseline="29629" dirty="0">
                <a:latin typeface="Cambria"/>
                <a:cs typeface="Cambria"/>
              </a:rPr>
              <a:t>2</a:t>
            </a:r>
            <a:r>
              <a:rPr sz="1100" spc="-2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44" y="1878939"/>
            <a:ext cx="5548630" cy="3456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 marR="43180">
              <a:lnSpc>
                <a:spcPct val="1026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So</a:t>
            </a:r>
            <a:r>
              <a:rPr lang="en-US" sz="1100" dirty="0">
                <a:latin typeface="Tahoma"/>
                <a:cs typeface="Tahoma"/>
              </a:rPr>
              <a:t>,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models,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90" dirty="0">
                <a:latin typeface="Cambria"/>
                <a:cs typeface="Cambria"/>
              </a:rPr>
              <a:t>𝐶</a:t>
            </a:r>
            <a:r>
              <a:rPr sz="1125" spc="135" baseline="-22222" dirty="0">
                <a:latin typeface="Cambria"/>
                <a:cs typeface="Cambria"/>
              </a:rPr>
              <a:t>𝑝</a:t>
            </a:r>
            <a:r>
              <a:rPr sz="1125" spc="277" baseline="-22222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AIC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same.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result,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choose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with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lowest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AIC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value.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979"/>
            <a:ext cx="306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BIC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15885"/>
            <a:ext cx="36772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25" dirty="0">
                <a:latin typeface="Tahoma"/>
                <a:cs typeface="Tahoma"/>
              </a:rPr>
              <a:t>Given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fitted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𝑑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predictors,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BIC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6611" y="1384198"/>
            <a:ext cx="11112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Cambria"/>
                <a:cs typeface="Cambria"/>
              </a:rPr>
              <a:t>𝑛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7555" y="1286281"/>
            <a:ext cx="18053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imes New Roman"/>
                <a:cs typeface="Times New Roman"/>
              </a:rPr>
              <a:t>BIC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280" dirty="0">
                <a:latin typeface="Cambria"/>
                <a:cs typeface="Cambria"/>
              </a:rPr>
              <a:t> 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650" spc="225" baseline="37878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RSS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log</a:t>
            </a:r>
            <a:r>
              <a:rPr sz="1100" spc="-10" dirty="0">
                <a:latin typeface="Cambria"/>
                <a:cs typeface="Cambria"/>
              </a:rPr>
              <a:t>(𝑛)𝑑𝜎̂</a:t>
            </a:r>
            <a:r>
              <a:rPr sz="1125" spc="-15" baseline="29629" dirty="0">
                <a:latin typeface="Cambria"/>
                <a:cs typeface="Cambria"/>
              </a:rPr>
              <a:t>2</a:t>
            </a:r>
            <a:r>
              <a:rPr sz="1100" spc="-1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981072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39187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1581048"/>
            <a:ext cx="4086225" cy="8064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100" dirty="0">
                <a:latin typeface="Tahoma"/>
                <a:cs typeface="Tahoma"/>
              </a:rPr>
              <a:t>-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𝑛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observations</a:t>
            </a:r>
            <a:endParaRPr sz="1100" dirty="0">
              <a:latin typeface="Tahoma"/>
              <a:cs typeface="Tahoma"/>
            </a:endParaRPr>
          </a:p>
          <a:p>
            <a:pPr marL="289560" marR="5080">
              <a:lnSpc>
                <a:spcPct val="154000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BIC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places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heavier</a:t>
            </a:r>
            <a:r>
              <a:rPr sz="1100" spc="-30" dirty="0">
                <a:latin typeface="Tahoma"/>
                <a:cs typeface="Tahoma"/>
              </a:rPr>
              <a:t> penalty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many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variables. </a:t>
            </a:r>
            <a:r>
              <a:rPr sz="1100" dirty="0">
                <a:latin typeface="Tahoma"/>
                <a:cs typeface="Tahoma"/>
              </a:rPr>
              <a:t>We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choose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lowest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BIC.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0" dirty="0"/>
              <a:t>Adjusted</a:t>
            </a:r>
            <a:r>
              <a:rPr spc="-60" dirty="0"/>
              <a:t> </a:t>
            </a:r>
            <a:r>
              <a:rPr sz="1450" spc="70" dirty="0">
                <a:latin typeface="Cambria"/>
                <a:cs typeface="Cambria"/>
              </a:rPr>
              <a:t>𝑅</a:t>
            </a:r>
            <a:r>
              <a:rPr sz="1500" spc="104" baseline="30555" dirty="0">
                <a:latin typeface="Cambria"/>
                <a:cs typeface="Cambria"/>
              </a:rPr>
              <a:t>2</a:t>
            </a:r>
            <a:endParaRPr sz="1500" baseline="30555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934681"/>
            <a:ext cx="28213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adjusted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100" dirty="0">
                <a:latin typeface="Cambria"/>
                <a:cs typeface="Cambria"/>
              </a:rPr>
              <a:t>𝑅</a:t>
            </a:r>
            <a:r>
              <a:rPr sz="1125" spc="150" baseline="29629" dirty="0">
                <a:latin typeface="Cambria"/>
                <a:cs typeface="Cambria"/>
              </a:rPr>
              <a:t>2</a:t>
            </a:r>
            <a:r>
              <a:rPr sz="1125" spc="300" baseline="29629" dirty="0"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computed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7654" y="1318590"/>
            <a:ext cx="227584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30" dirty="0">
                <a:latin typeface="Tahoma"/>
                <a:cs typeface="Tahoma"/>
              </a:rPr>
              <a:t>Adjusted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100" dirty="0">
                <a:latin typeface="Cambria"/>
                <a:cs typeface="Cambria"/>
              </a:rPr>
              <a:t>𝑅</a:t>
            </a:r>
            <a:r>
              <a:rPr sz="1125" spc="150" baseline="29629" dirty="0">
                <a:latin typeface="Cambria"/>
                <a:cs typeface="Cambria"/>
              </a:rPr>
              <a:t>2</a:t>
            </a:r>
            <a:r>
              <a:rPr sz="1125" spc="277" baseline="29629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RSS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/(𝑛 </a:t>
            </a:r>
            <a:r>
              <a:rPr sz="1650" u="sng" spc="382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−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𝑑</a:t>
            </a:r>
            <a:r>
              <a:rPr sz="1650" u="sng" spc="37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50" u="sng" spc="382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−</a:t>
            </a:r>
            <a:r>
              <a:rPr sz="1650" u="sng" spc="7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50" u="sng" spc="-37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1)</a:t>
            </a:r>
            <a:endParaRPr sz="1650" baseline="37878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5609" y="1416507"/>
            <a:ext cx="817244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imes New Roman"/>
                <a:cs typeface="Times New Roman"/>
              </a:rPr>
              <a:t>TSS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/(𝑛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1)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925865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7532" y="1751324"/>
            <a:ext cx="3018155" cy="5416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sz="1100" dirty="0">
                <a:latin typeface="Tahoma"/>
                <a:cs typeface="Tahoma"/>
              </a:rPr>
              <a:t>Total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(TSS)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09" dirty="0">
                <a:latin typeface="Cambria"/>
                <a:cs typeface="Cambria"/>
              </a:rPr>
              <a:t>∑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(𝑦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spc="179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𝑦̄)</a:t>
            </a:r>
            <a:r>
              <a:rPr sz="1125" spc="-30" baseline="48148" dirty="0">
                <a:latin typeface="Cambria"/>
                <a:cs typeface="Cambria"/>
              </a:rPr>
              <a:t>2</a:t>
            </a:r>
            <a:endParaRPr sz="1125" baseline="48148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choose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largest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adjusted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75" dirty="0">
                <a:latin typeface="Cambria"/>
                <a:cs typeface="Cambria"/>
              </a:rPr>
              <a:t>𝑅</a:t>
            </a:r>
            <a:r>
              <a:rPr sz="1125" spc="112" baseline="29629" dirty="0">
                <a:latin typeface="Cambria"/>
                <a:cs typeface="Cambria"/>
              </a:rPr>
              <a:t>2</a:t>
            </a:r>
            <a:endParaRPr sz="1125" baseline="29629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183968"/>
            <a:ext cx="65201" cy="6520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6619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60" dirty="0"/>
              <a:t> </a:t>
            </a:r>
            <a:r>
              <a:rPr spc="-40" dirty="0"/>
              <a:t>Indirect</a:t>
            </a:r>
            <a:r>
              <a:rPr spc="-65" dirty="0"/>
              <a:t> </a:t>
            </a:r>
            <a:r>
              <a:rPr spc="-10" dirty="0"/>
              <a:t>Error</a:t>
            </a:r>
            <a:r>
              <a:rPr spc="-65" dirty="0"/>
              <a:t> </a:t>
            </a:r>
            <a:r>
              <a:rPr spc="-10" dirty="0"/>
              <a:t>Estimation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3605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9416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228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67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-20" dirty="0"/>
              <a:t>Open</a:t>
            </a:r>
            <a:r>
              <a:rPr spc="-30" dirty="0"/>
              <a:t> </a:t>
            </a:r>
            <a:r>
              <a:rPr spc="-10" dirty="0"/>
              <a:t>the</a:t>
            </a:r>
            <a:r>
              <a:rPr spc="-30" dirty="0"/>
              <a:t> </a:t>
            </a:r>
            <a:r>
              <a:rPr spc="-25" dirty="0"/>
              <a:t>Linear</a:t>
            </a:r>
            <a:r>
              <a:rPr spc="-30" dirty="0"/>
              <a:t> </a:t>
            </a:r>
            <a:r>
              <a:rPr dirty="0"/>
              <a:t>Model</a:t>
            </a:r>
            <a:r>
              <a:rPr spc="-30" dirty="0"/>
              <a:t> Selection </a:t>
            </a:r>
            <a:r>
              <a:rPr spc="-35" dirty="0"/>
              <a:t>and</a:t>
            </a:r>
            <a:r>
              <a:rPr spc="-30" dirty="0"/>
              <a:t> Regularization </a:t>
            </a:r>
            <a:r>
              <a:rPr dirty="0"/>
              <a:t>R</a:t>
            </a:r>
            <a:r>
              <a:rPr spc="-30" dirty="0"/>
              <a:t> Markdown </a:t>
            </a:r>
            <a:r>
              <a:rPr spc="-20" dirty="0"/>
              <a:t>or</a:t>
            </a:r>
            <a:r>
              <a:rPr spc="-30" dirty="0"/>
              <a:t> </a:t>
            </a:r>
            <a:r>
              <a:rPr spc="-25" dirty="0"/>
              <a:t>Jupyter</a:t>
            </a:r>
            <a:r>
              <a:rPr spc="-30" dirty="0"/>
              <a:t> </a:t>
            </a:r>
            <a:r>
              <a:rPr spc="-25" dirty="0"/>
              <a:t>Notebook</a:t>
            </a:r>
            <a:r>
              <a:rPr spc="-30" dirty="0"/>
              <a:t> </a:t>
            </a:r>
            <a:r>
              <a:rPr spc="-10" dirty="0"/>
              <a:t>file.</a:t>
            </a: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dirty="0"/>
              <a:t>Go</a:t>
            </a:r>
            <a:r>
              <a:rPr spc="-50" dirty="0"/>
              <a:t> over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-45" dirty="0"/>
              <a:t> </a:t>
            </a:r>
            <a:r>
              <a:rPr spc="-30" dirty="0"/>
              <a:t>section</a:t>
            </a:r>
            <a:r>
              <a:rPr spc="-40" dirty="0"/>
              <a:t> </a:t>
            </a:r>
            <a:r>
              <a:rPr spc="-35" dirty="0"/>
              <a:t>2.3</a:t>
            </a:r>
            <a:r>
              <a:rPr spc="-45" dirty="0"/>
              <a:t> </a:t>
            </a:r>
            <a:r>
              <a:rPr spc="-35" dirty="0"/>
              <a:t>together</a:t>
            </a:r>
            <a:r>
              <a:rPr spc="-40" dirty="0"/>
              <a:t> </a:t>
            </a:r>
            <a:r>
              <a:rPr spc="-30" dirty="0"/>
              <a:t>as</a:t>
            </a:r>
            <a:r>
              <a:rPr spc="-4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class.</a:t>
            </a:r>
          </a:p>
          <a:p>
            <a:pPr marL="289560" marR="1109980">
              <a:lnSpc>
                <a:spcPct val="154000"/>
              </a:lnSpc>
            </a:pPr>
            <a:r>
              <a:rPr spc="-20" dirty="0"/>
              <a:t>10</a:t>
            </a:r>
            <a:r>
              <a:rPr spc="-45" dirty="0"/>
              <a:t> </a:t>
            </a:r>
            <a:r>
              <a:rPr spc="-35" dirty="0"/>
              <a:t>minutes</a:t>
            </a:r>
            <a:r>
              <a:rPr spc="-45" dirty="0"/>
              <a:t> </a:t>
            </a:r>
            <a:r>
              <a:rPr spc="-20" dirty="0"/>
              <a:t>for</a:t>
            </a:r>
            <a:r>
              <a:rPr spc="-45" dirty="0"/>
              <a:t> </a:t>
            </a:r>
            <a:r>
              <a:rPr spc="-35" dirty="0"/>
              <a:t>students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40" dirty="0"/>
              <a:t>complete</a:t>
            </a:r>
            <a:r>
              <a:rPr spc="-45" dirty="0"/>
              <a:t> </a:t>
            </a:r>
            <a:r>
              <a:rPr spc="-10" dirty="0"/>
              <a:t>the</a:t>
            </a:r>
            <a:r>
              <a:rPr spc="-45" dirty="0"/>
              <a:t> </a:t>
            </a:r>
            <a:r>
              <a:rPr spc="-40" dirty="0"/>
              <a:t>questions</a:t>
            </a:r>
            <a:r>
              <a:rPr spc="-45" dirty="0"/>
              <a:t> </a:t>
            </a:r>
            <a:r>
              <a:rPr spc="-20" dirty="0"/>
              <a:t>from</a:t>
            </a:r>
            <a:r>
              <a:rPr spc="-45" dirty="0"/>
              <a:t> </a:t>
            </a:r>
            <a:r>
              <a:rPr spc="-30" dirty="0"/>
              <a:t>section</a:t>
            </a:r>
            <a:r>
              <a:rPr spc="-45" dirty="0"/>
              <a:t> </a:t>
            </a:r>
            <a:r>
              <a:rPr spc="-30" dirty="0"/>
              <a:t>2.3. </a:t>
            </a:r>
            <a:r>
              <a:rPr spc="-35" dirty="0"/>
              <a:t>Questions </a:t>
            </a:r>
            <a:r>
              <a:rPr spc="-40" dirty="0"/>
              <a:t>should</a:t>
            </a:r>
            <a:r>
              <a:rPr spc="-30" dirty="0"/>
              <a:t> </a:t>
            </a:r>
            <a:r>
              <a:rPr spc="-10" dirty="0"/>
              <a:t>be</a:t>
            </a:r>
            <a:r>
              <a:rPr spc="-35" dirty="0"/>
              <a:t> </a:t>
            </a:r>
            <a:r>
              <a:rPr spc="-40" dirty="0"/>
              <a:t>completed</a:t>
            </a:r>
            <a:r>
              <a:rPr spc="-30" dirty="0"/>
              <a:t> </a:t>
            </a:r>
            <a:r>
              <a:rPr dirty="0"/>
              <a:t>at</a:t>
            </a:r>
            <a:r>
              <a:rPr spc="-30" dirty="0"/>
              <a:t> </a:t>
            </a:r>
            <a:r>
              <a:rPr spc="-60" dirty="0"/>
              <a:t>home</a:t>
            </a:r>
            <a:r>
              <a:rPr spc="-25" dirty="0"/>
              <a:t> </a:t>
            </a:r>
            <a:r>
              <a:rPr dirty="0"/>
              <a:t>if</a:t>
            </a:r>
            <a:r>
              <a:rPr spc="-30" dirty="0"/>
              <a:t> </a:t>
            </a:r>
            <a:r>
              <a:rPr spc="-10" dirty="0"/>
              <a:t>time</a:t>
            </a:r>
            <a:r>
              <a:rPr spc="-35" dirty="0"/>
              <a:t> </a:t>
            </a:r>
            <a:r>
              <a:rPr spc="-55" dirty="0"/>
              <a:t>does</a:t>
            </a:r>
            <a:r>
              <a:rPr spc="-30" dirty="0"/>
              <a:t> </a:t>
            </a:r>
            <a:r>
              <a:rPr dirty="0"/>
              <a:t>not</a:t>
            </a:r>
            <a:r>
              <a:rPr spc="-30" dirty="0"/>
              <a:t> </a:t>
            </a:r>
            <a:r>
              <a:rPr spc="-10" dirty="0"/>
              <a:t>allow.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Direct</a:t>
            </a:r>
            <a:r>
              <a:rPr spc="-65" dirty="0"/>
              <a:t> </a:t>
            </a:r>
            <a:r>
              <a:rPr spc="-10" dirty="0"/>
              <a:t>Test</a:t>
            </a:r>
            <a:r>
              <a:rPr spc="-65" dirty="0"/>
              <a:t> </a:t>
            </a:r>
            <a:r>
              <a:rPr spc="-10" dirty="0"/>
              <a:t>Error</a:t>
            </a:r>
            <a:r>
              <a:rPr spc="-65" dirty="0"/>
              <a:t> </a:t>
            </a:r>
            <a:r>
              <a:rPr spc="-10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66303"/>
            <a:ext cx="5321935" cy="622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compute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validation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cross-</a:t>
            </a:r>
            <a:r>
              <a:rPr sz="1100" spc="-30" dirty="0">
                <a:latin typeface="Tahoma"/>
                <a:cs typeface="Tahoma"/>
              </a:rPr>
              <a:t>validation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are </a:t>
            </a:r>
            <a:r>
              <a:rPr sz="1100" spc="-25" dirty="0">
                <a:latin typeface="Tahoma"/>
                <a:cs typeface="Tahoma"/>
              </a:rPr>
              <a:t>attempting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decide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choose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one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smallest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estimate.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30" dirty="0">
                <a:latin typeface="Tahoma"/>
                <a:cs typeface="Tahoma"/>
              </a:rPr>
              <a:t>If </a:t>
            </a: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several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similar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 </a:t>
            </a:r>
            <a:r>
              <a:rPr sz="1100" spc="-55" dirty="0">
                <a:latin typeface="Tahoma"/>
                <a:cs typeface="Tahoma"/>
              </a:rPr>
              <a:t>errors,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 </a:t>
            </a:r>
            <a:r>
              <a:rPr sz="1100" spc="-130" dirty="0">
                <a:latin typeface="Arial Black"/>
                <a:cs typeface="Arial Black"/>
              </a:rPr>
              <a:t>one-standard-</a:t>
            </a:r>
            <a:r>
              <a:rPr sz="1100" spc="-105" dirty="0">
                <a:latin typeface="Arial Black"/>
                <a:cs typeface="Arial Black"/>
              </a:rPr>
              <a:t>error</a:t>
            </a:r>
            <a:r>
              <a:rPr sz="1100" spc="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rule</a:t>
            </a:r>
            <a:r>
              <a:rPr sz="1100" spc="-1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708810"/>
            <a:ext cx="114103" cy="1141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93" y="169661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562732"/>
            <a:ext cx="5136515" cy="7137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20" dirty="0">
                <a:latin typeface="Tahoma"/>
                <a:cs typeface="Tahoma"/>
              </a:rPr>
              <a:t>Calculate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standard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estimated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-20" dirty="0">
                <a:latin typeface="Tahoma"/>
                <a:cs typeface="Tahoma"/>
              </a:rPr>
              <a:t> 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model.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sz="1100" spc="-25" dirty="0">
                <a:latin typeface="Tahoma"/>
                <a:cs typeface="Tahoma"/>
              </a:rPr>
              <a:t>Select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smallest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estimated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within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one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smallest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 all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models.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796" y="1966925"/>
            <a:ext cx="114103" cy="1141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93" y="195472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Indirect</a:t>
            </a:r>
            <a:r>
              <a:rPr spc="-65" dirty="0"/>
              <a:t> </a:t>
            </a:r>
            <a:r>
              <a:rPr spc="-10" dirty="0"/>
              <a:t>vs</a:t>
            </a:r>
            <a:r>
              <a:rPr spc="-60" dirty="0"/>
              <a:t> </a:t>
            </a:r>
            <a:r>
              <a:rPr dirty="0"/>
              <a:t>Direct</a:t>
            </a:r>
            <a:r>
              <a:rPr spc="-60" dirty="0"/>
              <a:t> </a:t>
            </a:r>
            <a:r>
              <a:rPr spc="-10" dirty="0"/>
              <a:t>Test</a:t>
            </a:r>
            <a:r>
              <a:rPr spc="-70" dirty="0"/>
              <a:t> </a:t>
            </a:r>
            <a:r>
              <a:rPr spc="-10" dirty="0"/>
              <a:t>Error</a:t>
            </a:r>
            <a:r>
              <a:rPr spc="-65" dirty="0"/>
              <a:t> </a:t>
            </a:r>
            <a:r>
              <a:rPr spc="-10" dirty="0"/>
              <a:t>Estimation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967523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915" y="1390141"/>
            <a:ext cx="52527" cy="525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15" y="1628012"/>
            <a:ext cx="52527" cy="525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873453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915" y="2123986"/>
            <a:ext cx="52527" cy="525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2132" y="884007"/>
            <a:ext cx="5023485" cy="14852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556895">
              <a:lnSpc>
                <a:spcPct val="102699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Advantages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direct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estimation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via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validation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approach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or </a:t>
            </a:r>
            <a:r>
              <a:rPr sz="1100" spc="-45" dirty="0">
                <a:latin typeface="Tahoma"/>
                <a:cs typeface="Tahoma"/>
              </a:rPr>
              <a:t>cross-</a:t>
            </a:r>
            <a:r>
              <a:rPr sz="1100" spc="-10" dirty="0">
                <a:latin typeface="Tahoma"/>
                <a:cs typeface="Tahoma"/>
              </a:rPr>
              <a:t>validation:</a:t>
            </a:r>
            <a:endParaRPr sz="1100">
              <a:latin typeface="Tahoma"/>
              <a:cs typeface="Tahoma"/>
            </a:endParaRPr>
          </a:p>
          <a:p>
            <a:pPr marL="340360" marR="2177415">
              <a:lnSpc>
                <a:spcPts val="1870"/>
              </a:lnSpc>
              <a:spcBef>
                <a:spcPts val="155"/>
              </a:spcBef>
            </a:pPr>
            <a:r>
              <a:rPr sz="1000" spc="-40" dirty="0">
                <a:latin typeface="Tahoma"/>
                <a:cs typeface="Tahoma"/>
              </a:rPr>
              <a:t>provides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direct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estimate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test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error </a:t>
            </a:r>
            <a:r>
              <a:rPr sz="1000" spc="-60" dirty="0">
                <a:latin typeface="Tahoma"/>
                <a:cs typeface="Tahoma"/>
              </a:rPr>
              <a:t>makes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fewer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assumptions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about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true </a:t>
            </a:r>
            <a:r>
              <a:rPr sz="1000" spc="-30" dirty="0">
                <a:latin typeface="Tahoma"/>
                <a:cs typeface="Tahoma"/>
              </a:rPr>
              <a:t>model</a:t>
            </a:r>
            <a:endParaRPr sz="10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560"/>
              </a:spcBef>
            </a:pPr>
            <a:r>
              <a:rPr sz="1100" spc="-40" dirty="0">
                <a:latin typeface="Tahoma"/>
                <a:cs typeface="Tahoma"/>
              </a:rPr>
              <a:t>Advantages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indirect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estimation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via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AIC,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BIC,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65" dirty="0">
                <a:latin typeface="Cambria"/>
                <a:cs typeface="Cambria"/>
              </a:rPr>
              <a:t>𝐶</a:t>
            </a:r>
            <a:r>
              <a:rPr sz="1125" spc="97" baseline="-22222" dirty="0">
                <a:latin typeface="Cambria"/>
                <a:cs typeface="Cambria"/>
              </a:rPr>
              <a:t>𝑝</a:t>
            </a:r>
            <a:r>
              <a:rPr sz="1100" spc="65" dirty="0">
                <a:latin typeface="Tahoma"/>
                <a:cs typeface="Tahoma"/>
              </a:rPr>
              <a:t>,</a:t>
            </a:r>
            <a:r>
              <a:rPr sz="1100" spc="-35" dirty="0">
                <a:latin typeface="Tahoma"/>
                <a:cs typeface="Tahoma"/>
              </a:rPr>
              <a:t> and </a:t>
            </a:r>
            <a:r>
              <a:rPr sz="1100" spc="-40" dirty="0">
                <a:latin typeface="Tahoma"/>
                <a:cs typeface="Tahoma"/>
              </a:rPr>
              <a:t>adjusted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25" dirty="0">
                <a:latin typeface="Cambria"/>
                <a:cs typeface="Cambria"/>
              </a:rPr>
              <a:t>𝑅</a:t>
            </a:r>
            <a:r>
              <a:rPr sz="1125" spc="37" baseline="29629" dirty="0">
                <a:latin typeface="Cambria"/>
                <a:cs typeface="Cambria"/>
              </a:rPr>
              <a:t>2</a:t>
            </a:r>
            <a:r>
              <a:rPr sz="1100" spc="25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340360" marR="30480">
              <a:lnSpc>
                <a:spcPct val="100000"/>
              </a:lnSpc>
              <a:spcBef>
                <a:spcPts val="655"/>
              </a:spcBef>
            </a:pPr>
            <a:r>
              <a:rPr sz="1000" spc="-50" dirty="0">
                <a:latin typeface="Tahoma"/>
                <a:cs typeface="Tahoma"/>
              </a:rPr>
              <a:t>less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computation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time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problems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large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Cambria"/>
                <a:cs typeface="Cambria"/>
              </a:rPr>
              <a:t>𝑝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spc="-10" dirty="0">
                <a:latin typeface="Tahoma"/>
                <a:cs typeface="Tahoma"/>
              </a:rPr>
              <a:t>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Cambria"/>
                <a:cs typeface="Cambria"/>
              </a:rPr>
              <a:t>𝑛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spc="-50" dirty="0">
                <a:latin typeface="Tahoma"/>
                <a:cs typeface="Tahoma"/>
              </a:rPr>
              <a:t>(however,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fast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computers </a:t>
            </a:r>
            <a:r>
              <a:rPr sz="1000" spc="-65" dirty="0">
                <a:latin typeface="Tahoma"/>
                <a:cs typeface="Tahoma"/>
              </a:rPr>
              <a:t>nowadays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this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hardly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ever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issue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cross-</a:t>
            </a:r>
            <a:r>
              <a:rPr sz="1000" spc="-10" dirty="0">
                <a:latin typeface="Tahoma"/>
                <a:cs typeface="Tahoma"/>
              </a:rPr>
              <a:t>validation)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559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55" dirty="0"/>
              <a:t> </a:t>
            </a:r>
            <a:r>
              <a:rPr dirty="0"/>
              <a:t>Direct</a:t>
            </a:r>
            <a:r>
              <a:rPr spc="-65" dirty="0"/>
              <a:t> </a:t>
            </a:r>
            <a:r>
              <a:rPr spc="-10" dirty="0"/>
              <a:t>Error</a:t>
            </a:r>
            <a:r>
              <a:rPr spc="-70" dirty="0"/>
              <a:t> </a:t>
            </a:r>
            <a:r>
              <a:rPr spc="-10" dirty="0"/>
              <a:t>Estimation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3605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9416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228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67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-20" dirty="0"/>
              <a:t>Open</a:t>
            </a:r>
            <a:r>
              <a:rPr spc="-30" dirty="0"/>
              <a:t> </a:t>
            </a:r>
            <a:r>
              <a:rPr spc="-10" dirty="0"/>
              <a:t>the</a:t>
            </a:r>
            <a:r>
              <a:rPr spc="-30" dirty="0"/>
              <a:t> </a:t>
            </a:r>
            <a:r>
              <a:rPr spc="-25" dirty="0"/>
              <a:t>Linear</a:t>
            </a:r>
            <a:r>
              <a:rPr spc="-30" dirty="0"/>
              <a:t> </a:t>
            </a:r>
            <a:r>
              <a:rPr dirty="0"/>
              <a:t>Model</a:t>
            </a:r>
            <a:r>
              <a:rPr spc="-30" dirty="0"/>
              <a:t> Selection </a:t>
            </a:r>
            <a:r>
              <a:rPr spc="-35" dirty="0"/>
              <a:t>and</a:t>
            </a:r>
            <a:r>
              <a:rPr spc="-30" dirty="0"/>
              <a:t> Regularization </a:t>
            </a:r>
            <a:r>
              <a:rPr dirty="0"/>
              <a:t>R</a:t>
            </a:r>
            <a:r>
              <a:rPr spc="-30" dirty="0"/>
              <a:t> Markdown </a:t>
            </a:r>
            <a:r>
              <a:rPr spc="-20" dirty="0"/>
              <a:t>or</a:t>
            </a:r>
            <a:r>
              <a:rPr spc="-30" dirty="0"/>
              <a:t> </a:t>
            </a:r>
            <a:r>
              <a:rPr spc="-25" dirty="0"/>
              <a:t>Jupyter</a:t>
            </a:r>
            <a:r>
              <a:rPr spc="-30" dirty="0"/>
              <a:t> </a:t>
            </a:r>
            <a:r>
              <a:rPr spc="-25" dirty="0"/>
              <a:t>Notebook</a:t>
            </a:r>
            <a:r>
              <a:rPr spc="-30" dirty="0"/>
              <a:t> </a:t>
            </a:r>
            <a:r>
              <a:rPr spc="-10" dirty="0"/>
              <a:t>file.</a:t>
            </a: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dirty="0"/>
              <a:t>Go</a:t>
            </a:r>
            <a:r>
              <a:rPr spc="-50" dirty="0"/>
              <a:t> over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-45" dirty="0"/>
              <a:t> </a:t>
            </a:r>
            <a:r>
              <a:rPr spc="-30" dirty="0"/>
              <a:t>section</a:t>
            </a:r>
            <a:r>
              <a:rPr spc="-40" dirty="0"/>
              <a:t> </a:t>
            </a:r>
            <a:r>
              <a:rPr spc="-35" dirty="0"/>
              <a:t>2.4</a:t>
            </a:r>
            <a:r>
              <a:rPr spc="-45" dirty="0"/>
              <a:t> </a:t>
            </a:r>
            <a:r>
              <a:rPr spc="-35" dirty="0"/>
              <a:t>together</a:t>
            </a:r>
            <a:r>
              <a:rPr spc="-40" dirty="0"/>
              <a:t> </a:t>
            </a:r>
            <a:r>
              <a:rPr spc="-30" dirty="0"/>
              <a:t>as</a:t>
            </a:r>
            <a:r>
              <a:rPr spc="-4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class.</a:t>
            </a:r>
          </a:p>
          <a:p>
            <a:pPr marL="289560" marR="1109980">
              <a:lnSpc>
                <a:spcPct val="154000"/>
              </a:lnSpc>
            </a:pPr>
            <a:r>
              <a:rPr spc="-20" dirty="0"/>
              <a:t>10</a:t>
            </a:r>
            <a:r>
              <a:rPr spc="-45" dirty="0"/>
              <a:t> </a:t>
            </a:r>
            <a:r>
              <a:rPr spc="-35" dirty="0"/>
              <a:t>minutes</a:t>
            </a:r>
            <a:r>
              <a:rPr spc="-45" dirty="0"/>
              <a:t> </a:t>
            </a:r>
            <a:r>
              <a:rPr spc="-20" dirty="0"/>
              <a:t>for</a:t>
            </a:r>
            <a:r>
              <a:rPr spc="-45" dirty="0"/>
              <a:t> </a:t>
            </a:r>
            <a:r>
              <a:rPr spc="-35" dirty="0"/>
              <a:t>students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40" dirty="0"/>
              <a:t>complete</a:t>
            </a:r>
            <a:r>
              <a:rPr spc="-45" dirty="0"/>
              <a:t> </a:t>
            </a:r>
            <a:r>
              <a:rPr spc="-10" dirty="0"/>
              <a:t>the</a:t>
            </a:r>
            <a:r>
              <a:rPr spc="-45" dirty="0"/>
              <a:t> </a:t>
            </a:r>
            <a:r>
              <a:rPr spc="-40" dirty="0"/>
              <a:t>questions</a:t>
            </a:r>
            <a:r>
              <a:rPr spc="-45" dirty="0"/>
              <a:t> </a:t>
            </a:r>
            <a:r>
              <a:rPr spc="-20" dirty="0"/>
              <a:t>from</a:t>
            </a:r>
            <a:r>
              <a:rPr spc="-45" dirty="0"/>
              <a:t> </a:t>
            </a:r>
            <a:r>
              <a:rPr spc="-30" dirty="0"/>
              <a:t>section</a:t>
            </a:r>
            <a:r>
              <a:rPr spc="-45" dirty="0"/>
              <a:t> </a:t>
            </a:r>
            <a:r>
              <a:rPr spc="-30" dirty="0"/>
              <a:t>2.4. </a:t>
            </a:r>
            <a:r>
              <a:rPr spc="-35" dirty="0"/>
              <a:t>Questions </a:t>
            </a:r>
            <a:r>
              <a:rPr spc="-40" dirty="0"/>
              <a:t>should</a:t>
            </a:r>
            <a:r>
              <a:rPr spc="-30" dirty="0"/>
              <a:t> </a:t>
            </a:r>
            <a:r>
              <a:rPr spc="-10" dirty="0"/>
              <a:t>be</a:t>
            </a:r>
            <a:r>
              <a:rPr spc="-35" dirty="0"/>
              <a:t> </a:t>
            </a:r>
            <a:r>
              <a:rPr spc="-40" dirty="0"/>
              <a:t>completed</a:t>
            </a:r>
            <a:r>
              <a:rPr spc="-30" dirty="0"/>
              <a:t> </a:t>
            </a:r>
            <a:r>
              <a:rPr dirty="0"/>
              <a:t>at</a:t>
            </a:r>
            <a:r>
              <a:rPr spc="-30" dirty="0"/>
              <a:t> </a:t>
            </a:r>
            <a:r>
              <a:rPr spc="-60" dirty="0"/>
              <a:t>home</a:t>
            </a:r>
            <a:r>
              <a:rPr spc="-25" dirty="0"/>
              <a:t> </a:t>
            </a:r>
            <a:r>
              <a:rPr dirty="0"/>
              <a:t>if</a:t>
            </a:r>
            <a:r>
              <a:rPr spc="-30" dirty="0"/>
              <a:t> </a:t>
            </a:r>
            <a:r>
              <a:rPr spc="-10" dirty="0"/>
              <a:t>time</a:t>
            </a:r>
            <a:r>
              <a:rPr spc="-35" dirty="0"/>
              <a:t> </a:t>
            </a:r>
            <a:r>
              <a:rPr spc="-55" dirty="0"/>
              <a:t>does</a:t>
            </a:r>
            <a:r>
              <a:rPr spc="-30" dirty="0"/>
              <a:t> </a:t>
            </a:r>
            <a:r>
              <a:rPr dirty="0"/>
              <a:t>not</a:t>
            </a:r>
            <a:r>
              <a:rPr spc="-30" dirty="0"/>
              <a:t> </a:t>
            </a:r>
            <a:r>
              <a:rPr spc="-10" dirty="0"/>
              <a:t>allow.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4541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Shrinkage </a:t>
            </a:r>
            <a:r>
              <a:rPr spc="-10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80755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65667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914" y="1090075"/>
            <a:ext cx="5500256" cy="113620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Shrinkage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methods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model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using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technique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regularizes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coeﬀicient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estimates.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35" dirty="0">
                <a:latin typeface="Tahoma"/>
                <a:cs typeface="Tahoma"/>
              </a:rPr>
              <a:t> results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shrinking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coeﬀicients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towards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zero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thereby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reducing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their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variance.</a:t>
            </a:r>
            <a:endParaRPr sz="1100" dirty="0">
              <a:latin typeface="Tahoma"/>
              <a:cs typeface="Tahoma"/>
            </a:endParaRPr>
          </a:p>
          <a:p>
            <a:pPr marL="289560" marR="2612390" indent="-277495">
              <a:lnSpc>
                <a:spcPct val="154000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shrinkage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methods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cover</a:t>
            </a:r>
            <a:r>
              <a:rPr lang="en-US" sz="1100" spc="-50" dirty="0">
                <a:latin typeface="Tahoma"/>
                <a:cs typeface="Tahoma"/>
              </a:rPr>
              <a:t> are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Ridge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regression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Tahoma"/>
                <a:cs typeface="Tahoma"/>
              </a:rPr>
              <a:t>Lasso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19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745119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03234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1059343"/>
            <a:ext cx="528447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65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section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look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0" dirty="0">
                <a:latin typeface="Tahoma"/>
                <a:cs typeface="Tahoma"/>
              </a:rPr>
              <a:t> alternative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fitting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procedures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linear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give better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prediction </a:t>
            </a:r>
            <a:r>
              <a:rPr sz="1100" spc="-35" dirty="0">
                <a:latin typeface="Tahoma"/>
                <a:cs typeface="Tahoma"/>
              </a:rPr>
              <a:t>accuracy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model interpretability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compared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standard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squares </a:t>
            </a:r>
            <a:r>
              <a:rPr sz="1100" spc="-35" dirty="0">
                <a:latin typeface="Tahoma"/>
                <a:cs typeface="Tahoma"/>
              </a:rPr>
              <a:t>approach.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 </a:t>
            </a:r>
            <a:r>
              <a:rPr sz="1100" spc="-45" dirty="0">
                <a:latin typeface="Tahoma"/>
                <a:cs typeface="Tahoma"/>
              </a:rPr>
              <a:t>classes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methods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cover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section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are:</a:t>
            </a:r>
            <a:endParaRPr sz="1100">
              <a:latin typeface="Tahoma"/>
              <a:cs typeface="Tahoma"/>
            </a:endParaRPr>
          </a:p>
          <a:p>
            <a:pPr marL="289560" marR="3935095">
              <a:lnSpc>
                <a:spcPct val="154000"/>
              </a:lnSpc>
            </a:pPr>
            <a:r>
              <a:rPr sz="1100" spc="-145" dirty="0">
                <a:latin typeface="Arial Black"/>
                <a:cs typeface="Arial Black"/>
              </a:rPr>
              <a:t>Subset</a:t>
            </a:r>
            <a:r>
              <a:rPr sz="1100" spc="65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Selection </a:t>
            </a:r>
            <a:r>
              <a:rPr sz="1100" spc="-35" dirty="0">
                <a:latin typeface="Arial Black"/>
                <a:cs typeface="Arial Black"/>
              </a:rPr>
              <a:t>Shrinkage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BF36C375-59FC-5E00-BBF4-C7A0B9CD078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Ridge</a:t>
            </a:r>
            <a:r>
              <a:rPr spc="-80" dirty="0"/>
              <a:t> </a:t>
            </a:r>
            <a:r>
              <a:rPr spc="-60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890890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16466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15" y="2415209"/>
            <a:ext cx="52527" cy="525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915" y="2653080"/>
            <a:ext cx="52527" cy="525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344" y="636217"/>
            <a:ext cx="5613400" cy="21107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85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Ridge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works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30" dirty="0">
                <a:latin typeface="Tahoma"/>
                <a:cs typeface="Tahoma"/>
              </a:rPr>
              <a:t> as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except</a:t>
            </a:r>
            <a:r>
              <a:rPr sz="1100" spc="-35" dirty="0">
                <a:latin typeface="Tahoma"/>
                <a:cs typeface="Tahoma"/>
              </a:rPr>
              <a:t> instead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minimizing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RSS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estimates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𝑝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minimize</a:t>
            </a:r>
            <a:endParaRPr sz="1100">
              <a:latin typeface="Tahoma"/>
              <a:cs typeface="Tahoma"/>
            </a:endParaRPr>
          </a:p>
          <a:p>
            <a:pPr marL="386715" algn="ctr">
              <a:lnSpc>
                <a:spcPct val="100000"/>
              </a:lnSpc>
              <a:spcBef>
                <a:spcPts val="1140"/>
              </a:spcBef>
            </a:pPr>
            <a:r>
              <a:rPr sz="750" spc="-50" dirty="0">
                <a:latin typeface="Cambria"/>
                <a:cs typeface="Cambria"/>
              </a:rPr>
              <a:t>𝑝</a:t>
            </a:r>
            <a:endParaRPr sz="750">
              <a:latin typeface="Cambria"/>
              <a:cs typeface="Cambria"/>
            </a:endParaRPr>
          </a:p>
          <a:p>
            <a:pPr marL="15240" algn="ctr">
              <a:lnSpc>
                <a:spcPct val="100000"/>
              </a:lnSpc>
              <a:spcBef>
                <a:spcPts val="195"/>
              </a:spcBef>
            </a:pPr>
            <a:r>
              <a:rPr sz="1100" dirty="0">
                <a:latin typeface="Times New Roman"/>
                <a:cs typeface="Times New Roman"/>
              </a:rPr>
              <a:t>RSS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𝜆</a:t>
            </a:r>
            <a:r>
              <a:rPr sz="1100" spc="-40" dirty="0">
                <a:latin typeface="Cambria"/>
                <a:cs typeface="Cambria"/>
              </a:rPr>
              <a:t> </a:t>
            </a: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-4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𝛽</a:t>
            </a:r>
            <a:r>
              <a:rPr sz="1125" spc="-37" baseline="-22222" dirty="0">
                <a:latin typeface="Cambria"/>
                <a:cs typeface="Cambria"/>
              </a:rPr>
              <a:t>𝑗</a:t>
            </a:r>
            <a:r>
              <a:rPr sz="1125" spc="-37" baseline="29629" dirty="0">
                <a:latin typeface="Cambria"/>
                <a:cs typeface="Cambria"/>
              </a:rPr>
              <a:t>2</a:t>
            </a:r>
            <a:endParaRPr sz="1125" baseline="29629">
              <a:latin typeface="Cambria"/>
              <a:cs typeface="Cambria"/>
            </a:endParaRPr>
          </a:p>
          <a:p>
            <a:pPr marL="386715" algn="ctr">
              <a:lnSpc>
                <a:spcPct val="100000"/>
              </a:lnSpc>
              <a:spcBef>
                <a:spcPts val="244"/>
              </a:spcBef>
            </a:pPr>
            <a:r>
              <a:rPr sz="750" spc="85" dirty="0">
                <a:latin typeface="Cambria"/>
                <a:cs typeface="Cambria"/>
              </a:rPr>
              <a:t>𝑗=1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750">
              <a:latin typeface="Cambria"/>
              <a:cs typeface="Cambria"/>
            </a:endParaRPr>
          </a:p>
          <a:p>
            <a:pPr marL="353060">
              <a:lnSpc>
                <a:spcPct val="100000"/>
              </a:lnSpc>
              <a:spcBef>
                <a:spcPts val="5"/>
              </a:spcBef>
            </a:pPr>
            <a:r>
              <a:rPr sz="1100" spc="70" dirty="0">
                <a:latin typeface="Cambria"/>
                <a:cs typeface="Cambria"/>
              </a:rPr>
              <a:t>𝜆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250" dirty="0">
                <a:latin typeface="Cambria"/>
                <a:cs typeface="Cambria"/>
              </a:rPr>
              <a:t>∑</a:t>
            </a:r>
            <a:r>
              <a:rPr sz="1125" spc="375" baseline="-33333" dirty="0">
                <a:latin typeface="Cambria"/>
                <a:cs typeface="Cambria"/>
              </a:rPr>
              <a:t>𝑗</a:t>
            </a:r>
            <a:r>
              <a:rPr sz="1125" spc="37" baseline="-33333" dirty="0">
                <a:latin typeface="Cambria"/>
                <a:cs typeface="Cambria"/>
              </a:rPr>
              <a:t> </a:t>
            </a:r>
            <a:r>
              <a:rPr sz="1100" spc="-40" dirty="0">
                <a:latin typeface="Cambria"/>
                <a:cs typeface="Cambria"/>
              </a:rPr>
              <a:t>𝛽</a:t>
            </a:r>
            <a:r>
              <a:rPr sz="1125" spc="-60" baseline="-22222" dirty="0">
                <a:latin typeface="Cambria"/>
                <a:cs typeface="Cambria"/>
              </a:rPr>
              <a:t>𝑗</a:t>
            </a:r>
            <a:r>
              <a:rPr sz="1125" spc="-60" baseline="29629" dirty="0">
                <a:latin typeface="Cambria"/>
                <a:cs typeface="Cambria"/>
              </a:rPr>
              <a:t>2</a:t>
            </a:r>
            <a:r>
              <a:rPr sz="1125" spc="300" baseline="29629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shrinkage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penalty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shrinks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estimates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𝑗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-60" dirty="0">
                <a:latin typeface="Tahoma"/>
                <a:cs typeface="Tahoma"/>
              </a:rPr>
              <a:t>towards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zero.</a:t>
            </a:r>
            <a:endParaRPr sz="1100">
              <a:latin typeface="Tahoma"/>
              <a:cs typeface="Tahoma"/>
            </a:endParaRPr>
          </a:p>
          <a:p>
            <a:pPr marL="353060">
              <a:lnSpc>
                <a:spcPct val="100000"/>
              </a:lnSpc>
              <a:spcBef>
                <a:spcPts val="835"/>
              </a:spcBef>
            </a:pPr>
            <a:r>
              <a:rPr sz="1100" spc="70" dirty="0">
                <a:latin typeface="Cambria"/>
                <a:cs typeface="Cambria"/>
              </a:rPr>
              <a:t>𝜆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≥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tuning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parameter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controls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impact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penalty </a:t>
            </a:r>
            <a:r>
              <a:rPr sz="1100" spc="-20" dirty="0">
                <a:latin typeface="Tahoma"/>
                <a:cs typeface="Tahoma"/>
              </a:rPr>
              <a:t>term</a:t>
            </a:r>
            <a:endParaRPr sz="1100">
              <a:latin typeface="Tahoma"/>
              <a:cs typeface="Tahoma"/>
            </a:endParaRPr>
          </a:p>
          <a:p>
            <a:pPr marL="629920">
              <a:lnSpc>
                <a:spcPct val="100000"/>
              </a:lnSpc>
              <a:spcBef>
                <a:spcPts val="650"/>
              </a:spcBef>
            </a:pPr>
            <a:r>
              <a:rPr sz="1000" spc="-25" dirty="0">
                <a:latin typeface="Tahoma"/>
                <a:cs typeface="Tahoma"/>
              </a:rPr>
              <a:t>When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80" dirty="0">
                <a:latin typeface="Cambria"/>
                <a:cs typeface="Cambria"/>
              </a:rPr>
              <a:t>𝜆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spc="245" dirty="0">
                <a:latin typeface="Cambria"/>
                <a:cs typeface="Cambria"/>
              </a:rPr>
              <a:t>=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0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spc="155" dirty="0">
                <a:latin typeface="Cambria"/>
                <a:cs typeface="Cambria"/>
              </a:rPr>
              <a:t>⇒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spc="-30" dirty="0">
                <a:latin typeface="Tahoma"/>
                <a:cs typeface="Tahoma"/>
              </a:rPr>
              <a:t>ridge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regression</a:t>
            </a:r>
            <a:r>
              <a:rPr sz="1000" dirty="0">
                <a:latin typeface="Tahoma"/>
                <a:cs typeface="Tahoma"/>
              </a:rPr>
              <a:t> = </a:t>
            </a:r>
            <a:r>
              <a:rPr sz="1000" spc="-25" dirty="0">
                <a:latin typeface="Tahoma"/>
                <a:cs typeface="Tahoma"/>
              </a:rPr>
              <a:t>least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squares.</a:t>
            </a:r>
            <a:endParaRPr sz="1000">
              <a:latin typeface="Tahoma"/>
              <a:cs typeface="Tahoma"/>
            </a:endParaRPr>
          </a:p>
          <a:p>
            <a:pPr marL="629920">
              <a:lnSpc>
                <a:spcPct val="100000"/>
              </a:lnSpc>
              <a:spcBef>
                <a:spcPts val="675"/>
              </a:spcBef>
            </a:pPr>
            <a:r>
              <a:rPr sz="1000" spc="-25" dirty="0">
                <a:latin typeface="Tahoma"/>
                <a:cs typeface="Tahoma"/>
              </a:rPr>
              <a:t>When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80" dirty="0">
                <a:latin typeface="Cambria"/>
                <a:cs typeface="Cambria"/>
              </a:rPr>
              <a:t>𝜆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spc="180" dirty="0">
                <a:latin typeface="Cambria"/>
                <a:cs typeface="Cambria"/>
              </a:rPr>
              <a:t>→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spc="170" dirty="0">
                <a:latin typeface="Cambria"/>
                <a:cs typeface="Cambria"/>
              </a:rPr>
              <a:t>∞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spc="155" dirty="0">
                <a:latin typeface="Cambria"/>
                <a:cs typeface="Cambria"/>
              </a:rPr>
              <a:t>⇒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spc="-30" dirty="0">
                <a:latin typeface="Tahoma"/>
                <a:cs typeface="Tahoma"/>
              </a:rPr>
              <a:t>ridge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regression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coeﬀicients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approach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zero.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20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Ridge</a:t>
            </a:r>
            <a:r>
              <a:rPr spc="-80" dirty="0"/>
              <a:t> </a:t>
            </a:r>
            <a:r>
              <a:rPr spc="-6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20" y="655196"/>
            <a:ext cx="37950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There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few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considerations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ridge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regression: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21536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90634" y="1119027"/>
            <a:ext cx="9334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90" dirty="0">
                <a:latin typeface="Cambria"/>
                <a:cs typeface="Cambria"/>
              </a:rPr>
              <a:t>𝜆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832" y="1033856"/>
            <a:ext cx="3481704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1100" spc="-25" dirty="0">
                <a:latin typeface="Tahoma"/>
                <a:cs typeface="Tahoma"/>
              </a:rPr>
              <a:t>Different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resulting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coeﬀicient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estimates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𝛽</a:t>
            </a:r>
            <a:r>
              <a:rPr sz="1125" spc="-15" baseline="29629" dirty="0">
                <a:latin typeface="Cambria"/>
                <a:cs typeface="Cambria"/>
              </a:rPr>
              <a:t>𝑅</a:t>
            </a:r>
            <a:r>
              <a:rPr sz="1650" spc="-15" baseline="15151" dirty="0">
                <a:latin typeface="Cambria"/>
                <a:cs typeface="Cambria"/>
              </a:rPr>
              <a:t>̂</a:t>
            </a:r>
            <a:r>
              <a:rPr sz="1650" spc="232" baseline="15151" dirty="0">
                <a:latin typeface="Cambria"/>
                <a:cs typeface="Cambria"/>
              </a:rPr>
              <a:t> 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different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Cambria"/>
                <a:cs typeface="Cambria"/>
              </a:rPr>
              <a:t>𝜆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79651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37766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915" y="1888312"/>
            <a:ext cx="52527" cy="525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64832" y="1198189"/>
            <a:ext cx="5189220" cy="9353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60"/>
              </a:spcBef>
            </a:pPr>
            <a:r>
              <a:rPr sz="1100" spc="-40" dirty="0">
                <a:latin typeface="Tahoma"/>
                <a:cs typeface="Tahoma"/>
              </a:rPr>
              <a:t>Shrinkage</a:t>
            </a:r>
            <a:r>
              <a:rPr sz="1100" spc="-30" dirty="0">
                <a:latin typeface="Tahoma"/>
                <a:cs typeface="Tahoma"/>
              </a:rPr>
              <a:t> penalty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applied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𝑝</a:t>
            </a:r>
            <a:r>
              <a:rPr sz="1125" spc="322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 </a:t>
            </a:r>
            <a:r>
              <a:rPr sz="1100" spc="-25" dirty="0">
                <a:latin typeface="Cambria"/>
                <a:cs typeface="Cambria"/>
              </a:rPr>
              <a:t>𝛽</a:t>
            </a:r>
            <a:r>
              <a:rPr sz="1125" spc="-37" baseline="-22222" dirty="0">
                <a:latin typeface="Cambria"/>
                <a:cs typeface="Cambria"/>
              </a:rPr>
              <a:t>0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715"/>
              </a:spcBef>
            </a:pPr>
            <a:r>
              <a:rPr sz="1100" spc="-25" dirty="0">
                <a:latin typeface="Tahoma"/>
                <a:cs typeface="Tahoma"/>
              </a:rPr>
              <a:t>Ridge</a:t>
            </a:r>
            <a:r>
              <a:rPr sz="1100" spc="-50" dirty="0">
                <a:latin typeface="Tahoma"/>
                <a:cs typeface="Tahoma"/>
              </a:rPr>
              <a:t> regression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coeﬀicient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estimates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scale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equivalent.</a:t>
            </a:r>
            <a:endParaRPr sz="1100">
              <a:latin typeface="Tahoma"/>
              <a:cs typeface="Tahoma"/>
            </a:endParaRPr>
          </a:p>
          <a:p>
            <a:pPr marL="327660" marR="17780">
              <a:lnSpc>
                <a:spcPct val="100000"/>
              </a:lnSpc>
              <a:spcBef>
                <a:spcPts val="650"/>
              </a:spcBef>
            </a:pPr>
            <a:r>
              <a:rPr sz="1000" spc="-25" dirty="0">
                <a:latin typeface="Tahoma"/>
                <a:cs typeface="Tahoma"/>
              </a:rPr>
              <a:t>Always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standardize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predictors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so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that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they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are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same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scale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before</a:t>
            </a:r>
            <a:r>
              <a:rPr sz="1000" spc="-35" dirty="0">
                <a:latin typeface="Tahoma"/>
                <a:cs typeface="Tahoma"/>
              </a:rPr>
              <a:t> performing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ride </a:t>
            </a:r>
            <a:r>
              <a:rPr sz="1000" spc="-10" dirty="0">
                <a:latin typeface="Tahoma"/>
                <a:cs typeface="Tahoma"/>
              </a:rPr>
              <a:t>regression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9301" y="2221431"/>
            <a:ext cx="10541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50" dirty="0">
                <a:latin typeface="Cambria"/>
                <a:cs typeface="Cambria"/>
              </a:rPr>
              <a:t>𝑖𝑗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4753" y="2150135"/>
            <a:ext cx="32448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Cambria"/>
                <a:cs typeface="Cambria"/>
              </a:rPr>
              <a:t>𝑥̃</a:t>
            </a:r>
            <a:r>
              <a:rPr sz="1000" spc="285" dirty="0">
                <a:latin typeface="Cambria"/>
                <a:cs typeface="Cambria"/>
              </a:rPr>
              <a:t>  </a:t>
            </a:r>
            <a:r>
              <a:rPr sz="1000" spc="195" dirty="0">
                <a:latin typeface="Cambria"/>
                <a:cs typeface="Cambria"/>
              </a:rPr>
              <a:t>=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5899" y="2080679"/>
            <a:ext cx="23114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00" spc="60" baseline="13888" dirty="0">
                <a:latin typeface="Cambria"/>
                <a:cs typeface="Cambria"/>
              </a:rPr>
              <a:t>𝑥</a:t>
            </a:r>
            <a:r>
              <a:rPr sz="700" spc="40" dirty="0">
                <a:latin typeface="Cambria"/>
                <a:cs typeface="Cambria"/>
              </a:rPr>
              <a:t>𝑖𝑗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27350" y="2260574"/>
            <a:ext cx="1194435" cy="0"/>
          </a:xfrm>
          <a:custGeom>
            <a:avLst/>
            <a:gdLst/>
            <a:ahLst/>
            <a:cxnLst/>
            <a:rect l="l" t="t" r="r" b="b"/>
            <a:pathLst>
              <a:path w="1194435">
                <a:moveTo>
                  <a:pt x="0" y="0"/>
                </a:moveTo>
                <a:lnTo>
                  <a:pt x="1194206" y="0"/>
                </a:lnTo>
              </a:path>
            </a:pathLst>
          </a:custGeom>
          <a:ln w="5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14650" y="2290889"/>
            <a:ext cx="15621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305" dirty="0">
                <a:latin typeface="Cambria"/>
                <a:cs typeface="Cambria"/>
              </a:rPr>
              <a:t>√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57690" y="2286647"/>
            <a:ext cx="1064260" cy="0"/>
          </a:xfrm>
          <a:custGeom>
            <a:avLst/>
            <a:gdLst/>
            <a:ahLst/>
            <a:cxnLst/>
            <a:rect l="l" t="t" r="r" b="b"/>
            <a:pathLst>
              <a:path w="1064260">
                <a:moveTo>
                  <a:pt x="0" y="0"/>
                </a:moveTo>
                <a:lnTo>
                  <a:pt x="1063866" y="0"/>
                </a:lnTo>
              </a:path>
            </a:pathLst>
          </a:custGeom>
          <a:ln w="5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66428" y="2300133"/>
            <a:ext cx="7747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99130" y="2276537"/>
            <a:ext cx="9017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50" dirty="0">
                <a:latin typeface="Cambria"/>
                <a:cs typeface="Cambria"/>
              </a:rPr>
              <a:t>𝑛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60179" y="2402317"/>
            <a:ext cx="42418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51460" algn="l"/>
              </a:tabLst>
            </a:pPr>
            <a:r>
              <a:rPr sz="1050" spc="75" baseline="3968" dirty="0">
                <a:latin typeface="Cambria"/>
                <a:cs typeface="Cambria"/>
              </a:rPr>
              <a:t>𝑛</a:t>
            </a:r>
            <a:r>
              <a:rPr sz="1050" baseline="3968" dirty="0">
                <a:latin typeface="Cambria"/>
                <a:cs typeface="Cambria"/>
              </a:rPr>
              <a:t>	</a:t>
            </a:r>
            <a:r>
              <a:rPr sz="700" spc="55" dirty="0">
                <a:latin typeface="Cambria"/>
                <a:cs typeface="Cambria"/>
              </a:rPr>
              <a:t>𝑖=1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21202" y="2383687"/>
            <a:ext cx="38925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32740" algn="l"/>
              </a:tabLst>
            </a:pPr>
            <a:r>
              <a:rPr sz="700" spc="50" dirty="0">
                <a:latin typeface="Cambria"/>
                <a:cs typeface="Cambria"/>
              </a:rPr>
              <a:t>𝑖𝑗</a:t>
            </a:r>
            <a:r>
              <a:rPr sz="700" dirty="0">
                <a:latin typeface="Cambria"/>
                <a:cs typeface="Cambria"/>
              </a:rPr>
              <a:t>	</a:t>
            </a:r>
            <a:r>
              <a:rPr sz="700" spc="25" dirty="0">
                <a:latin typeface="Cambria"/>
                <a:cs typeface="Cambria"/>
              </a:rPr>
              <a:t>𝑗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6100" y="2312390"/>
            <a:ext cx="1017269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63220" algn="l"/>
              </a:tabLst>
            </a:pPr>
            <a:r>
              <a:rPr sz="1000" spc="320" dirty="0">
                <a:latin typeface="Cambria"/>
                <a:cs typeface="Cambria"/>
              </a:rPr>
              <a:t>∑</a:t>
            </a:r>
            <a:r>
              <a:rPr sz="1000" dirty="0">
                <a:latin typeface="Cambria"/>
                <a:cs typeface="Cambria"/>
              </a:rPr>
              <a:t>	</a:t>
            </a:r>
            <a:r>
              <a:rPr sz="1000" spc="60" dirty="0">
                <a:latin typeface="Cambria"/>
                <a:cs typeface="Cambria"/>
              </a:rPr>
              <a:t>(𝑥</a:t>
            </a:r>
            <a:r>
              <a:rPr sz="1000" spc="260" dirty="0">
                <a:latin typeface="Cambria"/>
                <a:cs typeface="Cambria"/>
              </a:rPr>
              <a:t>  </a:t>
            </a:r>
            <a:r>
              <a:rPr sz="1000" spc="245" dirty="0">
                <a:latin typeface="Cambria"/>
                <a:cs typeface="Cambria"/>
              </a:rPr>
              <a:t>−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𝑥̄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spc="25" dirty="0">
                <a:latin typeface="Cambria"/>
                <a:cs typeface="Cambria"/>
              </a:rPr>
              <a:t>)</a:t>
            </a:r>
            <a:r>
              <a:rPr sz="1050" spc="37" baseline="55555" dirty="0">
                <a:latin typeface="Cambria"/>
                <a:cs typeface="Cambria"/>
              </a:rPr>
              <a:t>2</a:t>
            </a:r>
            <a:endParaRPr sz="1050" baseline="55555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433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Lasso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07279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330894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744" y="840903"/>
            <a:ext cx="5567045" cy="15995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Lasso, </a:t>
            </a:r>
            <a:r>
              <a:rPr sz="1100" spc="-10" dirty="0">
                <a:latin typeface="Tahoma"/>
                <a:cs typeface="Tahoma"/>
              </a:rPr>
              <a:t>like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ridge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minimizes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different </a:t>
            </a:r>
            <a:r>
              <a:rPr sz="1100" spc="-20" dirty="0">
                <a:latin typeface="Tahoma"/>
                <a:cs typeface="Tahoma"/>
              </a:rPr>
              <a:t>quantity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order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estimate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coeﬀicients.</a:t>
            </a:r>
            <a:endParaRPr sz="1100">
              <a:latin typeface="Tahoma"/>
              <a:cs typeface="Tahoma"/>
            </a:endParaRPr>
          </a:p>
          <a:p>
            <a:pPr marL="317500" algn="ctr">
              <a:lnSpc>
                <a:spcPct val="100000"/>
              </a:lnSpc>
              <a:spcBef>
                <a:spcPts val="930"/>
              </a:spcBef>
            </a:pPr>
            <a:r>
              <a:rPr sz="750" spc="-50" dirty="0">
                <a:latin typeface="Cambria"/>
                <a:cs typeface="Cambria"/>
              </a:rPr>
              <a:t>𝑝</a:t>
            </a:r>
            <a:endParaRPr sz="750">
              <a:latin typeface="Cambria"/>
              <a:cs typeface="Cambria"/>
            </a:endParaRPr>
          </a:p>
          <a:p>
            <a:pPr marL="17780" algn="ctr">
              <a:lnSpc>
                <a:spcPct val="100000"/>
              </a:lnSpc>
              <a:spcBef>
                <a:spcPts val="195"/>
              </a:spcBef>
            </a:pPr>
            <a:r>
              <a:rPr sz="1100" dirty="0">
                <a:latin typeface="Times New Roman"/>
                <a:cs typeface="Times New Roman"/>
              </a:rPr>
              <a:t>RSS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𝜆</a:t>
            </a:r>
            <a:r>
              <a:rPr sz="1100" spc="-40" dirty="0">
                <a:latin typeface="Cambria"/>
                <a:cs typeface="Cambria"/>
              </a:rPr>
              <a:t> </a:t>
            </a: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-4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∣𝛽</a:t>
            </a:r>
            <a:r>
              <a:rPr sz="1125" spc="-30" baseline="-22222" dirty="0">
                <a:latin typeface="Cambria"/>
                <a:cs typeface="Cambria"/>
              </a:rPr>
              <a:t>𝑗</a:t>
            </a:r>
            <a:r>
              <a:rPr sz="1100" spc="-20" dirty="0">
                <a:latin typeface="Cambria"/>
                <a:cs typeface="Cambria"/>
              </a:rPr>
              <a:t>∣</a:t>
            </a:r>
            <a:endParaRPr sz="1100">
              <a:latin typeface="Cambria"/>
              <a:cs typeface="Cambria"/>
            </a:endParaRPr>
          </a:p>
          <a:p>
            <a:pPr marL="317500" algn="ctr">
              <a:lnSpc>
                <a:spcPct val="100000"/>
              </a:lnSpc>
              <a:spcBef>
                <a:spcPts val="250"/>
              </a:spcBef>
            </a:pPr>
            <a:r>
              <a:rPr sz="750" spc="85" dirty="0">
                <a:latin typeface="Cambria"/>
                <a:cs typeface="Cambria"/>
              </a:rPr>
              <a:t>𝑗=1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75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</a:pPr>
            <a:r>
              <a:rPr sz="1100" spc="-40" dirty="0">
                <a:latin typeface="Cambria"/>
                <a:cs typeface="Cambria"/>
              </a:rPr>
              <a:t>𝛽</a:t>
            </a:r>
            <a:r>
              <a:rPr sz="1125" spc="-60" baseline="-22222" dirty="0">
                <a:latin typeface="Cambria"/>
                <a:cs typeface="Cambria"/>
              </a:rPr>
              <a:t>𝑗</a:t>
            </a:r>
            <a:r>
              <a:rPr sz="1125" spc="-60" baseline="29629" dirty="0">
                <a:latin typeface="Cambria"/>
                <a:cs typeface="Cambria"/>
              </a:rPr>
              <a:t>2</a:t>
            </a:r>
            <a:r>
              <a:rPr sz="1125" spc="284" baseline="29629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ridge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replaced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 </a:t>
            </a:r>
            <a:r>
              <a:rPr sz="1100" dirty="0">
                <a:latin typeface="Cambria"/>
                <a:cs typeface="Cambria"/>
              </a:rPr>
              <a:t>∣𝛽</a:t>
            </a:r>
            <a:r>
              <a:rPr sz="1125" baseline="-22222" dirty="0">
                <a:latin typeface="Cambria"/>
                <a:cs typeface="Cambria"/>
              </a:rPr>
              <a:t>𝑗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lasso.</a:t>
            </a:r>
            <a:endParaRPr sz="110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penalty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forces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some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coeﬀicient</a:t>
            </a:r>
            <a:r>
              <a:rPr sz="1100" spc="-35" dirty="0">
                <a:latin typeface="Tahoma"/>
                <a:cs typeface="Tahoma"/>
              </a:rPr>
              <a:t> estimates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zero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suﬀiciently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large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Cambria"/>
                <a:cs typeface="Cambria"/>
              </a:rPr>
              <a:t>𝜆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Ride</a:t>
            </a:r>
            <a:r>
              <a:rPr spc="-60" dirty="0"/>
              <a:t> </a:t>
            </a:r>
            <a:r>
              <a:rPr spc="-55" dirty="0"/>
              <a:t>Regression </a:t>
            </a:r>
            <a:r>
              <a:rPr spc="-10" dirty="0"/>
              <a:t>vs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40" dirty="0"/>
              <a:t>Lasso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039291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915" y="1289824"/>
            <a:ext cx="52527" cy="525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15" y="1527695"/>
            <a:ext cx="52527" cy="525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915" y="1765566"/>
            <a:ext cx="52527" cy="525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011006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444" y="525588"/>
            <a:ext cx="5559425" cy="15938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15367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advantages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ridge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35" dirty="0">
                <a:latin typeface="Tahoma"/>
                <a:cs typeface="Tahoma"/>
              </a:rPr>
              <a:t> and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lasso </a:t>
            </a:r>
            <a:r>
              <a:rPr sz="1100" spc="-50" dirty="0">
                <a:latin typeface="Tahoma"/>
                <a:cs typeface="Tahoma"/>
              </a:rPr>
              <a:t>over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standard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 are </a:t>
            </a:r>
            <a:r>
              <a:rPr sz="1100" spc="-30" dirty="0">
                <a:latin typeface="Tahoma"/>
                <a:cs typeface="Tahoma"/>
              </a:rPr>
              <a:t>related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bias-</a:t>
            </a: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trade-</a:t>
            </a:r>
            <a:r>
              <a:rPr sz="1100" spc="-20" dirty="0">
                <a:latin typeface="Tahoma"/>
                <a:cs typeface="Tahoma"/>
              </a:rPr>
              <a:t>off.</a:t>
            </a:r>
            <a:endParaRPr sz="1100" dirty="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As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70" dirty="0">
                <a:latin typeface="Cambria"/>
                <a:cs typeface="Cambria"/>
              </a:rPr>
              <a:t>𝜆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increases,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flexibility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decreases</a:t>
            </a:r>
            <a:endParaRPr sz="1100" dirty="0">
              <a:latin typeface="Tahoma"/>
              <a:cs typeface="Tahoma"/>
            </a:endParaRPr>
          </a:p>
          <a:p>
            <a:pPr marL="591820" marR="3908425">
              <a:lnSpc>
                <a:spcPts val="1870"/>
              </a:lnSpc>
              <a:spcBef>
                <a:spcPts val="160"/>
              </a:spcBef>
            </a:pPr>
            <a:r>
              <a:rPr sz="1000" spc="-55" dirty="0">
                <a:latin typeface="Tahoma"/>
                <a:cs typeface="Tahoma"/>
              </a:rPr>
              <a:t>decrease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variance </a:t>
            </a:r>
            <a:r>
              <a:rPr sz="1000" spc="-40" dirty="0">
                <a:latin typeface="Tahoma"/>
                <a:cs typeface="Tahoma"/>
              </a:rPr>
              <a:t>increase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bias</a:t>
            </a:r>
            <a:endParaRPr sz="1000" dirty="0">
              <a:latin typeface="Tahoma"/>
              <a:cs typeface="Tahoma"/>
            </a:endParaRPr>
          </a:p>
          <a:p>
            <a:pPr marL="591820">
              <a:lnSpc>
                <a:spcPct val="100000"/>
              </a:lnSpc>
              <a:spcBef>
                <a:spcPts val="500"/>
              </a:spcBef>
            </a:pPr>
            <a:r>
              <a:rPr sz="1000" dirty="0">
                <a:latin typeface="Tahoma"/>
                <a:cs typeface="Tahoma"/>
              </a:rPr>
              <a:t>The </a:t>
            </a:r>
            <a:r>
              <a:rPr sz="1000" spc="-10" dirty="0">
                <a:latin typeface="Tahoma"/>
                <a:cs typeface="Tahoma"/>
              </a:rPr>
              <a:t>test</a:t>
            </a:r>
            <a:r>
              <a:rPr sz="1000" dirty="0">
                <a:latin typeface="Tahoma"/>
                <a:cs typeface="Tahoma"/>
              </a:rPr>
              <a:t> MSE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 </a:t>
            </a:r>
            <a:r>
              <a:rPr sz="1000" spc="-30" dirty="0">
                <a:latin typeface="Tahoma"/>
                <a:cs typeface="Tahoma"/>
              </a:rPr>
              <a:t>closely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related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 </a:t>
            </a:r>
            <a:r>
              <a:rPr sz="1000" spc="-40" dirty="0">
                <a:latin typeface="Tahoma"/>
                <a:cs typeface="Tahoma"/>
              </a:rPr>
              <a:t>variance</a:t>
            </a:r>
            <a:r>
              <a:rPr sz="1000" dirty="0">
                <a:latin typeface="Tahoma"/>
                <a:cs typeface="Tahoma"/>
              </a:rPr>
              <a:t> +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bias</a:t>
            </a:r>
            <a:r>
              <a:rPr sz="1050" spc="-15" baseline="27777" dirty="0">
                <a:latin typeface="Cambria"/>
                <a:cs typeface="Cambria"/>
              </a:rPr>
              <a:t>2</a:t>
            </a:r>
            <a:endParaRPr sz="1050" baseline="27777" dirty="0">
              <a:latin typeface="Cambria"/>
              <a:cs typeface="Cambria"/>
            </a:endParaRPr>
          </a:p>
          <a:p>
            <a:pPr marL="314960">
              <a:lnSpc>
                <a:spcPct val="100000"/>
              </a:lnSpc>
              <a:spcBef>
                <a:spcPts val="735"/>
              </a:spcBef>
            </a:pPr>
            <a:r>
              <a:rPr sz="1100" spc="-25" dirty="0">
                <a:latin typeface="Tahoma"/>
                <a:cs typeface="Tahoma"/>
              </a:rPr>
              <a:t>Ridge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35" dirty="0">
                <a:latin typeface="Tahoma"/>
                <a:cs typeface="Tahoma"/>
              </a:rPr>
              <a:t> 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lasso </a:t>
            </a:r>
            <a:r>
              <a:rPr sz="1100" spc="-55" dirty="0">
                <a:latin typeface="Tahoma"/>
                <a:cs typeface="Tahoma"/>
              </a:rPr>
              <a:t>work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when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estimates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high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variance.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914" y="2314508"/>
            <a:ext cx="52527" cy="525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0021" y="2231734"/>
            <a:ext cx="5080164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5" dirty="0">
                <a:latin typeface="Tahoma"/>
                <a:cs typeface="Tahoma"/>
              </a:rPr>
              <a:t>when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Cambria"/>
                <a:cs typeface="Cambria"/>
              </a:rPr>
              <a:t>𝑝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almost</a:t>
            </a:r>
            <a:r>
              <a:rPr sz="1000" spc="-30" dirty="0">
                <a:latin typeface="Tahoma"/>
                <a:cs typeface="Tahoma"/>
              </a:rPr>
              <a:t> as </a:t>
            </a:r>
            <a:r>
              <a:rPr sz="1000" spc="-35" dirty="0">
                <a:latin typeface="Tahoma"/>
                <a:cs typeface="Tahoma"/>
              </a:rPr>
              <a:t>large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larger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Cambria"/>
                <a:cs typeface="Cambria"/>
              </a:rPr>
              <a:t>𝑛</a:t>
            </a:r>
            <a:r>
              <a:rPr sz="1000" dirty="0">
                <a:latin typeface="Tahoma"/>
                <a:cs typeface="Tahoma"/>
              </a:rPr>
              <a:t>,</a:t>
            </a:r>
            <a:r>
              <a:rPr sz="1000" spc="-30" dirty="0">
                <a:latin typeface="Tahoma"/>
                <a:cs typeface="Tahoma"/>
              </a:rPr>
              <a:t> ridge </a:t>
            </a:r>
            <a:r>
              <a:rPr sz="1000" spc="-50" dirty="0">
                <a:latin typeface="Tahoma"/>
                <a:cs typeface="Tahoma"/>
              </a:rPr>
              <a:t>regression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and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lasso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can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still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perform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45" y="2328924"/>
            <a:ext cx="4754880" cy="6959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775"/>
              </a:spcBef>
            </a:pPr>
            <a:r>
              <a:rPr sz="1000" spc="-20" dirty="0">
                <a:latin typeface="Tahoma"/>
                <a:cs typeface="Tahoma"/>
              </a:rPr>
              <a:t>well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by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trading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small</a:t>
            </a:r>
            <a:r>
              <a:rPr sz="1000" spc="-40" dirty="0">
                <a:latin typeface="Tahoma"/>
                <a:cs typeface="Tahoma"/>
              </a:rPr>
              <a:t> increase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bias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5" dirty="0">
                <a:latin typeface="Tahoma"/>
                <a:cs typeface="Tahoma"/>
              </a:rPr>
              <a:t> large </a:t>
            </a:r>
            <a:r>
              <a:rPr sz="1000" spc="-55" dirty="0">
                <a:latin typeface="Tahoma"/>
                <a:cs typeface="Tahoma"/>
              </a:rPr>
              <a:t>decrease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variance.</a:t>
            </a:r>
            <a:endParaRPr sz="100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95"/>
              </a:spcBef>
            </a:pPr>
            <a:r>
              <a:rPr sz="1100" dirty="0">
                <a:latin typeface="Tahoma"/>
                <a:cs typeface="Tahoma"/>
              </a:rPr>
              <a:t>Both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substantially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less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computationally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expensive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compared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subset </a:t>
            </a:r>
            <a:r>
              <a:rPr sz="1100" spc="-10" dirty="0">
                <a:latin typeface="Tahoma"/>
                <a:cs typeface="Tahoma"/>
              </a:rPr>
              <a:t>selection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4" y="2719262"/>
            <a:ext cx="65201" cy="6520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Selecting</a:t>
            </a:r>
            <a:r>
              <a:rPr spc="-7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20" dirty="0"/>
              <a:t>Tuning</a:t>
            </a:r>
            <a:r>
              <a:rPr spc="-75" dirty="0"/>
              <a:t> </a:t>
            </a:r>
            <a:r>
              <a:rPr spc="-40" dirty="0"/>
              <a:t>Parameter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3539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9349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1608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09723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921688"/>
            <a:ext cx="5464175" cy="1396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4455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Cross-</a:t>
            </a:r>
            <a:r>
              <a:rPr sz="1100" spc="-25" dirty="0">
                <a:latin typeface="Tahoma"/>
                <a:cs typeface="Tahoma"/>
              </a:rPr>
              <a:t>validation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offers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simple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way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choose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tuning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parameter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ridge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lasso.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30" dirty="0">
                <a:latin typeface="Tahoma"/>
                <a:cs typeface="Tahoma"/>
              </a:rPr>
              <a:t>Take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many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70" dirty="0">
                <a:latin typeface="Cambria"/>
                <a:cs typeface="Cambria"/>
              </a:rPr>
              <a:t>𝜆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sz="1100" spc="-30" dirty="0">
                <a:latin typeface="Tahoma"/>
                <a:cs typeface="Tahoma"/>
              </a:rPr>
              <a:t>Compute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cross-</a:t>
            </a:r>
            <a:r>
              <a:rPr sz="1100" spc="-30" dirty="0">
                <a:latin typeface="Tahoma"/>
                <a:cs typeface="Tahoma"/>
              </a:rPr>
              <a:t>validation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fitted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Cambria"/>
                <a:cs typeface="Cambria"/>
              </a:rPr>
              <a:t>𝜆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35" dirty="0">
                <a:latin typeface="Tahoma"/>
                <a:cs typeface="Tahoma"/>
              </a:rPr>
              <a:t>Choose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tuning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parameter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smallest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cross-</a:t>
            </a:r>
            <a:r>
              <a:rPr sz="1100" spc="-30" dirty="0">
                <a:latin typeface="Tahoma"/>
                <a:cs typeface="Tahoma"/>
              </a:rPr>
              <a:t>validation </a:t>
            </a:r>
            <a:r>
              <a:rPr sz="1100" spc="-10" dirty="0">
                <a:latin typeface="Tahoma"/>
                <a:cs typeface="Tahoma"/>
              </a:rPr>
              <a:t>error.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Tahoma"/>
                <a:cs typeface="Tahoma"/>
              </a:rPr>
              <a:t>Refit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using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chosen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tuning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parameter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complete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observations.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95" dirty="0"/>
              <a:t> </a:t>
            </a:r>
            <a:r>
              <a:rPr spc="-20" dirty="0"/>
              <a:t>Ridge</a:t>
            </a:r>
            <a:r>
              <a:rPr spc="-30" dirty="0"/>
              <a:t> </a:t>
            </a:r>
            <a:r>
              <a:rPr spc="-55" dirty="0"/>
              <a:t>Regression</a:t>
            </a:r>
            <a:r>
              <a:rPr spc="-35" dirty="0"/>
              <a:t> </a:t>
            </a:r>
            <a:r>
              <a:rPr spc="120" dirty="0"/>
              <a:t>&amp;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Lasso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32814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90916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4903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07145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29870" y="787947"/>
            <a:ext cx="5337175" cy="13163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-20" dirty="0"/>
              <a:t>Open</a:t>
            </a:r>
            <a:r>
              <a:rPr spc="-30" dirty="0"/>
              <a:t> </a:t>
            </a:r>
            <a:r>
              <a:rPr spc="-10" dirty="0"/>
              <a:t>the</a:t>
            </a:r>
            <a:r>
              <a:rPr spc="-30" dirty="0"/>
              <a:t> </a:t>
            </a:r>
            <a:r>
              <a:rPr spc="-25" dirty="0"/>
              <a:t>Linear</a:t>
            </a:r>
            <a:r>
              <a:rPr spc="-30" dirty="0"/>
              <a:t> </a:t>
            </a:r>
            <a:r>
              <a:rPr dirty="0"/>
              <a:t>Model</a:t>
            </a:r>
            <a:r>
              <a:rPr spc="-30" dirty="0"/>
              <a:t> Selection </a:t>
            </a:r>
            <a:r>
              <a:rPr spc="-35" dirty="0"/>
              <a:t>and</a:t>
            </a:r>
            <a:r>
              <a:rPr spc="-30" dirty="0"/>
              <a:t> Regularization </a:t>
            </a:r>
            <a:r>
              <a:rPr dirty="0"/>
              <a:t>R</a:t>
            </a:r>
            <a:r>
              <a:rPr spc="-30" dirty="0"/>
              <a:t> Markdown </a:t>
            </a:r>
            <a:r>
              <a:rPr spc="-20" dirty="0"/>
              <a:t>or</a:t>
            </a:r>
            <a:r>
              <a:rPr spc="-30" dirty="0"/>
              <a:t> </a:t>
            </a:r>
            <a:r>
              <a:rPr spc="-25" dirty="0"/>
              <a:t>Jupyter</a:t>
            </a:r>
            <a:r>
              <a:rPr spc="-30" dirty="0"/>
              <a:t> </a:t>
            </a:r>
            <a:r>
              <a:rPr spc="-25" dirty="0"/>
              <a:t>Notebook</a:t>
            </a:r>
            <a:r>
              <a:rPr spc="-30" dirty="0"/>
              <a:t> </a:t>
            </a:r>
            <a:r>
              <a:rPr spc="-10" dirty="0"/>
              <a:t>file.</a:t>
            </a:r>
          </a:p>
          <a:p>
            <a:pPr marL="289560" marR="1598930">
              <a:lnSpc>
                <a:spcPct val="154000"/>
              </a:lnSpc>
            </a:pPr>
            <a:r>
              <a:rPr dirty="0"/>
              <a:t>Go</a:t>
            </a:r>
            <a:r>
              <a:rPr spc="-45" dirty="0"/>
              <a:t> </a:t>
            </a:r>
            <a:r>
              <a:rPr spc="-50" dirty="0"/>
              <a:t>over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10" dirty="0"/>
              <a:t>“Ridge</a:t>
            </a:r>
            <a:r>
              <a:rPr spc="-40" dirty="0"/>
              <a:t> Regression” </a:t>
            </a:r>
            <a:r>
              <a:rPr spc="-30" dirty="0"/>
              <a:t>section</a:t>
            </a:r>
            <a:r>
              <a:rPr spc="-40" dirty="0"/>
              <a:t> </a:t>
            </a:r>
            <a:r>
              <a:rPr spc="-35" dirty="0"/>
              <a:t>together</a:t>
            </a:r>
            <a:r>
              <a:rPr spc="-40" dirty="0"/>
              <a:t> </a:t>
            </a:r>
            <a:r>
              <a:rPr spc="-30" dirty="0"/>
              <a:t>as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35" dirty="0"/>
              <a:t>class. </a:t>
            </a:r>
            <a:r>
              <a:rPr dirty="0"/>
              <a:t>Go</a:t>
            </a:r>
            <a:r>
              <a:rPr spc="-40" dirty="0"/>
              <a:t> </a:t>
            </a:r>
            <a:r>
              <a:rPr spc="-50" dirty="0"/>
              <a:t>over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dirty="0"/>
              <a:t>“The</a:t>
            </a:r>
            <a:r>
              <a:rPr spc="-35" dirty="0"/>
              <a:t> </a:t>
            </a:r>
            <a:r>
              <a:rPr spc="-10" dirty="0"/>
              <a:t>Lasso”</a:t>
            </a:r>
            <a:r>
              <a:rPr spc="-35" dirty="0"/>
              <a:t> </a:t>
            </a:r>
            <a:r>
              <a:rPr spc="-30" dirty="0"/>
              <a:t>section</a:t>
            </a:r>
            <a:r>
              <a:rPr spc="-35" dirty="0"/>
              <a:t> together </a:t>
            </a:r>
            <a:r>
              <a:rPr spc="-30" dirty="0"/>
              <a:t>as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class.</a:t>
            </a: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pc="-20" dirty="0"/>
              <a:t>10</a:t>
            </a:r>
            <a:r>
              <a:rPr spc="-45" dirty="0"/>
              <a:t> </a:t>
            </a:r>
            <a:r>
              <a:rPr spc="-35" dirty="0"/>
              <a:t>minutes</a:t>
            </a:r>
            <a:r>
              <a:rPr spc="-45" dirty="0"/>
              <a:t> </a:t>
            </a:r>
            <a:r>
              <a:rPr spc="-20" dirty="0"/>
              <a:t>for</a:t>
            </a:r>
            <a:r>
              <a:rPr spc="-40" dirty="0"/>
              <a:t> </a:t>
            </a:r>
            <a:r>
              <a:rPr spc="-35" dirty="0"/>
              <a:t>students</a:t>
            </a:r>
            <a:r>
              <a:rPr spc="-45" dirty="0"/>
              <a:t> </a:t>
            </a:r>
            <a:r>
              <a:rPr dirty="0"/>
              <a:t>to</a:t>
            </a:r>
            <a:r>
              <a:rPr spc="-40" dirty="0"/>
              <a:t> complete</a:t>
            </a:r>
            <a:r>
              <a:rPr spc="-45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10" dirty="0"/>
              <a:t>questions.</a:t>
            </a: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pc="-35" dirty="0"/>
              <a:t>Questions </a:t>
            </a:r>
            <a:r>
              <a:rPr spc="-40" dirty="0"/>
              <a:t>should</a:t>
            </a:r>
            <a:r>
              <a:rPr spc="-30" dirty="0"/>
              <a:t> </a:t>
            </a:r>
            <a:r>
              <a:rPr spc="-10" dirty="0"/>
              <a:t>be</a:t>
            </a:r>
            <a:r>
              <a:rPr spc="-35" dirty="0"/>
              <a:t> </a:t>
            </a:r>
            <a:r>
              <a:rPr spc="-40" dirty="0"/>
              <a:t>completed</a:t>
            </a:r>
            <a:r>
              <a:rPr spc="-30" dirty="0"/>
              <a:t> </a:t>
            </a:r>
            <a:r>
              <a:rPr dirty="0"/>
              <a:t>at</a:t>
            </a:r>
            <a:r>
              <a:rPr spc="-30" dirty="0"/>
              <a:t> </a:t>
            </a:r>
            <a:r>
              <a:rPr spc="-60" dirty="0"/>
              <a:t>home</a:t>
            </a:r>
            <a:r>
              <a:rPr spc="-25" dirty="0"/>
              <a:t> </a:t>
            </a:r>
            <a:r>
              <a:rPr dirty="0"/>
              <a:t>if</a:t>
            </a:r>
            <a:r>
              <a:rPr spc="-30" dirty="0"/>
              <a:t> </a:t>
            </a:r>
            <a:r>
              <a:rPr spc="-10" dirty="0"/>
              <a:t>time</a:t>
            </a:r>
            <a:r>
              <a:rPr spc="-35" dirty="0"/>
              <a:t> </a:t>
            </a:r>
            <a:r>
              <a:rPr spc="-55" dirty="0"/>
              <a:t>does</a:t>
            </a:r>
            <a:r>
              <a:rPr spc="-30" dirty="0"/>
              <a:t> </a:t>
            </a:r>
            <a:r>
              <a:rPr dirty="0"/>
              <a:t>not</a:t>
            </a:r>
            <a:r>
              <a:rPr spc="-30" dirty="0"/>
              <a:t> </a:t>
            </a:r>
            <a:r>
              <a:rPr spc="-10" dirty="0"/>
              <a:t>allow.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-25" dirty="0"/>
              <a:t>Chapter</a:t>
            </a:r>
            <a:r>
              <a:rPr spc="-45" dirty="0"/>
              <a:t> </a:t>
            </a:r>
            <a:r>
              <a:rPr dirty="0"/>
              <a:t>6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10" dirty="0"/>
              <a:t>ISLR2</a:t>
            </a:r>
            <a:r>
              <a:rPr spc="-40" dirty="0"/>
              <a:t> </a:t>
            </a:r>
            <a:r>
              <a:rPr spc="-35" dirty="0"/>
              <a:t>and</a:t>
            </a:r>
            <a:r>
              <a:rPr spc="-40" dirty="0"/>
              <a:t> </a:t>
            </a:r>
            <a:r>
              <a:rPr dirty="0"/>
              <a:t>ISLP</a:t>
            </a:r>
            <a:r>
              <a:rPr spc="-40" dirty="0"/>
              <a:t> </a:t>
            </a:r>
            <a:r>
              <a:rPr spc="-10" dirty="0"/>
              <a:t>books:</a:t>
            </a: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spc="-35" dirty="0"/>
              <a:t>James,</a:t>
            </a:r>
            <a:r>
              <a:rPr spc="-30" dirty="0"/>
              <a:t> </a:t>
            </a:r>
            <a:r>
              <a:rPr spc="-35" dirty="0"/>
              <a:t>Gareth,</a:t>
            </a:r>
            <a:r>
              <a:rPr spc="-30" dirty="0"/>
              <a:t> </a:t>
            </a:r>
            <a:r>
              <a:rPr dirty="0"/>
              <a:t>et</a:t>
            </a:r>
            <a:r>
              <a:rPr spc="-30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spc="-10" dirty="0"/>
              <a:t>“Linear</a:t>
            </a:r>
            <a:r>
              <a:rPr spc="-30" dirty="0"/>
              <a:t> </a:t>
            </a:r>
            <a:r>
              <a:rPr dirty="0"/>
              <a:t>Model</a:t>
            </a:r>
            <a:r>
              <a:rPr spc="-30" dirty="0"/>
              <a:t> Selection </a:t>
            </a:r>
            <a:r>
              <a:rPr spc="-35" dirty="0"/>
              <a:t>and</a:t>
            </a:r>
            <a:r>
              <a:rPr spc="-25" dirty="0"/>
              <a:t> </a:t>
            </a:r>
            <a:r>
              <a:rPr spc="-30" dirty="0"/>
              <a:t>Regularization.”</a:t>
            </a:r>
            <a:r>
              <a:rPr spc="75" dirty="0"/>
              <a:t> </a:t>
            </a:r>
            <a:r>
              <a:rPr dirty="0"/>
              <a:t>An</a:t>
            </a:r>
            <a:r>
              <a:rPr spc="-30" dirty="0"/>
              <a:t> Introduction </a:t>
            </a:r>
            <a:r>
              <a:rPr spc="-25" dirty="0"/>
              <a:t>to </a:t>
            </a:r>
            <a:r>
              <a:rPr dirty="0"/>
              <a:t>Statistical</a:t>
            </a:r>
            <a:r>
              <a:rPr spc="-30" dirty="0"/>
              <a:t> </a:t>
            </a:r>
            <a:r>
              <a:rPr spc="-35" dirty="0"/>
              <a:t>Learning:</a:t>
            </a:r>
            <a:r>
              <a:rPr spc="7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Applications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R,</a:t>
            </a:r>
            <a:r>
              <a:rPr spc="-30" dirty="0"/>
              <a:t> </a:t>
            </a:r>
            <a:r>
              <a:rPr spc="-40" dirty="0"/>
              <a:t>2nd</a:t>
            </a:r>
            <a:r>
              <a:rPr spc="-30" dirty="0"/>
              <a:t> </a:t>
            </a:r>
            <a:r>
              <a:rPr spc="-50" dirty="0"/>
              <a:t>ed.,</a:t>
            </a:r>
            <a:r>
              <a:rPr spc="-30" dirty="0"/>
              <a:t> </a:t>
            </a:r>
            <a:r>
              <a:rPr spc="-40" dirty="0"/>
              <a:t>Springer,</a:t>
            </a:r>
            <a:r>
              <a:rPr spc="-30" dirty="0"/>
              <a:t> </a:t>
            </a:r>
            <a:r>
              <a:rPr spc="-10" dirty="0"/>
              <a:t>2021.</a:t>
            </a:r>
          </a:p>
          <a:p>
            <a:pPr marL="12700" marR="5080">
              <a:lnSpc>
                <a:spcPct val="102600"/>
              </a:lnSpc>
              <a:spcBef>
                <a:spcPts val="680"/>
              </a:spcBef>
            </a:pPr>
            <a:r>
              <a:rPr spc="-35" dirty="0"/>
              <a:t>James,</a:t>
            </a:r>
            <a:r>
              <a:rPr spc="-30" dirty="0"/>
              <a:t> </a:t>
            </a:r>
            <a:r>
              <a:rPr spc="-35" dirty="0"/>
              <a:t>Gareth,</a:t>
            </a:r>
            <a:r>
              <a:rPr spc="-30" dirty="0"/>
              <a:t> </a:t>
            </a:r>
            <a:r>
              <a:rPr dirty="0"/>
              <a:t>et</a:t>
            </a:r>
            <a:r>
              <a:rPr spc="-30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spc="-10" dirty="0"/>
              <a:t>“Linear</a:t>
            </a:r>
            <a:r>
              <a:rPr spc="-30" dirty="0"/>
              <a:t> </a:t>
            </a:r>
            <a:r>
              <a:rPr dirty="0"/>
              <a:t>Model</a:t>
            </a:r>
            <a:r>
              <a:rPr spc="-30" dirty="0"/>
              <a:t> Selection </a:t>
            </a:r>
            <a:r>
              <a:rPr spc="-35" dirty="0"/>
              <a:t>and</a:t>
            </a:r>
            <a:r>
              <a:rPr spc="-25" dirty="0"/>
              <a:t> </a:t>
            </a:r>
            <a:r>
              <a:rPr spc="-30" dirty="0"/>
              <a:t>Regularization.”</a:t>
            </a:r>
            <a:r>
              <a:rPr spc="75" dirty="0"/>
              <a:t> </a:t>
            </a:r>
            <a:r>
              <a:rPr dirty="0"/>
              <a:t>An</a:t>
            </a:r>
            <a:r>
              <a:rPr spc="-30" dirty="0"/>
              <a:t> Introduction </a:t>
            </a:r>
            <a:r>
              <a:rPr spc="-25" dirty="0"/>
              <a:t>to </a:t>
            </a:r>
            <a:r>
              <a:rPr dirty="0"/>
              <a:t>Statistical</a:t>
            </a:r>
            <a:r>
              <a:rPr spc="-45" dirty="0"/>
              <a:t> </a:t>
            </a:r>
            <a:r>
              <a:rPr spc="-35" dirty="0"/>
              <a:t>Learning:</a:t>
            </a:r>
            <a:r>
              <a:rPr spc="65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spc="-20" dirty="0"/>
              <a:t>Applications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10" dirty="0"/>
              <a:t>Python,</a:t>
            </a:r>
            <a:r>
              <a:rPr spc="-40" dirty="0"/>
              <a:t> Springer, </a:t>
            </a:r>
            <a:r>
              <a:rPr spc="-10" dirty="0"/>
              <a:t>2023.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Subset</a:t>
            </a:r>
            <a:r>
              <a:rPr spc="-55" dirty="0"/>
              <a:t> </a:t>
            </a:r>
            <a:r>
              <a:rPr spc="-30" dirty="0"/>
              <a:t>Selection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298397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2858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416873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674988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612621"/>
            <a:ext cx="5439410" cy="21710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2550" algn="just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Subset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selection </a:t>
            </a:r>
            <a:r>
              <a:rPr sz="1100" spc="-55" dirty="0">
                <a:latin typeface="Tahoma"/>
                <a:cs typeface="Tahoma"/>
              </a:rPr>
              <a:t>refers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process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fitting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using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only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subset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predictors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that</a:t>
            </a:r>
            <a:r>
              <a:rPr sz="11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are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thought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associated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with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response</a:t>
            </a:r>
            <a:r>
              <a:rPr sz="1100" spc="-40" dirty="0">
                <a:latin typeface="Tahoma"/>
                <a:cs typeface="Tahoma"/>
              </a:rPr>
              <a:t>.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following results:</a:t>
            </a:r>
            <a:endParaRPr sz="1100" dirty="0">
              <a:latin typeface="Tahoma"/>
              <a:cs typeface="Tahoma"/>
            </a:endParaRPr>
          </a:p>
          <a:p>
            <a:pPr marL="289560" marR="189230">
              <a:lnSpc>
                <a:spcPct val="102600"/>
              </a:lnSpc>
              <a:spcBef>
                <a:spcPts val="680"/>
              </a:spcBef>
            </a:pPr>
            <a:r>
              <a:rPr sz="1100" spc="-70" dirty="0">
                <a:latin typeface="Tahoma"/>
                <a:cs typeface="Tahoma"/>
              </a:rPr>
              <a:t>Improved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model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interpretability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removing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irrelevant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variables,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thereby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reducing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complexity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model.</a:t>
            </a:r>
            <a:endParaRPr sz="1100" dirty="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675"/>
              </a:spcBef>
            </a:pPr>
            <a:r>
              <a:rPr sz="1100" spc="-70" dirty="0">
                <a:latin typeface="Tahoma"/>
                <a:cs typeface="Tahoma"/>
              </a:rPr>
              <a:t>Improved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prediction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accuracy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reduction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risk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overfitting</a:t>
            </a:r>
            <a:r>
              <a:rPr sz="1100" spc="-35" dirty="0">
                <a:latin typeface="Tahoma"/>
                <a:cs typeface="Tahoma"/>
              </a:rPr>
              <a:t> 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fitted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coeﬀicients.</a:t>
            </a:r>
            <a:endParaRPr sz="1100" dirty="0">
              <a:latin typeface="Tahoma"/>
              <a:cs typeface="Tahoma"/>
            </a:endParaRPr>
          </a:p>
          <a:p>
            <a:pPr marL="289560" marR="2663190" indent="-277495">
              <a:lnSpc>
                <a:spcPct val="154000"/>
              </a:lnSpc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cover</a:t>
            </a:r>
            <a:r>
              <a:rPr sz="1100" spc="-40" dirty="0">
                <a:latin typeface="Tahoma"/>
                <a:cs typeface="Tahoma"/>
              </a:rPr>
              <a:t> two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methods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subset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selection: </a:t>
            </a:r>
            <a:r>
              <a:rPr sz="1100" dirty="0">
                <a:latin typeface="Tahoma"/>
                <a:cs typeface="Tahoma"/>
              </a:rPr>
              <a:t>Best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Subset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Selection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sz="1100" spc="-45" dirty="0">
                <a:latin typeface="Tahoma"/>
                <a:cs typeface="Tahoma"/>
              </a:rPr>
              <a:t>Stepwise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Model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Selection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Best</a:t>
            </a:r>
            <a:r>
              <a:rPr spc="-40" dirty="0"/>
              <a:t> </a:t>
            </a:r>
            <a:r>
              <a:rPr spc="-35" dirty="0"/>
              <a:t>Subset </a:t>
            </a:r>
            <a:r>
              <a:rPr spc="-3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85154"/>
            <a:ext cx="5420360" cy="365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Best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subset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selection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involves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fitting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least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every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possible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combination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𝑝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choosing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best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among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all.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works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follows: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097003"/>
            <a:ext cx="114103" cy="1141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93" y="108481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038631"/>
            <a:ext cx="111506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𝑘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2,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𝑝</a:t>
            </a:r>
            <a:r>
              <a:rPr sz="1100" spc="-25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84426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2132" y="1296746"/>
            <a:ext cx="5190490" cy="799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118745">
              <a:lnSpc>
                <a:spcPct val="102600"/>
              </a:lnSpc>
              <a:spcBef>
                <a:spcPts val="90"/>
              </a:spcBef>
            </a:pP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Fit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all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possible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models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that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contain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𝑘</a:t>
            </a:r>
            <a:r>
              <a:rPr sz="11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predictors.</a:t>
            </a:r>
            <a:r>
              <a:rPr sz="1100" spc="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(i.e.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𝑘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2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separate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possible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combination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predictors)</a:t>
            </a:r>
            <a:endParaRPr sz="1100">
              <a:latin typeface="Tahoma"/>
              <a:cs typeface="Tahoma"/>
            </a:endParaRPr>
          </a:p>
          <a:p>
            <a:pPr marL="62865" marR="55880">
              <a:lnSpc>
                <a:spcPct val="102600"/>
              </a:lnSpc>
              <a:spcBef>
                <a:spcPts val="675"/>
              </a:spcBef>
            </a:pP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Pick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best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model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from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set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models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with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𝑘</a:t>
            </a:r>
            <a:r>
              <a:rPr sz="11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predictors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call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245" dirty="0">
                <a:latin typeface="Cambria"/>
                <a:cs typeface="Cambria"/>
              </a:rPr>
              <a:t>ℎ</a:t>
            </a:r>
            <a:r>
              <a:rPr sz="1125" spc="367" baseline="-22222" dirty="0">
                <a:latin typeface="Cambria"/>
                <a:cs typeface="Cambria"/>
              </a:rPr>
              <a:t>𝑘</a:t>
            </a:r>
            <a:r>
              <a:rPr sz="1100" spc="245" dirty="0">
                <a:latin typeface="Tahoma"/>
                <a:cs typeface="Tahoma"/>
              </a:rPr>
              <a:t>.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best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one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smallest residual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(RSS)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largest </a:t>
            </a:r>
            <a:r>
              <a:rPr sz="1100" spc="45" dirty="0">
                <a:latin typeface="Cambria"/>
                <a:cs typeface="Cambria"/>
              </a:rPr>
              <a:t>𝑅</a:t>
            </a:r>
            <a:r>
              <a:rPr sz="1125" spc="67" baseline="29629" dirty="0">
                <a:latin typeface="Cambria"/>
                <a:cs typeface="Cambria"/>
              </a:rPr>
              <a:t>2</a:t>
            </a:r>
            <a:r>
              <a:rPr sz="1100" spc="4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14614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7796" y="2215499"/>
            <a:ext cx="114103" cy="11410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51993" y="220330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532" y="2157120"/>
            <a:ext cx="524510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Select</a:t>
            </a:r>
            <a:r>
              <a:rPr sz="11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best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model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275" dirty="0">
                <a:latin typeface="Cambria"/>
                <a:cs typeface="Cambria"/>
              </a:rPr>
              <a:t>ℎ</a:t>
            </a:r>
            <a:r>
              <a:rPr sz="1125" spc="412" baseline="-22222" dirty="0">
                <a:latin typeface="Cambria"/>
                <a:cs typeface="Cambria"/>
              </a:rPr>
              <a:t>0</a:t>
            </a:r>
            <a:r>
              <a:rPr sz="1100" spc="27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360" dirty="0">
                <a:latin typeface="Cambria"/>
                <a:cs typeface="Cambria"/>
              </a:rPr>
              <a:t>ℎ</a:t>
            </a:r>
            <a:r>
              <a:rPr sz="1125" spc="540" baseline="-22222" dirty="0">
                <a:latin typeface="Cambria"/>
                <a:cs typeface="Cambria"/>
              </a:rPr>
              <a:t>𝑝</a:t>
            </a:r>
            <a:r>
              <a:rPr sz="1125" spc="277" baseline="-22222" dirty="0">
                <a:latin typeface="Cambria"/>
                <a:cs typeface="Cambria"/>
              </a:rPr>
              <a:t> </a:t>
            </a:r>
            <a:r>
              <a:rPr sz="1100" spc="-65" dirty="0">
                <a:latin typeface="Tahoma"/>
                <a:cs typeface="Tahoma"/>
              </a:rPr>
              <a:t>where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350" dirty="0">
                <a:latin typeface="Cambria"/>
                <a:cs typeface="Cambria"/>
              </a:rPr>
              <a:t>ℎ</a:t>
            </a:r>
            <a:r>
              <a:rPr sz="1125" spc="525" baseline="-22222" dirty="0">
                <a:latin typeface="Cambria"/>
                <a:cs typeface="Cambria"/>
              </a:rPr>
              <a:t>0</a:t>
            </a:r>
            <a:r>
              <a:rPr sz="1125" spc="277" baseline="-22222" dirty="0">
                <a:latin typeface="Cambria"/>
                <a:cs typeface="Cambri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contains </a:t>
            </a:r>
            <a:r>
              <a:rPr sz="1100" spc="-10" dirty="0">
                <a:latin typeface="Tahoma"/>
                <a:cs typeface="Tahoma"/>
              </a:rPr>
              <a:t>no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2241522"/>
            <a:ext cx="5301691" cy="53283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815"/>
              </a:spcBef>
            </a:pPr>
            <a:r>
              <a:rPr lang="en-US" sz="1100" spc="-25" dirty="0">
                <a:latin typeface="Tahoma"/>
                <a:cs typeface="Tahoma"/>
              </a:rPr>
              <a:t>      </a:t>
            </a:r>
            <a:r>
              <a:rPr sz="1100" spc="-25" dirty="0">
                <a:latin typeface="Tahoma"/>
                <a:cs typeface="Tahoma"/>
              </a:rPr>
              <a:t>simply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sample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observation.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methods </a:t>
            </a:r>
            <a:r>
              <a:rPr sz="1100" spc="-60" dirty="0">
                <a:latin typeface="Tahoma"/>
                <a:cs typeface="Tahoma"/>
              </a:rPr>
              <a:t>used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choose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best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step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discussed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later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on.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9DF986F7-1999-81E0-0198-23976E1476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7935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F986F7-1999-81E0-0198-23976E147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300" y="59979"/>
            <a:ext cx="21018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Best</a:t>
            </a:r>
            <a:r>
              <a:rPr spc="-40" dirty="0"/>
              <a:t> </a:t>
            </a:r>
            <a:r>
              <a:rPr spc="-35" dirty="0"/>
              <a:t>Subset </a:t>
            </a:r>
            <a:r>
              <a:rPr spc="-30" dirty="0"/>
              <a:t>Selection</a:t>
            </a:r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538693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796795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1111945"/>
            <a:ext cx="4241800" cy="7931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spc="-20" dirty="0">
                <a:latin typeface="Tahoma"/>
                <a:cs typeface="Tahoma"/>
              </a:rPr>
              <a:t>There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several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diﬀiculties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associated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subset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selection.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54000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grows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increase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5" dirty="0">
                <a:latin typeface="Cambria"/>
                <a:cs typeface="Cambria"/>
              </a:rPr>
              <a:t>𝑝</a:t>
            </a:r>
            <a:r>
              <a:rPr sz="1100" spc="-25" dirty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very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computationally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expensive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result.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0408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Forward</a:t>
            </a:r>
            <a:r>
              <a:rPr spc="-30" dirty="0"/>
              <a:t> </a:t>
            </a:r>
            <a:r>
              <a:rPr spc="-50" dirty="0"/>
              <a:t>Stepwise</a:t>
            </a:r>
            <a:r>
              <a:rPr spc="-25" dirty="0"/>
              <a:t> 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70342"/>
            <a:ext cx="540893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Tahoma"/>
                <a:cs typeface="Tahoma"/>
              </a:rPr>
              <a:t>Forward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stepwise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selection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works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fitting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progressively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more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predictors,</a:t>
            </a:r>
            <a:r>
              <a:rPr sz="1100" spc="-25" dirty="0">
                <a:latin typeface="Tahoma"/>
                <a:cs typeface="Tahoma"/>
              </a:rPr>
              <a:t> adding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order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greatest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improvement.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process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as </a:t>
            </a:r>
            <a:r>
              <a:rPr sz="1100" spc="-10" dirty="0">
                <a:latin typeface="Tahoma"/>
                <a:cs typeface="Tahoma"/>
              </a:rPr>
              <a:t>follows: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406248"/>
            <a:ext cx="114103" cy="1141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93" y="139404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32" y="1181577"/>
            <a:ext cx="5145405" cy="800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1944370">
              <a:lnSpc>
                <a:spcPct val="154000"/>
              </a:lnSpc>
              <a:spcBef>
                <a:spcPts val="95"/>
              </a:spcBef>
            </a:pPr>
            <a:r>
              <a:rPr sz="1100" dirty="0">
                <a:latin typeface="Tahoma"/>
                <a:cs typeface="Tahoma"/>
              </a:rPr>
              <a:t>Let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350" dirty="0">
                <a:latin typeface="Cambria"/>
                <a:cs typeface="Cambria"/>
              </a:rPr>
              <a:t>ℎ</a:t>
            </a:r>
            <a:r>
              <a:rPr sz="1125" spc="525" baseline="-22222" dirty="0">
                <a:latin typeface="Cambria"/>
                <a:cs typeface="Cambria"/>
              </a:rPr>
              <a:t>0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-55" dirty="0">
                <a:latin typeface="Tahoma"/>
                <a:cs typeface="Tahoma"/>
              </a:rPr>
              <a:t>denote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contains </a:t>
            </a:r>
            <a:r>
              <a:rPr sz="1100" spc="-10" dirty="0">
                <a:latin typeface="Tahoma"/>
                <a:cs typeface="Tahoma"/>
              </a:rPr>
              <a:t>no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predictors. </a:t>
            </a: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𝑘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𝑝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1</a:t>
            </a:r>
            <a:r>
              <a:rPr sz="1100" spc="-25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Fit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include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365" dirty="0">
                <a:latin typeface="Cambria"/>
                <a:cs typeface="Cambria"/>
              </a:rPr>
              <a:t>ℎ</a:t>
            </a:r>
            <a:r>
              <a:rPr sz="1125" spc="547" baseline="-22222" dirty="0">
                <a:latin typeface="Cambria"/>
                <a:cs typeface="Cambria"/>
              </a:rPr>
              <a:t>𝑘</a:t>
            </a:r>
            <a:r>
              <a:rPr sz="1125" spc="300" baseline="-22222" dirty="0">
                <a:latin typeface="Cambria"/>
                <a:cs typeface="Cambria"/>
              </a:rPr>
              <a:t> </a:t>
            </a:r>
            <a:r>
              <a:rPr sz="1100" spc="-30" dirty="0">
                <a:latin typeface="Tahoma"/>
                <a:cs typeface="Tahoma"/>
              </a:rPr>
              <a:t>along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one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additional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predictor.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796" y="1664363"/>
            <a:ext cx="114103" cy="1141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93" y="165215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1771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89351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7532" y="2167358"/>
            <a:ext cx="528193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45" dirty="0">
                <a:latin typeface="Tahoma"/>
                <a:cs typeface="Tahoma"/>
              </a:rPr>
              <a:t>Choose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from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50" dirty="0">
                <a:latin typeface="Cambria"/>
                <a:cs typeface="Cambria"/>
              </a:rPr>
              <a:t>𝑝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𝑘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models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above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call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195" dirty="0">
                <a:latin typeface="Cambria"/>
                <a:cs typeface="Cambria"/>
              </a:rPr>
              <a:t>ℎ</a:t>
            </a:r>
            <a:r>
              <a:rPr sz="1125" spc="292" baseline="-22222" dirty="0">
                <a:latin typeface="Cambria"/>
                <a:cs typeface="Cambria"/>
              </a:rPr>
              <a:t>𝑘+1</a:t>
            </a:r>
            <a:r>
              <a:rPr sz="1100" spc="195" dirty="0">
                <a:latin typeface="Tahoma"/>
                <a:cs typeface="Tahoma"/>
              </a:rPr>
              <a:t>.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best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</a:t>
            </a:r>
            <a:r>
              <a:rPr sz="1100" spc="-25" dirty="0">
                <a:latin typeface="Tahoma"/>
                <a:cs typeface="Tahoma"/>
              </a:rPr>
              <a:t> is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148" y="2384452"/>
            <a:ext cx="4510387" cy="500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54000"/>
              </a:lnSpc>
              <a:spcBef>
                <a:spcPts val="95"/>
              </a:spcBef>
            </a:pP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one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smallest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RSS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40" dirty="0">
                <a:latin typeface="Tahoma"/>
                <a:cs typeface="Tahoma"/>
              </a:rPr>
              <a:t> highest </a:t>
            </a:r>
            <a:r>
              <a:rPr sz="1100" spc="45" dirty="0">
                <a:latin typeface="Cambria"/>
                <a:cs typeface="Cambria"/>
              </a:rPr>
              <a:t>𝑅</a:t>
            </a:r>
            <a:r>
              <a:rPr sz="1125" spc="67" baseline="29629" dirty="0">
                <a:latin typeface="Cambria"/>
                <a:cs typeface="Cambria"/>
              </a:rPr>
              <a:t>2</a:t>
            </a:r>
            <a:r>
              <a:rPr sz="1100" spc="45" dirty="0">
                <a:latin typeface="Tahoma"/>
                <a:cs typeface="Tahoma"/>
              </a:rPr>
              <a:t>. </a:t>
            </a:r>
            <a:r>
              <a:rPr sz="1100" spc="-25" dirty="0">
                <a:latin typeface="Tahoma"/>
                <a:cs typeface="Tahoma"/>
              </a:rPr>
              <a:t>Select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best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275" dirty="0">
                <a:latin typeface="Cambria"/>
                <a:cs typeface="Cambria"/>
              </a:rPr>
              <a:t>ℎ</a:t>
            </a:r>
            <a:r>
              <a:rPr sz="1125" spc="412" baseline="-22222" dirty="0">
                <a:latin typeface="Cambria"/>
                <a:cs typeface="Cambria"/>
              </a:rPr>
              <a:t>0</a:t>
            </a:r>
            <a:r>
              <a:rPr sz="1100" spc="27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215" dirty="0">
                <a:latin typeface="Cambria"/>
                <a:cs typeface="Cambria"/>
              </a:rPr>
              <a:t>ℎ</a:t>
            </a:r>
            <a:r>
              <a:rPr sz="1125" spc="322" baseline="-22222" dirty="0">
                <a:latin typeface="Cambria"/>
                <a:cs typeface="Cambria"/>
              </a:rPr>
              <a:t>𝑝</a:t>
            </a:r>
            <a:r>
              <a:rPr sz="1100" spc="21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Backward</a:t>
            </a:r>
            <a:r>
              <a:rPr spc="-55" dirty="0"/>
              <a:t> </a:t>
            </a:r>
            <a:r>
              <a:rPr spc="-50" dirty="0"/>
              <a:t>Stepwise </a:t>
            </a:r>
            <a:r>
              <a:rPr spc="-2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756" y="525154"/>
            <a:ext cx="483686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Backward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stepwise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selection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simply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reverse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forward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stepwise</a:t>
            </a:r>
            <a:r>
              <a:rPr sz="1100" spc="-25" dirty="0">
                <a:latin typeface="Tahoma"/>
                <a:cs typeface="Tahoma"/>
              </a:rPr>
              <a:t> selection.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086751"/>
            <a:ext cx="114103" cy="1141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93" y="107454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32" y="975088"/>
            <a:ext cx="3745865" cy="800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679450">
              <a:lnSpc>
                <a:spcPct val="154000"/>
              </a:lnSpc>
              <a:spcBef>
                <a:spcPts val="95"/>
              </a:spcBef>
            </a:pPr>
            <a:r>
              <a:rPr sz="1100" dirty="0">
                <a:latin typeface="Tahoma"/>
                <a:cs typeface="Tahoma"/>
              </a:rPr>
              <a:t>Let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360" dirty="0">
                <a:latin typeface="Cambria"/>
                <a:cs typeface="Cambria"/>
              </a:rPr>
              <a:t>ℎ</a:t>
            </a:r>
            <a:r>
              <a:rPr sz="1125" spc="540" baseline="-22222" dirty="0">
                <a:latin typeface="Cambria"/>
                <a:cs typeface="Cambria"/>
              </a:rPr>
              <a:t>𝑝</a:t>
            </a:r>
            <a:r>
              <a:rPr sz="1125" spc="284" baseline="-22222" dirty="0"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model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contains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𝑝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predictors. </a:t>
            </a:r>
            <a:r>
              <a:rPr sz="1100" spc="-10" dirty="0">
                <a:latin typeface="Tahoma"/>
                <a:cs typeface="Tahoma"/>
              </a:rPr>
              <a:t>For </a:t>
            </a:r>
            <a:r>
              <a:rPr sz="1100" dirty="0">
                <a:latin typeface="Cambria"/>
                <a:cs typeface="Cambria"/>
              </a:rPr>
              <a:t>𝑘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𝑝,</a:t>
            </a:r>
            <a:r>
              <a:rPr sz="1100" spc="2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𝑝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2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∶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Fit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contain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one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220" dirty="0">
                <a:latin typeface="Cambria"/>
                <a:cs typeface="Cambria"/>
              </a:rPr>
              <a:t>ℎ</a:t>
            </a:r>
            <a:r>
              <a:rPr sz="1125" spc="330" baseline="-22222" dirty="0">
                <a:latin typeface="Cambria"/>
                <a:cs typeface="Cambria"/>
              </a:rPr>
              <a:t>𝑘</a:t>
            </a:r>
            <a:r>
              <a:rPr sz="1100" spc="22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796" y="1334413"/>
            <a:ext cx="114103" cy="1141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93" y="132221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65858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923961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7532" y="1836280"/>
            <a:ext cx="528193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35" dirty="0">
                <a:latin typeface="Tahoma"/>
                <a:cs typeface="Tahoma"/>
              </a:rPr>
              <a:t>Choose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from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𝑘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models</a:t>
            </a:r>
            <a:r>
              <a:rPr sz="1100" spc="-40" dirty="0">
                <a:latin typeface="Tahoma"/>
                <a:cs typeface="Tahoma"/>
              </a:rPr>
              <a:t> 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call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195" dirty="0">
                <a:latin typeface="Cambria"/>
                <a:cs typeface="Cambria"/>
              </a:rPr>
              <a:t>ℎ</a:t>
            </a:r>
            <a:r>
              <a:rPr sz="1125" spc="292" baseline="-22222" dirty="0">
                <a:latin typeface="Cambria"/>
                <a:cs typeface="Cambria"/>
              </a:rPr>
              <a:t>𝑘−1</a:t>
            </a:r>
            <a:r>
              <a:rPr sz="1100" spc="195" dirty="0">
                <a:latin typeface="Tahoma"/>
                <a:cs typeface="Tahoma"/>
              </a:rPr>
              <a:t>.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one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532" y="1921504"/>
            <a:ext cx="2733968" cy="5416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lang="en-US" sz="1100" spc="-35" dirty="0">
                <a:latin typeface="Tahoma"/>
                <a:cs typeface="Tahoma"/>
              </a:rPr>
              <a:t>                  </a:t>
            </a:r>
            <a:r>
              <a:rPr sz="1100" spc="-35" dirty="0">
                <a:latin typeface="Tahoma"/>
                <a:cs typeface="Tahoma"/>
              </a:rPr>
              <a:t>smallest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RSS</a:t>
            </a:r>
            <a:r>
              <a:rPr sz="1100" spc="-20" dirty="0">
                <a:latin typeface="Tahoma"/>
                <a:cs typeface="Tahoma"/>
              </a:rPr>
              <a:t> 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highest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45" dirty="0">
                <a:latin typeface="Cambria"/>
                <a:cs typeface="Cambria"/>
              </a:rPr>
              <a:t>𝑅</a:t>
            </a:r>
            <a:r>
              <a:rPr sz="1125" spc="67" baseline="29629" dirty="0">
                <a:latin typeface="Cambria"/>
                <a:cs typeface="Cambria"/>
              </a:rPr>
              <a:t>2</a:t>
            </a:r>
            <a:r>
              <a:rPr sz="1100" spc="4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15"/>
              </a:spcBef>
            </a:pPr>
            <a:r>
              <a:rPr sz="1100" spc="-25" dirty="0">
                <a:latin typeface="Tahoma"/>
                <a:cs typeface="Tahoma"/>
              </a:rPr>
              <a:t>Select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best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275" dirty="0">
                <a:latin typeface="Cambria"/>
                <a:cs typeface="Cambria"/>
              </a:rPr>
              <a:t>ℎ</a:t>
            </a:r>
            <a:r>
              <a:rPr sz="1125" spc="412" baseline="-22222" dirty="0">
                <a:latin typeface="Cambria"/>
                <a:cs typeface="Cambria"/>
              </a:rPr>
              <a:t>0</a:t>
            </a:r>
            <a:r>
              <a:rPr sz="1100" spc="27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215" dirty="0">
                <a:latin typeface="Cambria"/>
                <a:cs typeface="Cambria"/>
              </a:rPr>
              <a:t>ℎ</a:t>
            </a:r>
            <a:r>
              <a:rPr sz="1125" spc="322" baseline="-22222" dirty="0">
                <a:latin typeface="Cambria"/>
                <a:cs typeface="Cambria"/>
              </a:rPr>
              <a:t>𝑝</a:t>
            </a:r>
            <a:r>
              <a:rPr sz="1100" spc="21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7796" y="2324852"/>
            <a:ext cx="114103" cy="1141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1993" y="231186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458FA2E7-35E8-EA96-ED0A-B175A5FE171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50" dirty="0"/>
              <a:t> </a:t>
            </a:r>
            <a:r>
              <a:rPr spc="-35" dirty="0"/>
              <a:t>Subset</a:t>
            </a:r>
            <a:r>
              <a:rPr spc="-75" dirty="0"/>
              <a:t> </a:t>
            </a:r>
            <a:r>
              <a:rPr spc="-30" dirty="0"/>
              <a:t>Selection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3539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9349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1608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60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-20" dirty="0"/>
              <a:t>Open</a:t>
            </a:r>
            <a:r>
              <a:rPr spc="-30" dirty="0"/>
              <a:t> </a:t>
            </a:r>
            <a:r>
              <a:rPr spc="-10" dirty="0"/>
              <a:t>the</a:t>
            </a:r>
            <a:r>
              <a:rPr spc="-30" dirty="0"/>
              <a:t> </a:t>
            </a:r>
            <a:r>
              <a:rPr spc="-25" dirty="0"/>
              <a:t>Linear</a:t>
            </a:r>
            <a:r>
              <a:rPr spc="-30" dirty="0"/>
              <a:t> </a:t>
            </a:r>
            <a:r>
              <a:rPr dirty="0"/>
              <a:t>Model</a:t>
            </a:r>
            <a:r>
              <a:rPr spc="-30" dirty="0"/>
              <a:t> Selection </a:t>
            </a:r>
            <a:r>
              <a:rPr spc="-35" dirty="0"/>
              <a:t>and</a:t>
            </a:r>
            <a:r>
              <a:rPr spc="-30" dirty="0"/>
              <a:t> Regularization </a:t>
            </a:r>
            <a:r>
              <a:rPr dirty="0"/>
              <a:t>R</a:t>
            </a:r>
            <a:r>
              <a:rPr spc="-30" dirty="0"/>
              <a:t> Markdown </a:t>
            </a:r>
            <a:r>
              <a:rPr spc="-20" dirty="0"/>
              <a:t>or</a:t>
            </a:r>
            <a:r>
              <a:rPr spc="-30" dirty="0"/>
              <a:t> </a:t>
            </a:r>
            <a:r>
              <a:rPr spc="-25" dirty="0"/>
              <a:t>Jupyter</a:t>
            </a:r>
            <a:r>
              <a:rPr spc="-30" dirty="0"/>
              <a:t> </a:t>
            </a:r>
            <a:r>
              <a:rPr spc="-25" dirty="0"/>
              <a:t>Notebook</a:t>
            </a:r>
            <a:r>
              <a:rPr spc="-30" dirty="0"/>
              <a:t> </a:t>
            </a:r>
            <a:r>
              <a:rPr spc="-10" dirty="0"/>
              <a:t>file.</a:t>
            </a: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dirty="0"/>
              <a:t>Go</a:t>
            </a:r>
            <a:r>
              <a:rPr spc="-65" dirty="0"/>
              <a:t> </a:t>
            </a:r>
            <a:r>
              <a:rPr spc="-50" dirty="0"/>
              <a:t>over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-45" dirty="0"/>
              <a:t> </a:t>
            </a:r>
            <a:r>
              <a:rPr dirty="0"/>
              <a:t>“Getting</a:t>
            </a:r>
            <a:r>
              <a:rPr spc="-45" dirty="0"/>
              <a:t> </a:t>
            </a:r>
            <a:r>
              <a:rPr spc="-10" dirty="0"/>
              <a:t>Started”</a:t>
            </a:r>
            <a:r>
              <a:rPr spc="-45" dirty="0"/>
              <a:t> </a:t>
            </a:r>
            <a:r>
              <a:rPr spc="-30" dirty="0"/>
              <a:t>section</a:t>
            </a:r>
            <a:r>
              <a:rPr spc="-45" dirty="0"/>
              <a:t> </a:t>
            </a:r>
            <a:r>
              <a:rPr spc="-35" dirty="0"/>
              <a:t>together</a:t>
            </a:r>
            <a:r>
              <a:rPr spc="-45" dirty="0"/>
              <a:t> </a:t>
            </a:r>
            <a:r>
              <a:rPr spc="-30" dirty="0"/>
              <a:t>as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class.</a:t>
            </a:r>
          </a:p>
          <a:p>
            <a:pPr marL="289560" marR="1326515">
              <a:lnSpc>
                <a:spcPct val="154000"/>
              </a:lnSpc>
            </a:pPr>
            <a:r>
              <a:rPr dirty="0"/>
              <a:t>Go</a:t>
            </a:r>
            <a:r>
              <a:rPr spc="-40" dirty="0"/>
              <a:t> </a:t>
            </a:r>
            <a:r>
              <a:rPr spc="-50" dirty="0"/>
              <a:t>over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dirty="0"/>
              <a:t>“Best</a:t>
            </a:r>
            <a:r>
              <a:rPr spc="-40" dirty="0"/>
              <a:t> </a:t>
            </a:r>
            <a:r>
              <a:rPr spc="-35" dirty="0"/>
              <a:t>Subset </a:t>
            </a:r>
            <a:r>
              <a:rPr spc="-10" dirty="0"/>
              <a:t>Selection”</a:t>
            </a:r>
            <a:r>
              <a:rPr spc="-40" dirty="0"/>
              <a:t> </a:t>
            </a:r>
            <a:r>
              <a:rPr spc="-30" dirty="0"/>
              <a:t>section</a:t>
            </a:r>
            <a:r>
              <a:rPr spc="-35" dirty="0"/>
              <a:t> together</a:t>
            </a:r>
            <a:r>
              <a:rPr spc="-40" dirty="0"/>
              <a:t> </a:t>
            </a:r>
            <a:r>
              <a:rPr spc="-30" dirty="0"/>
              <a:t>as</a:t>
            </a:r>
            <a:r>
              <a:rPr spc="-35" dirty="0"/>
              <a:t> </a:t>
            </a:r>
            <a:r>
              <a:rPr dirty="0"/>
              <a:t>a</a:t>
            </a:r>
            <a:r>
              <a:rPr spc="-40" dirty="0"/>
              <a:t> class. </a:t>
            </a:r>
            <a:r>
              <a:rPr dirty="0"/>
              <a:t>Go</a:t>
            </a:r>
            <a:r>
              <a:rPr spc="-55" dirty="0"/>
              <a:t> </a:t>
            </a:r>
            <a:r>
              <a:rPr spc="-50" dirty="0"/>
              <a:t>over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45" dirty="0"/>
              <a:t> </a:t>
            </a:r>
            <a:r>
              <a:rPr spc="-30" dirty="0"/>
              <a:t>“Stepwise</a:t>
            </a:r>
            <a:r>
              <a:rPr spc="-45" dirty="0"/>
              <a:t> </a:t>
            </a:r>
            <a:r>
              <a:rPr spc="-10" dirty="0"/>
              <a:t>Selection”</a:t>
            </a:r>
            <a:r>
              <a:rPr spc="-45" dirty="0"/>
              <a:t> </a:t>
            </a:r>
            <a:r>
              <a:rPr spc="-30" dirty="0"/>
              <a:t>section</a:t>
            </a:r>
            <a:r>
              <a:rPr spc="-45" dirty="0"/>
              <a:t> </a:t>
            </a:r>
            <a:r>
              <a:rPr spc="-35" dirty="0"/>
              <a:t>together</a:t>
            </a:r>
            <a:r>
              <a:rPr spc="-45" dirty="0"/>
              <a:t> </a:t>
            </a:r>
            <a:r>
              <a:rPr spc="-30" dirty="0"/>
              <a:t>as</a:t>
            </a:r>
            <a:r>
              <a:rPr spc="-4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class.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BFB8CEE4-1590-6C93-FF21-15AE016A627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Choosing</a:t>
            </a:r>
            <a:r>
              <a:rPr spc="-80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Optimal</a:t>
            </a:r>
            <a:r>
              <a:rPr spc="-7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81011"/>
            <a:ext cx="5363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Each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subset </a:t>
            </a:r>
            <a:r>
              <a:rPr sz="1100" spc="-35" dirty="0">
                <a:latin typeface="Tahoma"/>
                <a:cs typeface="Tahoma"/>
              </a:rPr>
              <a:t>selection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methods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require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choosing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best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models.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1055166"/>
            <a:ext cx="5444490" cy="35394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cannot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RSS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100" dirty="0">
                <a:latin typeface="Cambria"/>
                <a:cs typeface="Cambria"/>
              </a:rPr>
              <a:t>𝑅</a:t>
            </a:r>
            <a:r>
              <a:rPr sz="1125" spc="150" baseline="29629" dirty="0">
                <a:latin typeface="Cambria"/>
                <a:cs typeface="Cambria"/>
              </a:rPr>
              <a:t>2</a:t>
            </a:r>
            <a:r>
              <a:rPr sz="1125" spc="284" baseline="29629" dirty="0">
                <a:latin typeface="Cambria"/>
                <a:cs typeface="Cambri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our </a:t>
            </a:r>
            <a:r>
              <a:rPr sz="1100" spc="-10" dirty="0">
                <a:latin typeface="Tahoma"/>
                <a:cs typeface="Tahoma"/>
              </a:rPr>
              <a:t>final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decision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always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recommend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model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containing </a:t>
            </a:r>
            <a:r>
              <a:rPr lang="en-US" sz="1100" dirty="0">
                <a:latin typeface="Tahoma"/>
                <a:cs typeface="Tahoma"/>
              </a:rPr>
              <a:t>all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the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predictors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since</a:t>
            </a:r>
            <a:r>
              <a:rPr lang="en-US" sz="1100" spc="-2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it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will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have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the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lowest</a:t>
            </a:r>
            <a:r>
              <a:rPr lang="en-US" sz="1100" spc="-2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training </a:t>
            </a:r>
            <a:r>
              <a:rPr lang="en-US" sz="1100" spc="-50" dirty="0">
                <a:latin typeface="Tahoma"/>
                <a:cs typeface="Tahoma"/>
              </a:rPr>
              <a:t>error</a:t>
            </a:r>
            <a:r>
              <a:rPr lang="en-US" sz="1100" spc="-20" dirty="0">
                <a:latin typeface="Tahoma"/>
                <a:cs typeface="Tahoma"/>
              </a:rPr>
              <a:t> rate. 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47" y="1831162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047" y="2261349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1436659"/>
            <a:ext cx="5482159" cy="97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5994">
              <a:lnSpc>
                <a:spcPct val="154000"/>
              </a:lnSpc>
              <a:spcBef>
                <a:spcPts val="100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need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estimate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error.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There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approaches:</a:t>
            </a:r>
            <a:endParaRPr sz="1100" dirty="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680"/>
              </a:spcBef>
            </a:pP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Indirectly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estimate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test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error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35" dirty="0">
                <a:latin typeface="Tahoma"/>
                <a:cs typeface="Tahoma"/>
              </a:rPr>
              <a:t> adjusting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include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measure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 bias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due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overfitting.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Directly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estimate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test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error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using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validation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approach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cross-</a:t>
            </a:r>
            <a:r>
              <a:rPr sz="1100" spc="-10" dirty="0">
                <a:latin typeface="Tahoma"/>
                <a:cs typeface="Tahoma"/>
              </a:rPr>
              <a:t>validation.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5497" y="3106011"/>
            <a:ext cx="1609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6.5:</a:t>
            </a:r>
            <a:r>
              <a:rPr sz="600" spc="7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Linear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Selection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Regularization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9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26</a:t>
            </a: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9D48C948-9DF6-5314-4D4E-0E9C12E5724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2393</Words>
  <Application>Microsoft Office PowerPoint</Application>
  <PresentationFormat>Custom</PresentationFormat>
  <Paragraphs>246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Black</vt:lpstr>
      <vt:lpstr>Calibri</vt:lpstr>
      <vt:lpstr>Cambria</vt:lpstr>
      <vt:lpstr>Tahoma</vt:lpstr>
      <vt:lpstr>Times New Roman</vt:lpstr>
      <vt:lpstr>Office Theme</vt:lpstr>
      <vt:lpstr>think-cell Slide</vt:lpstr>
      <vt:lpstr>PowerPoint Presentation</vt:lpstr>
      <vt:lpstr>Introduction</vt:lpstr>
      <vt:lpstr>Subset Selection</vt:lpstr>
      <vt:lpstr>Best Subset Selection</vt:lpstr>
      <vt:lpstr>Best Subset Selection</vt:lpstr>
      <vt:lpstr>Forward Stepwise Selection</vt:lpstr>
      <vt:lpstr>Backward Stepwise Selection</vt:lpstr>
      <vt:lpstr>Exercises: Subset Selection</vt:lpstr>
      <vt:lpstr>Choosing the Optimal Model</vt:lpstr>
      <vt:lpstr>Indirect Test Error Estimation</vt:lpstr>
      <vt:lpstr>𝐶𝑝</vt:lpstr>
      <vt:lpstr>PowerPoint Presentation</vt:lpstr>
      <vt:lpstr>PowerPoint Presentation</vt:lpstr>
      <vt:lpstr>Adjusted 𝑅2</vt:lpstr>
      <vt:lpstr>Exercises: Indirect Error Estimation</vt:lpstr>
      <vt:lpstr>Direct Test Error Estimation</vt:lpstr>
      <vt:lpstr>Indirect vs Direct Test Error Estimation</vt:lpstr>
      <vt:lpstr>Exercises: Direct Error Estimation</vt:lpstr>
      <vt:lpstr>Shrinkage Methods</vt:lpstr>
      <vt:lpstr>Ridge Regression</vt:lpstr>
      <vt:lpstr>Ridge Regression</vt:lpstr>
      <vt:lpstr>Lasso</vt:lpstr>
      <vt:lpstr>Ride Regression vs The Lasso</vt:lpstr>
      <vt:lpstr>Selecting the Tuning Parameter</vt:lpstr>
      <vt:lpstr>Exercises: Ridge Regression &amp; The Lasso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6.5: Linear Model Selection and Regularization</dc:title>
  <dc:creator>Navona Calarco</dc:creator>
  <cp:lastModifiedBy>Ebrahim, Kamilah</cp:lastModifiedBy>
  <cp:revision>1</cp:revision>
  <dcterms:created xsi:type="dcterms:W3CDTF">2023-12-26T18:56:51Z</dcterms:created>
  <dcterms:modified xsi:type="dcterms:W3CDTF">2023-12-27T22:01:21Z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Creator">
    <vt:lpwstr>LaTeX via pandoc</vt:lpwstr>
  </property>
  <property fmtid="{D5CDD505-2E9C-101B-9397-08002B2CF9AE}" pid="4" name="Producer">
    <vt:lpwstr>xdvipdfmx (20220710)</vt:lpwstr>
  </property>
  <property fmtid="{D5CDD505-2E9C-101B-9397-08002B2CF9AE}" pid="5" name="LastSaved">
    <vt:filetime>2023-11-02T00:00:00Z</vt:filetime>
  </property>
  <property fmtid="{D5CDD505-2E9C-101B-9397-08002B2CF9AE}" pid="6" name="MSIP_Label_b0d5c4f4-7a29-4385-b7a5-afbe2154ae6f_Enabled">
    <vt:lpwstr>true</vt:lpwstr>
  </property>
  <property fmtid="{D5CDD505-2E9C-101B-9397-08002B2CF9AE}" pid="7" name="MSIP_Label_b0d5c4f4-7a29-4385-b7a5-afbe2154ae6f_SetDate">
    <vt:lpwstr>2023-12-27T21:47:59Z</vt:lpwstr>
  </property>
  <property fmtid="{D5CDD505-2E9C-101B-9397-08002B2CF9AE}" pid="8" name="MSIP_Label_b0d5c4f4-7a29-4385-b7a5-afbe2154ae6f_Method">
    <vt:lpwstr>Standard</vt:lpwstr>
  </property>
  <property fmtid="{D5CDD505-2E9C-101B-9397-08002B2CF9AE}" pid="9" name="MSIP_Label_b0d5c4f4-7a29-4385-b7a5-afbe2154ae6f_Name">
    <vt:lpwstr>Confidential</vt:lpwstr>
  </property>
  <property fmtid="{D5CDD505-2E9C-101B-9397-08002B2CF9AE}" pid="10" name="MSIP_Label_b0d5c4f4-7a29-4385-b7a5-afbe2154ae6f_SiteId">
    <vt:lpwstr>2dfb2f0b-4d21-4268-9559-72926144c918</vt:lpwstr>
  </property>
  <property fmtid="{D5CDD505-2E9C-101B-9397-08002B2CF9AE}" pid="11" name="MSIP_Label_b0d5c4f4-7a29-4385-b7a5-afbe2154ae6f_ActionId">
    <vt:lpwstr>a8e30581-8154-4243-8ffc-219827d133f4</vt:lpwstr>
  </property>
  <property fmtid="{D5CDD505-2E9C-101B-9397-08002B2CF9AE}" pid="12" name="MSIP_Label_b0d5c4f4-7a29-4385-b7a5-afbe2154ae6f_ContentBits">
    <vt:lpwstr>0</vt:lpwstr>
  </property>
</Properties>
</file>