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56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76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55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030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32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81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56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8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34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1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39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512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07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lnSpc>
          <a:spcPct val="114000"/>
        </a:lnSpc>
        <a:spcBef>
          <a:spcPts val="13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6075" indent="-230188" algn="l" defTabSz="914400" rtl="0" eaLnBrk="1" latinLnBrk="0" hangingPunct="1">
        <a:lnSpc>
          <a:spcPct val="114000"/>
        </a:lnSpc>
        <a:spcBef>
          <a:spcPts val="600"/>
        </a:spcBef>
        <a:buFont typeface="Courier New" panose="02070309020205020404" pitchFamily="49" charset="0"/>
        <a:buChar char="o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7688" indent="-20161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§"/>
        <a:defRPr sz="11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325" indent="-13811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q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6963" indent="-18256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v"/>
        <a:defRPr sz="1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BE0E-21F5-5EA3-DF0C-21DAC96B99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 err="1"/>
              <a:t>Title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021F2-99AC-5E04-52F3-060F3028F0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 err="1"/>
              <a:t>Subtitle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678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B99C-1BFB-6FDA-F8A1-F4F88C84C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Title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354C6-35A7-0CFA-C74C-7D054AEEB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err="1"/>
              <a:t>Level</a:t>
            </a:r>
            <a:r>
              <a:rPr lang="es-419" dirty="0"/>
              <a:t> </a:t>
            </a:r>
          </a:p>
          <a:p>
            <a:pPr lvl="1"/>
            <a:r>
              <a:rPr lang="es-419" dirty="0" err="1"/>
              <a:t>Level</a:t>
            </a:r>
            <a:endParaRPr lang="es-419" dirty="0"/>
          </a:p>
          <a:p>
            <a:pPr lvl="2"/>
            <a:r>
              <a:rPr lang="es-419" dirty="0" err="1"/>
              <a:t>Level</a:t>
            </a:r>
            <a:endParaRPr lang="es-419" dirty="0"/>
          </a:p>
          <a:p>
            <a:pPr lvl="3"/>
            <a:r>
              <a:rPr lang="es-419" dirty="0" err="1"/>
              <a:t>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298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B2F2-D685-1BF0-BB18-6B2916C9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Title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22FFE-5929-D612-A00C-43BBF92DE5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419"/>
              <a:t>Level </a:t>
            </a:r>
          </a:p>
          <a:p>
            <a:pPr lvl="1"/>
            <a:r>
              <a:rPr lang="es-419"/>
              <a:t>Level</a:t>
            </a:r>
          </a:p>
          <a:p>
            <a:pPr lvl="2"/>
            <a:r>
              <a:rPr lang="es-419"/>
              <a:t>Level</a:t>
            </a:r>
          </a:p>
          <a:p>
            <a:r>
              <a:rPr lang="es-419"/>
              <a:t>Level </a:t>
            </a:r>
          </a:p>
          <a:p>
            <a:pPr lvl="1"/>
            <a:r>
              <a:rPr lang="es-419"/>
              <a:t>Level</a:t>
            </a:r>
          </a:p>
          <a:p>
            <a:pPr lvl="2"/>
            <a:r>
              <a:rPr lang="es-419"/>
              <a:t>Level</a:t>
            </a: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6AB91-719D-141A-3E20-EBAC041814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419" dirty="0" err="1"/>
              <a:t>Level</a:t>
            </a:r>
            <a:r>
              <a:rPr lang="es-419" dirty="0"/>
              <a:t> </a:t>
            </a:r>
          </a:p>
          <a:p>
            <a:pPr lvl="1"/>
            <a:r>
              <a:rPr lang="es-419" dirty="0" err="1"/>
              <a:t>Level</a:t>
            </a:r>
            <a:endParaRPr lang="es-419" dirty="0"/>
          </a:p>
          <a:p>
            <a:pPr lvl="2"/>
            <a:r>
              <a:rPr lang="es-419" dirty="0" err="1"/>
              <a:t>Level</a:t>
            </a:r>
            <a:endParaRPr lang="es-419" dirty="0"/>
          </a:p>
          <a:p>
            <a:r>
              <a:rPr lang="es-419" dirty="0" err="1"/>
              <a:t>Level</a:t>
            </a:r>
            <a:r>
              <a:rPr lang="es-419" dirty="0"/>
              <a:t> </a:t>
            </a:r>
          </a:p>
          <a:p>
            <a:pPr lvl="1"/>
            <a:r>
              <a:rPr lang="es-419" dirty="0" err="1"/>
              <a:t>Level</a:t>
            </a:r>
            <a:endParaRPr lang="es-419" dirty="0"/>
          </a:p>
          <a:p>
            <a:pPr lvl="2"/>
            <a:r>
              <a:rPr lang="es-419" dirty="0" err="1"/>
              <a:t>Level</a:t>
            </a:r>
            <a:endParaRPr lang="es-419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469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6224-C369-C962-E176-99F31BD4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Title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4A715-EA79-E848-6216-9B6025DB51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 err="1"/>
              <a:t>Subtitle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751963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13</TotalTime>
  <Words>22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 Light</vt:lpstr>
      <vt:lpstr>Courier New</vt:lpstr>
      <vt:lpstr>Wingdings</vt:lpstr>
      <vt:lpstr>Metropolitan</vt:lpstr>
      <vt:lpstr>Title</vt:lpstr>
      <vt:lpstr>Title</vt:lpstr>
      <vt:lpstr>Title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Jesus Calderon</dc:creator>
  <cp:lastModifiedBy>Jesus Calderon</cp:lastModifiedBy>
  <cp:revision>8</cp:revision>
  <dcterms:created xsi:type="dcterms:W3CDTF">2024-02-01T20:11:13Z</dcterms:created>
  <dcterms:modified xsi:type="dcterms:W3CDTF">2024-02-01T22:54:14Z</dcterms:modified>
</cp:coreProperties>
</file>