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9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12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254DF-DAF9-438F-92A9-B044143B9B02}" type="datetimeFigureOut">
              <a:rPr lang="en-CA" smtClean="0"/>
              <a:t>2024-02-01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DF5D-830C-4829-B676-EE421164B1C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66234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254DF-DAF9-438F-92A9-B044143B9B02}" type="datetimeFigureOut">
              <a:rPr lang="en-CA" smtClean="0"/>
              <a:t>2024-02-01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DF5D-830C-4829-B676-EE421164B1C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07202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254DF-DAF9-438F-92A9-B044143B9B02}" type="datetimeFigureOut">
              <a:rPr lang="en-CA" smtClean="0"/>
              <a:t>2024-02-01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DF5D-830C-4829-B676-EE421164B1C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744012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254DF-DAF9-438F-92A9-B044143B9B02}" type="datetimeFigureOut">
              <a:rPr lang="en-CA" smtClean="0"/>
              <a:t>2024-02-01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DF5D-830C-4829-B676-EE421164B1C8}" type="slidenum">
              <a:rPr lang="en-CA" smtClean="0"/>
              <a:t>‹#›</a:t>
            </a:fld>
            <a:endParaRPr lang="en-CA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707737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254DF-DAF9-438F-92A9-B044143B9B02}" type="datetimeFigureOut">
              <a:rPr lang="en-CA" smtClean="0"/>
              <a:t>2024-02-01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DF5D-830C-4829-B676-EE421164B1C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578106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254DF-DAF9-438F-92A9-B044143B9B02}" type="datetimeFigureOut">
              <a:rPr lang="en-CA" smtClean="0"/>
              <a:t>2024-02-01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DF5D-830C-4829-B676-EE421164B1C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025157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254DF-DAF9-438F-92A9-B044143B9B02}" type="datetimeFigureOut">
              <a:rPr lang="en-CA" smtClean="0"/>
              <a:t>2024-02-01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DF5D-830C-4829-B676-EE421164B1C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546298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254DF-DAF9-438F-92A9-B044143B9B02}" type="datetimeFigureOut">
              <a:rPr lang="en-CA" smtClean="0"/>
              <a:t>2024-02-01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DF5D-830C-4829-B676-EE421164B1C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663479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254DF-DAF9-438F-92A9-B044143B9B02}" type="datetimeFigureOut">
              <a:rPr lang="en-CA" smtClean="0"/>
              <a:t>2024-02-01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DF5D-830C-4829-B676-EE421164B1C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8602421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254DF-DAF9-438F-92A9-B044143B9B02}" type="datetimeFigureOut">
              <a:rPr lang="en-CA" smtClean="0"/>
              <a:t>2024-02-01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DF5D-830C-4829-B676-EE421164B1C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6982793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254DF-DAF9-438F-92A9-B044143B9B02}" type="datetimeFigureOut">
              <a:rPr lang="en-CA" smtClean="0"/>
              <a:t>2024-02-01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DF5D-830C-4829-B676-EE421164B1C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56167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254DF-DAF9-438F-92A9-B044143B9B02}" type="datetimeFigureOut">
              <a:rPr lang="en-CA" smtClean="0"/>
              <a:t>2024-02-01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DF5D-830C-4829-B676-EE421164B1C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63662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254DF-DAF9-438F-92A9-B044143B9B02}" type="datetimeFigureOut">
              <a:rPr lang="en-CA" smtClean="0"/>
              <a:t>2024-02-01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DF5D-830C-4829-B676-EE421164B1C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91651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254DF-DAF9-438F-92A9-B044143B9B02}" type="datetimeFigureOut">
              <a:rPr lang="en-CA" smtClean="0"/>
              <a:t>2024-02-01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DF5D-830C-4829-B676-EE421164B1C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71877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254DF-DAF9-438F-92A9-B044143B9B02}" type="datetimeFigureOut">
              <a:rPr lang="en-CA" smtClean="0"/>
              <a:t>2024-02-01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DF5D-830C-4829-B676-EE421164B1C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10180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254DF-DAF9-438F-92A9-B044143B9B02}" type="datetimeFigureOut">
              <a:rPr lang="en-CA" smtClean="0"/>
              <a:t>2024-02-01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DF5D-830C-4829-B676-EE421164B1C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84447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254DF-DAF9-438F-92A9-B044143B9B02}" type="datetimeFigureOut">
              <a:rPr lang="en-CA" smtClean="0"/>
              <a:t>2024-02-01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DF5D-830C-4829-B676-EE421164B1C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2851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254DF-DAF9-438F-92A9-B044143B9B02}" type="datetimeFigureOut">
              <a:rPr lang="en-CA" smtClean="0"/>
              <a:t>2024-02-01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DF5D-830C-4829-B676-EE421164B1C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73566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254DF-DAF9-438F-92A9-B044143B9B02}" type="datetimeFigureOut">
              <a:rPr lang="en-CA" smtClean="0"/>
              <a:t>2024-02-01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DF5D-830C-4829-B676-EE421164B1C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27053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1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91E254DF-DAF9-438F-92A9-B044143B9B02}" type="datetimeFigureOut">
              <a:rPr lang="en-CA" smtClean="0"/>
              <a:t>2024-02-01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F4BDF5D-830C-4829-B676-EE421164B1C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58653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1" r:id="rId1"/>
    <p:sldLayoutId id="2147484092" r:id="rId2"/>
    <p:sldLayoutId id="2147484093" r:id="rId3"/>
    <p:sldLayoutId id="2147484094" r:id="rId4"/>
    <p:sldLayoutId id="2147484095" r:id="rId5"/>
    <p:sldLayoutId id="2147484096" r:id="rId6"/>
    <p:sldLayoutId id="2147484097" r:id="rId7"/>
    <p:sldLayoutId id="2147484098" r:id="rId8"/>
    <p:sldLayoutId id="2147484099" r:id="rId9"/>
    <p:sldLayoutId id="2147484100" r:id="rId10"/>
    <p:sldLayoutId id="2147484101" r:id="rId11"/>
    <p:sldLayoutId id="2147484102" r:id="rId12"/>
    <p:sldLayoutId id="2147484103" r:id="rId13"/>
    <p:sldLayoutId id="2147484104" r:id="rId14"/>
    <p:sldLayoutId id="2147484105" r:id="rId15"/>
    <p:sldLayoutId id="2147484106" r:id="rId16"/>
    <p:sldLayoutId id="2147484107" r:id="rId17"/>
    <p:sldLayoutId id="2147484108" r:id="rId18"/>
    <p:sldLayoutId id="2147484109" r:id="rId19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0BE0E-21F5-5EA3-DF0C-21DAC96B99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419" dirty="0" err="1"/>
              <a:t>Title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9021F2-99AC-5E04-52F3-060F3028F0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419" dirty="0" err="1"/>
              <a:t>Subtitle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36780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DB99C-1BFB-6FDA-F8A1-F4F88C84C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 err="1"/>
              <a:t>Title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0354C6-35A7-0CFA-C74C-7D054AEEB1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419" dirty="0" err="1"/>
              <a:t>Level</a:t>
            </a:r>
            <a:r>
              <a:rPr lang="es-419" dirty="0"/>
              <a:t> </a:t>
            </a:r>
          </a:p>
          <a:p>
            <a:pPr lvl="1"/>
            <a:r>
              <a:rPr lang="es-419" dirty="0" err="1"/>
              <a:t>Level</a:t>
            </a:r>
            <a:endParaRPr lang="es-419" dirty="0"/>
          </a:p>
          <a:p>
            <a:pPr lvl="2"/>
            <a:r>
              <a:rPr lang="es-419" dirty="0" err="1"/>
              <a:t>Level</a:t>
            </a:r>
            <a:endParaRPr lang="es-419" dirty="0"/>
          </a:p>
          <a:p>
            <a:pPr lvl="3"/>
            <a:r>
              <a:rPr lang="es-419" dirty="0" err="1"/>
              <a:t>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32984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9B2F2-D685-1BF0-BB18-6B2916C97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 err="1"/>
              <a:t>Title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722FFE-5929-D612-A00C-43BBF92DE55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419"/>
              <a:t>Level </a:t>
            </a:r>
          </a:p>
          <a:p>
            <a:pPr lvl="1"/>
            <a:r>
              <a:rPr lang="es-419"/>
              <a:t>Level</a:t>
            </a:r>
          </a:p>
          <a:p>
            <a:pPr lvl="2"/>
            <a:r>
              <a:rPr lang="es-419"/>
              <a:t>Level</a:t>
            </a:r>
          </a:p>
          <a:p>
            <a:r>
              <a:rPr lang="es-419"/>
              <a:t>Level </a:t>
            </a:r>
          </a:p>
          <a:p>
            <a:pPr lvl="1"/>
            <a:r>
              <a:rPr lang="es-419"/>
              <a:t>Level</a:t>
            </a:r>
          </a:p>
          <a:p>
            <a:pPr lvl="2"/>
            <a:r>
              <a:rPr lang="es-419"/>
              <a:t>Level</a:t>
            </a:r>
          </a:p>
          <a:p>
            <a:endParaRPr lang="en-C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26AB91-719D-141A-3E20-EBAC0418149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s-419" dirty="0" err="1"/>
              <a:t>Level</a:t>
            </a:r>
            <a:r>
              <a:rPr lang="es-419" dirty="0"/>
              <a:t> </a:t>
            </a:r>
          </a:p>
          <a:p>
            <a:pPr lvl="1"/>
            <a:r>
              <a:rPr lang="es-419" dirty="0" err="1"/>
              <a:t>Level</a:t>
            </a:r>
            <a:endParaRPr lang="es-419" dirty="0"/>
          </a:p>
          <a:p>
            <a:pPr lvl="2"/>
            <a:r>
              <a:rPr lang="es-419" dirty="0" err="1"/>
              <a:t>Level</a:t>
            </a:r>
            <a:endParaRPr lang="es-419" dirty="0"/>
          </a:p>
          <a:p>
            <a:r>
              <a:rPr lang="es-419" dirty="0" err="1"/>
              <a:t>Level</a:t>
            </a:r>
            <a:r>
              <a:rPr lang="es-419" dirty="0"/>
              <a:t> </a:t>
            </a:r>
          </a:p>
          <a:p>
            <a:pPr lvl="1"/>
            <a:r>
              <a:rPr lang="es-419" dirty="0" err="1"/>
              <a:t>Level</a:t>
            </a:r>
            <a:endParaRPr lang="es-419" dirty="0"/>
          </a:p>
          <a:p>
            <a:pPr lvl="2"/>
            <a:r>
              <a:rPr lang="es-419" dirty="0" err="1"/>
              <a:t>Level</a:t>
            </a:r>
            <a:endParaRPr lang="es-419" dirty="0"/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94698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56224-C369-C962-E176-99F31BD4B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 err="1"/>
              <a:t>Title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C4A715-EA79-E848-6216-9B6025DB51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419" dirty="0" err="1"/>
              <a:t>Subtitle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07519634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5</TotalTime>
  <Words>22</Words>
  <Application>Microsoft Office PowerPoint</Application>
  <PresentationFormat>Widescreen</PresentationFormat>
  <Paragraphs>22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Tw Cen MT</vt:lpstr>
      <vt:lpstr>Droplet</vt:lpstr>
      <vt:lpstr>Title</vt:lpstr>
      <vt:lpstr>Title</vt:lpstr>
      <vt:lpstr>Title</vt:lpstr>
      <vt:lpstr>Title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Jesus Calderon</dc:creator>
  <cp:lastModifiedBy>Jesus Calderon</cp:lastModifiedBy>
  <cp:revision>3</cp:revision>
  <dcterms:created xsi:type="dcterms:W3CDTF">2024-02-01T20:11:13Z</dcterms:created>
  <dcterms:modified xsi:type="dcterms:W3CDTF">2024-02-01T20:27:12Z</dcterms:modified>
</cp:coreProperties>
</file>