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7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664"/>
  </p:normalViewPr>
  <p:slideViewPr>
    <p:cSldViewPr snapToGrid="0">
      <p:cViewPr varScale="1">
        <p:scale>
          <a:sx n="71" d="100"/>
          <a:sy n="71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845E-C979-154D-8EC0-3B9B65491D9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328FE-ACD5-9547-8C7F-C67D4BA1F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A7C08-1BC2-0145-A830-A4056D25EB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71EB-523C-AD54-EF5E-87D3052D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E025A-8ACC-23F4-A0D5-FAE651F2B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16D6-A761-1879-457B-C546C846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C7B0-26FD-9EB6-5347-84B3BC56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2DFD-9011-A298-92E6-E05A6899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56BB-7236-AB61-23ED-3F2F96E1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3CDB4-D217-7D8C-924D-1FDA7F9A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38A8-D8FD-4025-4C48-B5A1E3BC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982C-76A8-BABF-3D38-99EBDD2E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3DBB-AAC1-3ED1-3A6A-1B5CDA12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6CAE-D6A9-1FEC-02CC-4E310FB05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B8C2B-1E7B-1D69-0E99-4647B40CE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2EC1-7512-05AE-DA92-B9DD8627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D3A5-645F-D1E1-D4F0-37A21069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D3A3-8972-9F10-E7BD-903E2434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D0C2-7B68-8E3C-6761-89986216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01B4-EAA0-B0C8-C07D-420EAF1D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CC46-7FC7-A2FA-92AD-66B85385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4B7A-9210-7B99-2EE6-7DDCFF76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9077-7F63-BF12-8344-8A146B87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DCAC-6193-521A-B4B1-F0AC6917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E3F6C-4381-725A-89E8-D221E8AB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9BF9-7541-35CB-6814-7EBEAF24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130A-08EC-F0FA-C02C-4BA7D73B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41FF-2A51-B76E-A9CD-637E991A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0FCC-3E43-FA91-9C4D-D21393A2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FA7A-D5B4-AB79-06EA-E49D9E091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E094F-5359-4319-CE05-1B2C2B55E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38738-0DFD-B45F-C005-729DA1C5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DEBB-9A67-2298-DC48-EC019375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3DC3B-F983-2AD4-219E-E6913B9E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8236-7FD5-7C85-7FDA-8B917460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04E51-C2E2-354D-BCE4-C1778B84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8C031-A3FD-6163-1C8C-A74AFCFCF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2B731-1229-8FD0-B1C4-F19A02DD8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A1C9A-DC97-907E-B775-45BF410C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8B851-0B17-CA0A-5432-C177781B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FC767-B861-D20A-62C4-D9FB23D8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A5709-81B5-1951-F35A-3A721ECD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1932-3CD7-8A8D-2E2B-3F218C6D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77A60-2687-58B8-3A22-8A4061FA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0E62E-107D-1F95-3905-10941EE5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B4716-3D3E-1028-ED64-0EC0DC15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B7568-F3A6-8744-254E-7F2D12EC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1793B-DC36-597E-F044-402DFBCF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000BE-626A-B309-F4A1-0BFEDD53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B9CF-CCE8-BFA1-F160-DE6AAEE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2A8-31A8-1E56-182C-14378081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F5B79-1578-01B3-D651-DE24094A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2316-D5CD-2C41-7421-13DCED5D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0CE23-BA98-96EE-3E6B-DB6E1D00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DFA4A-7C57-DD58-7253-8E4F5F26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8114-6957-13A2-E816-2438BDBC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AA82B-1853-9FB3-C4A1-3D280F864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4387F-DB93-B586-6AB8-7372D3EA1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95FD-B253-0D40-8199-91E7CBA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3332-8FB7-3558-9367-5C6AC022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4BD9-31FE-9543-B9C8-17C1F01F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A37E2-ADCD-8E41-5093-DC8F4338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E434C-5DBC-D070-75CF-42B48E02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4229-8DBE-B80E-2D37-4BBCF4D3A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CF80-DFF0-4A40-8017-E773F64D8DA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9FE2-59F8-63F5-B84A-13484EF7C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F1BD-7D7C-AD82-40AA-BDE369877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EF7B-F8E6-EC40-B96E-400004F8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article/machine-bias-risk-assessments-in-criminal-sentenc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alelawjournal.org/forum/bias-in-criminal-risk-scores" TargetMode="External"/><Relationship Id="rId5" Type="http://schemas.openxmlformats.org/officeDocument/2006/relationships/hyperlink" Target="https://arxiv.org/abs/1706.09847" TargetMode="External"/><Relationship Id="rId4" Type="http://schemas.openxmlformats.org/officeDocument/2006/relationships/hyperlink" Target="https://arxiv.org/abs/1610.075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2016/08/12/158076/ai-may-help-diagnose-eye-conditions-like-a-pro-but-its-no-doctor/" TargetMode="External"/><Relationship Id="rId2" Type="http://schemas.openxmlformats.org/officeDocument/2006/relationships/hyperlink" Target="https://www.nature.com/articles/s41746-018-0029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mind.com/research/case-studies/health" TargetMode="External"/><Relationship Id="rId5" Type="http://schemas.openxmlformats.org/officeDocument/2006/relationships/hyperlink" Target="https://www.nature.com/articles/s41598-019-39491-7" TargetMode="External"/><Relationship Id="rId4" Type="http://schemas.openxmlformats.org/officeDocument/2006/relationships/hyperlink" Target="https://www.nature.com/articles/s41433-021-01797-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150-3C53-8218-3651-DD5609CF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COMPAS (Correctional Offender Management Profiling for Alternative Sanctions)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6F6E-06C2-001E-A9E2-25DE35FA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Article - ProPublica's Investigation:</a:t>
            </a:r>
          </a:p>
          <a:p>
            <a:pPr lvl="1"/>
            <a:r>
              <a:rPr lang="en-US" dirty="0"/>
              <a:t>Overview: ProPublica conducted an in-depth investigation into the COMPAS algorithm, highlighting its biases and implications in the criminal justice system.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https://www.propublica.org/article/machine-bias-risk-assessments-in-criminal-sentencing</a:t>
            </a:r>
            <a:endParaRPr lang="en-US" dirty="0"/>
          </a:p>
          <a:p>
            <a:r>
              <a:rPr lang="en-US" dirty="0"/>
              <a:t>Research Paper - The Accuracy, Fairness, and Limits of Predicting Recidivism: A Case Study of the COMPAS ProPublica Data and Algorithms:</a:t>
            </a:r>
          </a:p>
          <a:p>
            <a:pPr lvl="1"/>
            <a:r>
              <a:rPr lang="en-US" dirty="0"/>
              <a:t>Overview: This research paper delves into the accuracy and fairness of the COMPAS algorithm by analyzing the ProPublica dataset, discussing its limitations and biases.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4"/>
              </a:rPr>
              <a:t>https://arxiv.org/abs/1610.07524</a:t>
            </a:r>
            <a:r>
              <a:rPr lang="en-US" dirty="0"/>
              <a:t> </a:t>
            </a:r>
          </a:p>
          <a:p>
            <a:r>
              <a:rPr lang="en-US" dirty="0"/>
              <a:t>Academic Study - Gender, Risk Assessment, and the Compounding of Bias:</a:t>
            </a:r>
          </a:p>
          <a:p>
            <a:pPr lvl="1"/>
            <a:r>
              <a:rPr lang="en-US" dirty="0"/>
              <a:t>Overview: This study examines the gender bias present in the COMPAS algorithm's risk assessments and discusses the implications of such biases.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5"/>
              </a:rPr>
              <a:t>https://arxiv.org/abs/1706.09847</a:t>
            </a:r>
            <a:endParaRPr lang="en-US" dirty="0"/>
          </a:p>
          <a:p>
            <a:r>
              <a:rPr lang="en-US" dirty="0"/>
              <a:t>Legal Article - "Bias in Criminal Risk Scores" by Sandra G. Mayson:</a:t>
            </a:r>
          </a:p>
          <a:p>
            <a:pPr lvl="1"/>
            <a:r>
              <a:rPr lang="en-US" dirty="0"/>
              <a:t>Overview: This article examines the legal implications and challenges concerning the use of risk assessment tools like COMPAS in the criminal justice system, focusing on issues of fairness and constitutional concerns.</a:t>
            </a:r>
          </a:p>
          <a:p>
            <a:pPr lvl="1"/>
            <a:r>
              <a:rPr lang="en-US" dirty="0"/>
              <a:t>Link: </a:t>
            </a:r>
            <a:r>
              <a:rPr lang="en-CA" b="0" i="0" u="none" strike="noStrike" dirty="0">
                <a:effectLst/>
                <a:latin typeface="Söhne"/>
                <a:hlinkClick r:id="rId6"/>
              </a:rPr>
              <a:t>https://www.yalelawjournal.org/forum/bias-in-criminal-risk-scores</a:t>
            </a:r>
            <a:r>
              <a:rPr lang="en-CA" b="0" i="0" u="none" strike="noStrike" dirty="0">
                <a:effectLst/>
                <a:latin typeface="Söhne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6A69-0041-E6C3-1FBF-B729E212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Google's DeepMind in Ophthalmology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E77F-B8DB-85E0-447D-18BAF636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62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Research Paper - "Scalable and accurate deep learning with electronic health records" by Alvin </a:t>
            </a:r>
            <a:r>
              <a:rPr lang="en-US" sz="2400" dirty="0" err="1"/>
              <a:t>Rajkomar</a:t>
            </a:r>
            <a:r>
              <a:rPr lang="en-US" sz="2400" dirty="0"/>
              <a:t> et al. (Google DeepMind):</a:t>
            </a:r>
          </a:p>
          <a:p>
            <a:pPr lvl="1"/>
            <a:r>
              <a:rPr lang="en-US" sz="2000" dirty="0">
                <a:hlinkClick r:id="rId2"/>
              </a:rPr>
              <a:t>https://www.nature.com/articles/s41746-018-0029-1</a:t>
            </a:r>
            <a:endParaRPr lang="en-US" sz="2000" dirty="0"/>
          </a:p>
          <a:p>
            <a:r>
              <a:rPr lang="en-US" sz="2400" dirty="0"/>
              <a:t>Article - "AI may help diagnose eye conditions like a pro, but it’s no doctor" by Will Knight, MIT Technology Review:  </a:t>
            </a:r>
          </a:p>
          <a:p>
            <a:pPr lvl="1"/>
            <a:r>
              <a:rPr lang="en-US" sz="2000" dirty="0">
                <a:hlinkClick r:id="rId3"/>
              </a:rPr>
              <a:t>https://www.technologyreview.com/2016/08/12/158076/ai-may-help-diagnose-eye-conditions-like-a-pro-but-its-no-doctor/</a:t>
            </a:r>
            <a:endParaRPr lang="en-US" sz="2000" dirty="0"/>
          </a:p>
          <a:p>
            <a:r>
              <a:rPr lang="en-US" sz="2400" dirty="0"/>
              <a:t>Publication - "Identification of eye diseases by deep learning using intra- and inter-ocular coherence tomography scans" by </a:t>
            </a:r>
            <a:r>
              <a:rPr lang="en-US" sz="2400" dirty="0" err="1"/>
              <a:t>Yim</a:t>
            </a:r>
            <a:r>
              <a:rPr lang="en-US" sz="2400" dirty="0"/>
              <a:t> et al.:  </a:t>
            </a:r>
          </a:p>
          <a:p>
            <a:pPr lvl="1"/>
            <a:r>
              <a:rPr lang="en-US" sz="2000" dirty="0">
                <a:hlinkClick r:id="rId4"/>
              </a:rPr>
              <a:t>https://www.nature.com/articles/s41433-021-01797-7</a:t>
            </a:r>
            <a:endParaRPr lang="en-US" sz="2000" dirty="0"/>
          </a:p>
          <a:p>
            <a:r>
              <a:rPr lang="en-US" sz="2400" dirty="0"/>
              <a:t>Article - "Artificial intelligence in ophthalmology: accuracy, challenges, and opportunities" by Gulshan et al.:  </a:t>
            </a:r>
          </a:p>
          <a:p>
            <a:pPr lvl="1"/>
            <a:r>
              <a:rPr lang="en-US" sz="2000" dirty="0">
                <a:hlinkClick r:id="rId5"/>
              </a:rPr>
              <a:t>https://www.nature.com/articles/s41598-019-39491-7</a:t>
            </a:r>
            <a:endParaRPr lang="en-US" sz="2000" dirty="0"/>
          </a:p>
          <a:p>
            <a:r>
              <a:rPr lang="en-US" sz="2400" dirty="0"/>
              <a:t>Website - DeepMind Health Research Publications:  </a:t>
            </a:r>
          </a:p>
          <a:p>
            <a:pPr lvl="1"/>
            <a:r>
              <a:rPr lang="en-US" sz="2000" dirty="0">
                <a:hlinkClick r:id="rId6"/>
              </a:rPr>
              <a:t>https://deepmind.com/research/case-studies/health</a:t>
            </a:r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155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386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Söhne</vt:lpstr>
      <vt:lpstr>Arial</vt:lpstr>
      <vt:lpstr>Calibri</vt:lpstr>
      <vt:lpstr>Calibri Light</vt:lpstr>
      <vt:lpstr>Office Theme</vt:lpstr>
      <vt:lpstr>COMPAS (Correctional Offender Management Profiling for Alternative Sanctions)</vt:lpstr>
      <vt:lpstr>Google's DeepMind in Ophthalmology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COMPAS (Correctional Offender Management Profiling for Alternative Sanctions)</dc:title>
  <dc:creator>Kaylie Lau</dc:creator>
  <cp:lastModifiedBy>Kaylie Lau</cp:lastModifiedBy>
  <cp:revision>1</cp:revision>
  <dcterms:created xsi:type="dcterms:W3CDTF">2023-12-13T21:39:21Z</dcterms:created>
  <dcterms:modified xsi:type="dcterms:W3CDTF">2023-12-13T21:41:12Z</dcterms:modified>
</cp:coreProperties>
</file>