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72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55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526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45B9-ED61-4214-B8D9-E8D22EF658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5FC044-22E5-451F-8DE9-584428A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entiment-analysis-using-lstm-step-by-step-50d074f09948" TargetMode="External"/><Relationship Id="rId2" Type="http://schemas.openxmlformats.org/officeDocument/2006/relationships/hyperlink" Target="https://monkeylearn.com/sentiment-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CFB9520-3F95-4319-BF2E-A1EE6461C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90933" cy="13593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:Mr. Huynh Ba Thuy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Perform :Bui Quang Sang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Ho Tan Viet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D7CC8-3BAC-48CB-A020-C0D8886C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00" y="1096104"/>
            <a:ext cx="7766936" cy="26538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8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501-FAB2-47F5-8EC1-F2F6178B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Sentiment Analysis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2A20C-A184-4967-B8A0-15C80284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: search the data set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:Clean the data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3:Trainning the data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4:input data to check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5:Check the result</a:t>
            </a:r>
          </a:p>
        </p:txBody>
      </p:sp>
    </p:spTree>
    <p:extLst>
      <p:ext uri="{BB962C8B-B14F-4D97-AF65-F5344CB8AC3E}">
        <p14:creationId xmlns:p14="http://schemas.microsoft.com/office/powerpoint/2010/main" val="413814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501-FAB2-47F5-8EC1-F2F6178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Classification Algorithms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CB96-E3C1-42DF-B23F-EE03B6B8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0325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8DC2-2466-4231-99BF-485104F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Sentiment Analysis Challenges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7E32-E728-4B61-8203-275171F0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Subjectivity and Tone (The package is nice)</a:t>
            </a:r>
          </a:p>
          <a:p>
            <a:r>
              <a:rPr lang="en-US" dirty="0">
                <a:solidFill>
                  <a:schemeClr val="tx1"/>
                </a:solidFill>
              </a:rPr>
              <a:t>Context and Polarity (Absolutely nothing)</a:t>
            </a:r>
          </a:p>
          <a:p>
            <a:r>
              <a:rPr lang="en-US" dirty="0">
                <a:solidFill>
                  <a:schemeClr val="tx1"/>
                </a:solidFill>
              </a:rPr>
              <a:t>Irony and Sarcasm (Not one , but many)</a:t>
            </a:r>
          </a:p>
          <a:p>
            <a:r>
              <a:rPr lang="en-US" dirty="0">
                <a:solidFill>
                  <a:schemeClr val="tx1"/>
                </a:solidFill>
              </a:rPr>
              <a:t>Comparisons (This product is second to one)</a:t>
            </a:r>
          </a:p>
          <a:p>
            <a:r>
              <a:rPr lang="en-US" dirty="0">
                <a:solidFill>
                  <a:schemeClr val="tx1"/>
                </a:solidFill>
              </a:rPr>
              <a:t>Emojis</a:t>
            </a:r>
          </a:p>
          <a:p>
            <a:r>
              <a:rPr lang="en-US" dirty="0">
                <a:solidFill>
                  <a:schemeClr val="tx1"/>
                </a:solidFill>
              </a:rPr>
              <a:t>Defining Neutral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1A8E-FA13-4C94-B264-16CD1B57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16" y="2794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548A83-639B-4B03-B935-E2178507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14" y="1453244"/>
            <a:ext cx="8425543" cy="45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971D-7DA0-4EF7-8A94-E87CE230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16" y="29527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6D8ED-D836-4771-80CD-3A6F864DB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6" y="1435100"/>
            <a:ext cx="7695584" cy="4467225"/>
          </a:xfrm>
        </p:spPr>
      </p:pic>
    </p:spTree>
    <p:extLst>
      <p:ext uri="{BB962C8B-B14F-4D97-AF65-F5344CB8AC3E}">
        <p14:creationId xmlns:p14="http://schemas.microsoft.com/office/powerpoint/2010/main" val="188497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376A-DC0F-4B88-B3CB-5DBEAC0D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https://monkeylearn.com/sentiment-analysis/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https://towardsdatascience.com/sentiment-analysis-using-lstm-step-by-step-50d074f09948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56061-6013-432E-9A44-A5914D87C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Refer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2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BF19-87DC-4BD7-9934-F4DD68CC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301"/>
            <a:ext cx="8596668" cy="482216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Introduce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Sentiment Analysis Scope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Types of Sentiment Analysis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Sentiment analysis is important 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Sentiment Analysis Algorithms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Classification Algorithms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Sentiment Analysis Challenges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E918-D347-4E8B-8139-F88CE02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4A1B-9CAD-4E32-A7EA-E6CE62C0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Sentiment analysis is really an extension of text classification , you are provided with a cluster or a list of phrases and you must evaluate whether it is positive or negative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day in the world create 2.5 million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million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bytes of data, Sentiment analysis into a tool to understand its meaning, help the company to have an understanding of customers.</a:t>
            </a:r>
          </a:p>
        </p:txBody>
      </p:sp>
    </p:spTree>
    <p:extLst>
      <p:ext uri="{BB962C8B-B14F-4D97-AF65-F5344CB8AC3E}">
        <p14:creationId xmlns:p14="http://schemas.microsoft.com/office/powerpoint/2010/main" val="285125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E918-D347-4E8B-8139-F88CE02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4A1B-9CAD-4E32-A7EA-E6CE62C0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an area in natural language processing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that builds and attempts to extract ideas in text. In addition it also extracts: Polarized (positive or negative), Subject, Comments holder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help of the emotional analysis system we can transform structured data about the idea of ​​bending them about products, services, brands, politics, ...</a:t>
            </a:r>
          </a:p>
        </p:txBody>
      </p:sp>
    </p:spTree>
    <p:extLst>
      <p:ext uri="{BB962C8B-B14F-4D97-AF65-F5344CB8AC3E}">
        <p14:creationId xmlns:p14="http://schemas.microsoft.com/office/powerpoint/2010/main" val="36019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E918-D347-4E8B-8139-F88CE02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Sentiment Analysis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4A1B-9CAD-4E32-A7EA-E6CE62C0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level </a:t>
            </a:r>
          </a:p>
          <a:p>
            <a:pPr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level</a:t>
            </a:r>
          </a:p>
          <a:p>
            <a:pPr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level</a:t>
            </a:r>
          </a:p>
        </p:txBody>
      </p:sp>
    </p:spTree>
    <p:extLst>
      <p:ext uri="{BB962C8B-B14F-4D97-AF65-F5344CB8AC3E}">
        <p14:creationId xmlns:p14="http://schemas.microsoft.com/office/powerpoint/2010/main" val="41659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501-FAB2-47F5-8EC1-F2F6178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CB96-E3C1-42DF-B23F-EE03B6B8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grained Sentiment Analysis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 detection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Aspect-based Sentiment (The weather sunny today)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 analysis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(Your customer support is a disaster. I’ve been on hold for 20 minutes)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7294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501-FAB2-47F5-8EC1-F2F6178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Sentiment analysis is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CB96-E3C1-42DF-B23F-EE03B6B8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analysis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criteria</a:t>
            </a:r>
          </a:p>
        </p:txBody>
      </p:sp>
    </p:spTree>
    <p:extLst>
      <p:ext uri="{BB962C8B-B14F-4D97-AF65-F5344CB8AC3E}">
        <p14:creationId xmlns:p14="http://schemas.microsoft.com/office/powerpoint/2010/main" val="410442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501-FAB2-47F5-8EC1-F2F6178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Sentiment Analysis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CB96-E3C1-42DF-B23F-EE03B6B8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Rule-based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systems that perform sentiment analysis based on a set of manually crafted rules.</a:t>
            </a:r>
          </a:p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systems that rely on machine learning techniques to learn from data.</a:t>
            </a:r>
          </a:p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systems that combine both rule based and automatic approaches.</a:t>
            </a: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501-FAB2-47F5-8EC1-F2F6178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Sentiment Analysis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CB96-E3C1-42DF-B23F-EE03B6B8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Rule-based(Own opinion)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two lists of polarized words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text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the number of positive word that appear in the text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the number of negative words that appear in the text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negative &gt; positive =&gt; negative</a:t>
            </a:r>
          </a:p>
        </p:txBody>
      </p:sp>
    </p:spTree>
    <p:extLst>
      <p:ext uri="{BB962C8B-B14F-4D97-AF65-F5344CB8AC3E}">
        <p14:creationId xmlns:p14="http://schemas.microsoft.com/office/powerpoint/2010/main" val="1583643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8688</TotalTime>
  <Words>339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inherit</vt:lpstr>
      <vt:lpstr>Trebuchet MS</vt:lpstr>
      <vt:lpstr>Wingdings 3</vt:lpstr>
      <vt:lpstr>Facet</vt:lpstr>
      <vt:lpstr>Sentiment Analysis </vt:lpstr>
      <vt:lpstr>PowerPoint Presentation</vt:lpstr>
      <vt:lpstr>Introduce</vt:lpstr>
      <vt:lpstr>Introduce</vt:lpstr>
      <vt:lpstr>Sentiment Analysis Scope</vt:lpstr>
      <vt:lpstr>Types of Sentiment Analysis</vt:lpstr>
      <vt:lpstr>Sentiment analysis is important ?</vt:lpstr>
      <vt:lpstr>Sentiment Analysis Algorithms</vt:lpstr>
      <vt:lpstr>Sentiment Analysis Algorithms</vt:lpstr>
      <vt:lpstr>Sentiment Analysis Algorithms</vt:lpstr>
      <vt:lpstr>Classification Algorithms  </vt:lpstr>
      <vt:lpstr>Sentiment Analysis Challenges  </vt:lpstr>
      <vt:lpstr>Diagram</vt:lpstr>
      <vt:lpstr>Diagram</vt:lpstr>
      <vt:lpstr>Refer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Bui, Sang Quang</dc:creator>
  <cp:lastModifiedBy>Bui, Sang Quang</cp:lastModifiedBy>
  <cp:revision>14</cp:revision>
  <dcterms:created xsi:type="dcterms:W3CDTF">2019-06-24T06:28:17Z</dcterms:created>
  <dcterms:modified xsi:type="dcterms:W3CDTF">2019-08-07T04:06:45Z</dcterms:modified>
</cp:coreProperties>
</file>