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4610" y="99060"/>
            <a:ext cx="2294255" cy="19405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/>
              <a:t>BalckScene</a:t>
            </a:r>
            <a:endParaRPr lang="en-US" altLang="zh-CN" sz="2800"/>
          </a:p>
          <a:p>
            <a:pPr algn="ctr"/>
            <a:r>
              <a:rPr lang="zh-CN" altLang="en-US" sz="1200"/>
              <a:t>（首次登陆，减少加载时间）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83820" y="2529205"/>
            <a:ext cx="2235835" cy="1892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InitScene</a:t>
            </a:r>
            <a:endParaRPr lang="en-US" altLang="zh-CN"/>
          </a:p>
        </p:txBody>
      </p:sp>
      <p:sp>
        <p:nvSpPr>
          <p:cNvPr id="7" name="下箭头 6"/>
          <p:cNvSpPr/>
          <p:nvPr/>
        </p:nvSpPr>
        <p:spPr>
          <a:xfrm>
            <a:off x="831215" y="2039620"/>
            <a:ext cx="75565" cy="489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93975" y="375920"/>
            <a:ext cx="1322705" cy="653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加载词库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031615" y="664845"/>
            <a:ext cx="13081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0050" y="375920"/>
            <a:ext cx="1240155" cy="653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更新词库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21000" y="2886710"/>
            <a:ext cx="153543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DontDestroy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993640" y="1322705"/>
            <a:ext cx="5891530" cy="3280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1.sdk</a:t>
            </a:r>
            <a:r>
              <a:rPr lang="zh-CN" altLang="en-US"/>
              <a:t>初始化，监听回调</a:t>
            </a:r>
            <a:endParaRPr lang="zh-CN" altLang="en-US"/>
          </a:p>
          <a:p>
            <a:pPr algn="ctr"/>
            <a:r>
              <a:rPr lang="en-US" altLang="zh-CN"/>
              <a:t>2.</a:t>
            </a:r>
            <a:r>
              <a:rPr lang="zh-CN" altLang="en-US"/>
              <a:t>预加载部分</a:t>
            </a:r>
            <a:r>
              <a:rPr lang="en-US" altLang="zh-CN"/>
              <a:t>Dialog</a:t>
            </a:r>
            <a:endParaRPr lang="en-US" altLang="zh-CN"/>
          </a:p>
          <a:p>
            <a:pPr algn="ctr"/>
            <a:r>
              <a:rPr lang="en-US" altLang="zh-CN"/>
              <a:t>3.</a:t>
            </a:r>
            <a:r>
              <a:rPr lang="zh-CN" altLang="en-US"/>
              <a:t>加载</a:t>
            </a:r>
            <a:r>
              <a:rPr lang="en-US" altLang="zh-CN"/>
              <a:t>GameManager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sound,firebase,fb,</a:t>
            </a:r>
            <a:r>
              <a:rPr lang="zh-CN" altLang="zh-CN"/>
              <a:t>对象池</a:t>
            </a:r>
            <a:r>
              <a:rPr lang="en-US" altLang="zh-CN"/>
              <a:t>,</a:t>
            </a:r>
            <a:r>
              <a:rPr lang="zh-CN" altLang="zh-CN"/>
              <a:t>相机</a:t>
            </a:r>
            <a:r>
              <a:rPr lang="zh-CN" altLang="en-US"/>
              <a:t>）</a:t>
            </a:r>
            <a:endParaRPr lang="zh-CN" altLang="en-US"/>
          </a:p>
          <a:p>
            <a:pPr algn="ctr"/>
            <a:r>
              <a:rPr lang="en-US" altLang="zh-CN"/>
              <a:t>4.</a:t>
            </a:r>
            <a:r>
              <a:rPr lang="zh-CN" altLang="en-US"/>
              <a:t>初始化存档数据</a:t>
            </a:r>
            <a:r>
              <a:rPr lang="en-US" altLang="zh-CN"/>
              <a:t>(</a:t>
            </a:r>
            <a:r>
              <a:rPr lang="zh-CN" altLang="en-US"/>
              <a:t>同步存档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5.</a:t>
            </a:r>
            <a:r>
              <a:rPr lang="zh-CN" altLang="en-US"/>
              <a:t>打点初始化</a:t>
            </a:r>
            <a:endParaRPr lang="zh-CN" altLang="en-US"/>
          </a:p>
          <a:p>
            <a:pPr algn="ctr"/>
            <a:r>
              <a:rPr lang="en-US" altLang="zh-CN"/>
              <a:t>6.DataManager</a:t>
            </a:r>
            <a:r>
              <a:rPr lang="zh-CN" altLang="en-US"/>
              <a:t>初始化</a:t>
            </a:r>
            <a:endParaRPr lang="zh-CN" altLang="en-US"/>
          </a:p>
          <a:p>
            <a:pPr algn="ctr"/>
            <a:r>
              <a:rPr lang="en-US" altLang="zh-CN"/>
              <a:t>7.</a:t>
            </a:r>
            <a:r>
              <a:rPr lang="zh-CN" altLang="en-US"/>
              <a:t>广告初始化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422775" y="3150870"/>
            <a:ext cx="570865" cy="75565"/>
          </a:xfrm>
          <a:prstGeom prst="rightArrow">
            <a:avLst>
              <a:gd name="adj1" fmla="val 495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414905" y="1176020"/>
            <a:ext cx="506095" cy="146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414905" y="3183255"/>
            <a:ext cx="309880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69895" y="4668520"/>
            <a:ext cx="3182620" cy="189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1.UI</a:t>
            </a:r>
            <a:endParaRPr lang="zh-CN" altLang="zh-CN"/>
          </a:p>
          <a:p>
            <a:pPr algn="ctr"/>
            <a:r>
              <a:rPr lang="en-US" altLang="zh-CN"/>
              <a:t>2.effect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67585" y="4603115"/>
            <a:ext cx="424815" cy="66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755015" y="4603115"/>
            <a:ext cx="76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3355" y="5060315"/>
            <a:ext cx="2056765" cy="141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</a:t>
            </a:r>
            <a:r>
              <a:rPr lang="en-US" altLang="zh-CN"/>
              <a:t>Scene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分解式</cp:lastModifiedBy>
  <cp:revision>6</cp:revision>
  <dcterms:created xsi:type="dcterms:W3CDTF">2015-05-05T08:02:00Z</dcterms:created>
  <dcterms:modified xsi:type="dcterms:W3CDTF">2017-12-27T12:16:34Z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