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7"/>
  </p:notesMasterIdLst>
  <p:sldIdLst>
    <p:sldId id="256" r:id="rId2"/>
    <p:sldId id="667" r:id="rId3"/>
    <p:sldId id="687" r:id="rId4"/>
    <p:sldId id="688" r:id="rId5"/>
    <p:sldId id="690" r:id="rId6"/>
    <p:sldId id="689" r:id="rId7"/>
    <p:sldId id="681" r:id="rId8"/>
    <p:sldId id="691" r:id="rId9"/>
    <p:sldId id="692" r:id="rId10"/>
    <p:sldId id="694" r:id="rId11"/>
    <p:sldId id="696" r:id="rId12"/>
    <p:sldId id="695" r:id="rId13"/>
    <p:sldId id="697" r:id="rId14"/>
    <p:sldId id="698" r:id="rId15"/>
    <p:sldId id="699" r:id="rId16"/>
    <p:sldId id="700" r:id="rId17"/>
    <p:sldId id="701" r:id="rId18"/>
    <p:sldId id="693" r:id="rId19"/>
    <p:sldId id="702" r:id="rId20"/>
    <p:sldId id="703" r:id="rId21"/>
    <p:sldId id="704" r:id="rId22"/>
    <p:sldId id="705" r:id="rId23"/>
    <p:sldId id="706" r:id="rId24"/>
    <p:sldId id="680" r:id="rId25"/>
    <p:sldId id="618" r:id="rId2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56" d="100"/>
          <a:sy n="56" d="100"/>
        </p:scale>
        <p:origin x="1508" y="5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http://blog.csdn.net/mrzhoug/article/details/51581994</a:t>
            </a:r>
          </a:p>
          <a:p>
            <a:r>
              <a:rPr lang="en-US" altLang="zh-CN" dirty="0" smtClean="0"/>
              <a:t>http://blog.csdn.net/huihuijor/article/details/38902893</a:t>
            </a:r>
          </a:p>
          <a:p>
            <a:r>
              <a:rPr lang="en-US" altLang="zh-CN" smtClean="0"/>
              <a:t>https://zhidao.baidu.com/question/1960961156060805460.html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9939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1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7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8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8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0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Static</a:t>
            </a:r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修饰符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李玮玮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仅在该类被加载时执行一次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07347"/>
            <a:ext cx="5544616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Value3() {</a:t>
            </a: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 15;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仅在该类被加载时执行一次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971600" y="2204864"/>
            <a:ext cx="6606480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Value3(10);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此即为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块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Value3(27);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Value3(15);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仅在该类被加载时执行一次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755576" y="2348880"/>
            <a:ext cx="7931224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Test2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.inc();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程序的输出结果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888"/>
            <a:ext cx="6287728" cy="31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static{</a:t>
            </a:r>
            <a:r>
              <a:rPr lang="zh-CN" altLang="en-US" dirty="0"/>
              <a:t>后面跟着一段代码，这是用来进行显式的静态变量初始化，这段代码只会初始化一次，且在类被第一次装载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变量，然后是子类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类实例化对象时的执行顺序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类的静态代码块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类的静态代码块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类的构造方法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类的构造方法</a:t>
            </a:r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1772816"/>
            <a:ext cx="6768752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899592" y="1442852"/>
            <a:ext cx="6912768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43608" y="1844824"/>
            <a:ext cx="648072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StaticExtendsCode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new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179538"/>
            <a:ext cx="4176464" cy="17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r>
              <a:rPr lang="zh-CN" altLang="en-US" dirty="0" smtClean="0"/>
              <a:t>静态变量</a:t>
            </a:r>
            <a:endParaRPr lang="en-US" altLang="zh-CN" dirty="0"/>
          </a:p>
          <a:p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声明</a:t>
            </a:r>
            <a:r>
              <a:rPr lang="zh-CN" altLang="en-US" dirty="0"/>
              <a:t>为静态的内部类可以直接作为一个普通类来使用，而不需</a:t>
            </a:r>
            <a:r>
              <a:rPr lang="zh-CN" altLang="en-US" dirty="0" smtClean="0"/>
              <a:t>实例化一</a:t>
            </a:r>
            <a:r>
              <a:rPr lang="zh-CN" altLang="en-US" dirty="0"/>
              <a:t>个外部类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静态方法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/>
              <a:t>final</a:t>
            </a:r>
            <a:r>
              <a:rPr lang="zh-CN" altLang="en-US" dirty="0"/>
              <a:t>用来修饰成员变量和成员方法，可简单理解为</a:t>
            </a:r>
            <a:r>
              <a:rPr lang="zh-CN" altLang="en-US" dirty="0" smtClean="0"/>
              <a:t>“全局常量”</a:t>
            </a:r>
            <a:endParaRPr lang="en-US" altLang="zh-CN" dirty="0" smtClean="0"/>
          </a:p>
          <a:p>
            <a:pPr lvl="1"/>
            <a:r>
              <a:rPr lang="zh-CN" altLang="en-US" dirty="0"/>
              <a:t>对于变量，表示</a:t>
            </a:r>
            <a:r>
              <a:rPr lang="zh-CN" altLang="en-US" dirty="0" smtClean="0"/>
              <a:t>一旦赋值</a:t>
            </a:r>
            <a:r>
              <a:rPr lang="zh-CN" altLang="en-US" dirty="0"/>
              <a:t>就不可修改，并且通过类名可以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/>
              <a:t>对于方法，表示不可覆盖，并且可以通过类名直接访问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</a:t>
            </a:r>
            <a:r>
              <a:rPr lang="zh-CN" altLang="en-US" dirty="0" smtClean="0">
                <a:solidFill>
                  <a:srgbClr val="FF0000"/>
                </a:solidFill>
              </a:rPr>
              <a:t>共享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</a:t>
            </a: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）加载类时，就会执行该代码块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中的变量</a:t>
            </a:r>
            <a:endParaRPr lang="en-US" altLang="zh-CN" dirty="0" smtClean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 smtClean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</a:t>
            </a:r>
            <a:r>
              <a:rPr lang="zh-CN" altLang="en-US" dirty="0" smtClean="0"/>
              <a:t>，每创建</a:t>
            </a:r>
            <a:r>
              <a:rPr lang="zh-CN" altLang="en-US" dirty="0"/>
              <a:t>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方法可以直接通过类</a:t>
            </a:r>
            <a:r>
              <a:rPr lang="zh-CN" altLang="en-US" dirty="0" smtClean="0"/>
              <a:t>名（或对象，不推荐）调用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</a:t>
            </a:r>
            <a:r>
              <a:rPr lang="en-US" altLang="zh-CN" dirty="0"/>
              <a:t>abstract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r>
              <a:rPr lang="zh-CN" altLang="en-US" smtClean="0"/>
              <a:t>静态类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  <a:r>
              <a:rPr lang="en-US" altLang="zh-CN" dirty="0"/>
              <a:t>	</a:t>
            </a:r>
            <a:r>
              <a:rPr lang="en-US" altLang="zh-CN" dirty="0" smtClean="0"/>
              <a:t>		  }</a:t>
            </a:r>
          </a:p>
          <a:p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返回值类型 方法名（形式参数列表）</a:t>
            </a:r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lvl="1"/>
            <a:r>
              <a:rPr lang="en-US" altLang="zh-CN" dirty="0" smtClean="0"/>
              <a:t> }</a:t>
            </a:r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在静态方法中，仅</a:t>
            </a:r>
            <a:r>
              <a:rPr lang="zh-CN" altLang="en-US" dirty="0"/>
              <a:t>能调用其他的</a:t>
            </a:r>
            <a:r>
              <a:rPr lang="en-US" altLang="zh-CN" dirty="0"/>
              <a:t>static </a:t>
            </a:r>
            <a:r>
              <a:rPr lang="zh-CN" altLang="en-US" dirty="0"/>
              <a:t>方法。 </a:t>
            </a:r>
          </a:p>
          <a:p>
            <a:pPr lvl="1"/>
            <a:r>
              <a:rPr lang="zh-CN" altLang="en-US" dirty="0"/>
              <a:t>在静态方法中，</a:t>
            </a:r>
            <a:r>
              <a:rPr lang="zh-CN" altLang="en-US" dirty="0" smtClean="0"/>
              <a:t>只能</a:t>
            </a:r>
            <a:r>
              <a:rPr lang="zh-CN" altLang="en-US" dirty="0"/>
              <a:t>访问</a:t>
            </a:r>
            <a:r>
              <a:rPr lang="en-US" altLang="zh-CN" dirty="0"/>
              <a:t>static</a:t>
            </a:r>
            <a:r>
              <a:rPr lang="zh-CN" altLang="en-US" dirty="0"/>
              <a:t>数据。 </a:t>
            </a:r>
          </a:p>
          <a:p>
            <a:pPr lvl="1"/>
            <a:r>
              <a:rPr lang="zh-CN" altLang="en-US" dirty="0"/>
              <a:t>在静态方法中</a:t>
            </a:r>
            <a:r>
              <a:rPr lang="zh-CN" altLang="en-US" dirty="0" smtClean="0"/>
              <a:t>，不能</a:t>
            </a:r>
            <a:r>
              <a:rPr lang="zh-CN" altLang="en-US" dirty="0"/>
              <a:t>以任何方式</a:t>
            </a:r>
            <a:r>
              <a:rPr lang="zh-CN" altLang="en-US" dirty="0" smtClean="0"/>
              <a:t>引用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super</a:t>
            </a:r>
          </a:p>
          <a:p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方法常常为应用程序中的其它类提供一些实用工具所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en-US" dirty="0"/>
              <a:t>的类库中大量的静态</a:t>
            </a:r>
            <a:r>
              <a:rPr lang="zh-CN" altLang="en-US" dirty="0" smtClean="0"/>
              <a:t>方法（如：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187624" y="1772816"/>
            <a:ext cx="6624736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Simple {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go()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</a:t>
            </a:r>
            <a:r>
              <a:rPr lang="en-US" altLang="zh-CN" dirty="0" err="1" smtClean="0"/>
              <a:t>.println</a:t>
            </a:r>
            <a:r>
              <a:rPr lang="en-US" altLang="zh-CN" dirty="0"/>
              <a:t>("Welcome");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class</a:t>
            </a:r>
            <a:r>
              <a:rPr lang="en-US" altLang="zh-CN" dirty="0"/>
              <a:t> </a:t>
            </a:r>
            <a:r>
              <a:rPr lang="en-US" altLang="zh-CN" dirty="0" err="1" smtClean="0"/>
              <a:t>SimpleTest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Simple.</a:t>
            </a:r>
            <a:r>
              <a:rPr lang="en-US" altLang="zh-CN" i="1" dirty="0" err="1" smtClean="0"/>
              <a:t>go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>
                <a:sym typeface="Arial" charset="0"/>
              </a:rPr>
              <a:t>静态变量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59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声明为</a:t>
            </a:r>
            <a:r>
              <a:rPr lang="en-US" altLang="zh-CN" dirty="0"/>
              <a:t>static</a:t>
            </a:r>
            <a:r>
              <a:rPr lang="zh-CN" altLang="en-US" dirty="0"/>
              <a:t>的变量实质上就是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r>
              <a:rPr lang="zh-CN" altLang="en-US" dirty="0"/>
              <a:t>当声明一个对象时，并不产生</a:t>
            </a:r>
            <a:r>
              <a:rPr lang="en-US" altLang="zh-CN" dirty="0"/>
              <a:t>static</a:t>
            </a:r>
            <a:r>
              <a:rPr lang="zh-CN" altLang="en-US" dirty="0"/>
              <a:t>变量的拷贝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类所有的实例变量共享同一个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在类装载时，只分配一块存储空间，所有此类的对象都可以操控此</a:t>
            </a:r>
            <a:r>
              <a:rPr lang="zh-CN" altLang="en-US"/>
              <a:t>块</a:t>
            </a:r>
            <a:r>
              <a:rPr lang="zh-CN" altLang="en-US" smtClean="0"/>
              <a:t>存储空间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457200" y="1160748"/>
            <a:ext cx="339472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Value {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static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</a:t>
            </a:r>
            <a:r>
              <a:rPr lang="en-US" altLang="zh-CN" dirty="0"/>
              <a:t> = 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  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inc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</a:t>
            </a:r>
            <a:r>
              <a:rPr lang="en-US" altLang="zh-CN" i="1" dirty="0" err="1" smtClean="0"/>
              <a:t>c</a:t>
            </a:r>
            <a:r>
              <a:rPr lang="en-US" altLang="zh-CN" dirty="0" err="1"/>
              <a:t>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090412" y="1160748"/>
            <a:ext cx="458606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class</a:t>
            </a:r>
            <a:r>
              <a:rPr lang="en-US" altLang="zh-CN"/>
              <a:t> </a:t>
            </a:r>
            <a:r>
              <a:rPr lang="en-US" altLang="zh-CN" smtClean="0"/>
              <a:t>Count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   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prt</a:t>
            </a:r>
            <a:r>
              <a:rPr lang="en-US" altLang="zh-CN" dirty="0"/>
              <a:t>(String s)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</a:t>
            </a:r>
            <a:r>
              <a:rPr lang="en-US" altLang="zh-CN" dirty="0" err="1" smtClean="0"/>
              <a:t>.print</a:t>
            </a:r>
            <a:r>
              <a:rPr lang="en-US" altLang="zh-CN" dirty="0" smtClean="0"/>
              <a:t>(s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 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6876" y="3243756"/>
            <a:ext cx="8229600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b="1" dirty="0" smtClean="0"/>
              <a:t> class </a:t>
            </a:r>
            <a:r>
              <a:rPr lang="en-US" altLang="zh-CN" dirty="0"/>
              <a:t>Test{</a:t>
            </a:r>
          </a:p>
          <a:p>
            <a:pPr lvl="1"/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lvl="2"/>
            <a:r>
              <a:rPr lang="en-US" altLang="zh-CN" dirty="0"/>
              <a:t>Value v1, v2;</a:t>
            </a:r>
          </a:p>
          <a:p>
            <a:pPr lvl="2"/>
            <a:r>
              <a:rPr lang="en-US" altLang="zh-CN" dirty="0"/>
              <a:t>v1 = </a:t>
            </a:r>
            <a:r>
              <a:rPr lang="en-US" altLang="zh-CN" b="1" dirty="0"/>
              <a:t>new Value();</a:t>
            </a:r>
          </a:p>
          <a:p>
            <a:pPr lvl="2"/>
            <a:r>
              <a:rPr lang="en-US" altLang="zh-CN" dirty="0"/>
              <a:t>v2 = </a:t>
            </a:r>
            <a:r>
              <a:rPr lang="en-US" altLang="zh-CN" b="1" dirty="0"/>
              <a:t>new Value();</a:t>
            </a:r>
          </a:p>
          <a:p>
            <a:pPr lvl="2"/>
            <a:r>
              <a:rPr lang="en-US" altLang="zh-CN" dirty="0"/>
              <a:t>Count </a:t>
            </a:r>
            <a:r>
              <a:rPr lang="en-US" altLang="zh-CN" dirty="0" err="1"/>
              <a:t>count</a:t>
            </a:r>
            <a:r>
              <a:rPr lang="en-US" altLang="zh-CN" dirty="0"/>
              <a:t> = </a:t>
            </a:r>
            <a:r>
              <a:rPr lang="en-US" altLang="zh-CN" b="1" dirty="0"/>
              <a:t>new Count();</a:t>
            </a:r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("v1.c=" + v1.c + "  v2.c=" + v2.c);</a:t>
            </a:r>
          </a:p>
          <a:p>
            <a:pPr lvl="2"/>
            <a:r>
              <a:rPr lang="en-US" altLang="zh-CN" dirty="0"/>
              <a:t>v1.</a:t>
            </a:r>
            <a:r>
              <a:rPr lang="en-US" altLang="zh-CN" i="1" dirty="0"/>
              <a:t>inc();</a:t>
            </a:r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 v1.c=" + v1.c + "  </a:t>
            </a:r>
            <a:r>
              <a:rPr lang="en-US" altLang="zh-CN" i="1" dirty="0" err="1"/>
              <a:t>Value.c</a:t>
            </a:r>
            <a:r>
              <a:rPr lang="en-US" altLang="zh-CN" i="1" dirty="0"/>
              <a:t>=" + </a:t>
            </a:r>
            <a:r>
              <a:rPr lang="en-US" altLang="zh-CN" i="1" dirty="0" err="1"/>
              <a:t>Value.c</a:t>
            </a:r>
            <a:r>
              <a:rPr lang="en-US" altLang="zh-CN" i="1" dirty="0" smtClean="0"/>
              <a:t>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静态变量值一旦改变，所有类的对象均共享改变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1619672" y="2597771"/>
            <a:ext cx="6120680" cy="352839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ea typeface="宋体" pitchFamily="2" charset="-122"/>
              </a:rPr>
              <a:t>牵一发而动全身</a:t>
            </a: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1024</Words>
  <Application>Microsoft Office PowerPoint</Application>
  <PresentationFormat>全屏显示(4:3)</PresentationFormat>
  <Paragraphs>216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Consolas</vt:lpstr>
      <vt:lpstr>3_Default Design</vt:lpstr>
      <vt:lpstr>Static修饰符 </vt:lpstr>
      <vt:lpstr>讲授思路　　　　　　　　　</vt:lpstr>
      <vt:lpstr>静态方法</vt:lpstr>
      <vt:lpstr>静态方法</vt:lpstr>
      <vt:lpstr>静态方法</vt:lpstr>
      <vt:lpstr>讲授思路　　　　　　　　　</vt:lpstr>
      <vt:lpstr>静态变量</vt:lpstr>
      <vt:lpstr>静态变量</vt:lpstr>
      <vt:lpstr>静态变量</vt:lpstr>
      <vt:lpstr>static代码块</vt:lpstr>
      <vt:lpstr>static代码块</vt:lpstr>
      <vt:lpstr>static代码块</vt:lpstr>
      <vt:lpstr>static代码块</vt:lpstr>
      <vt:lpstr>静态变量</vt:lpstr>
      <vt:lpstr>静态变量</vt:lpstr>
      <vt:lpstr>静态变量</vt:lpstr>
      <vt:lpstr>静态变量</vt:lpstr>
      <vt:lpstr>讲授思路　　　　　　　　　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129</cp:revision>
  <dcterms:modified xsi:type="dcterms:W3CDTF">2017-04-01T00:06:14Z</dcterms:modified>
</cp:coreProperties>
</file>