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441" r:id="rId3"/>
    <p:sldId id="37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49" r:id="rId12"/>
    <p:sldId id="471" r:id="rId13"/>
    <p:sldId id="472" r:id="rId14"/>
    <p:sldId id="473" r:id="rId15"/>
    <p:sldId id="474" r:id="rId16"/>
    <p:sldId id="475" r:id="rId17"/>
    <p:sldId id="470" r:id="rId18"/>
    <p:sldId id="480" r:id="rId19"/>
    <p:sldId id="482" r:id="rId20"/>
    <p:sldId id="478" r:id="rId21"/>
    <p:sldId id="483" r:id="rId22"/>
    <p:sldId id="481" r:id="rId23"/>
    <p:sldId id="476" r:id="rId24"/>
    <p:sldId id="440" r:id="rId25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72108" autoAdjust="0"/>
  </p:normalViewPr>
  <p:slideViewPr>
    <p:cSldViewPr>
      <p:cViewPr varScale="1">
        <p:scale>
          <a:sx n="47" d="100"/>
          <a:sy n="47" d="100"/>
        </p:scale>
        <p:origin x="12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1CB0C4B-FDD4-4076-AB6D-9C758215E3F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InputStreamReader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5C4B5FE6-782F-4B04-BB8C-FE4BFEF2A8B1}" type="parTrans" cxnId="{4C2996E2-0AA3-401E-A21D-3B2DB1214A69}">
      <dgm:prSet/>
      <dgm:spPr/>
      <dgm:t>
        <a:bodyPr/>
        <a:lstStyle/>
        <a:p>
          <a:endParaRPr lang="zh-CN" altLang="en-US"/>
        </a:p>
      </dgm:t>
    </dgm:pt>
    <dgm:pt modelId="{C5C86668-3559-4D39-AD7B-5AE0BBEE0FB7}" type="sibTrans" cxnId="{4C2996E2-0AA3-401E-A21D-3B2DB1214A69}">
      <dgm:prSet/>
      <dgm:spPr/>
      <dgm:t>
        <a:bodyPr/>
        <a:lstStyle/>
        <a:p>
          <a:endParaRPr lang="zh-CN" altLang="en-US"/>
        </a:p>
      </dgm:t>
    </dgm:pt>
    <dgm:pt modelId="{CD1B056F-34CD-4E40-86B5-1D5C5AC99BD8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StringReader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0476F4AA-894A-4B09-BDFC-1575310161FE}" type="parTrans" cxnId="{B1C4E8F0-008E-4486-B0AA-10DE9C0034E2}">
      <dgm:prSet/>
      <dgm:spPr/>
      <dgm:t>
        <a:bodyPr/>
        <a:lstStyle/>
        <a:p>
          <a:endParaRPr lang="zh-CN" altLang="en-US"/>
        </a:p>
      </dgm:t>
    </dgm:pt>
    <dgm:pt modelId="{0D7D94AA-5EA6-444B-9065-1299E688B5F7}" type="sibTrans" cxnId="{B1C4E8F0-008E-4486-B0AA-10DE9C0034E2}">
      <dgm:prSet/>
      <dgm:spPr/>
      <dgm:t>
        <a:bodyPr/>
        <a:lstStyle/>
        <a:p>
          <a:endParaRPr lang="zh-CN" altLang="en-US"/>
        </a:p>
      </dgm:t>
    </dgm:pt>
    <dgm:pt modelId="{FC463010-17F6-465C-9337-BB802B968532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PipedReader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CAA1EB0-41B1-41DB-AA37-01A3C450C1EB}" type="parTrans" cxnId="{274E8A33-1359-4FB7-A31A-F5C67A621DC0}">
      <dgm:prSet/>
      <dgm:spPr/>
      <dgm:t>
        <a:bodyPr/>
        <a:lstStyle/>
        <a:p>
          <a:endParaRPr lang="zh-CN" altLang="en-US"/>
        </a:p>
      </dgm:t>
    </dgm:pt>
    <dgm:pt modelId="{11F8D0EA-8175-4163-8946-4C55EA63D207}" type="sibTrans" cxnId="{274E8A33-1359-4FB7-A31A-F5C67A621DC0}">
      <dgm:prSet/>
      <dgm:spPr/>
      <dgm:t>
        <a:bodyPr/>
        <a:lstStyle/>
        <a:p>
          <a:endParaRPr lang="zh-CN" altLang="en-US"/>
        </a:p>
      </dgm:t>
    </dgm:pt>
    <dgm:pt modelId="{178CA3CD-FC9D-40E3-8817-77237109B132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FileReader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9B1FB17-6451-43DC-B376-8315A56BBADA}" type="parTrans" cxnId="{0DB4259C-73AE-49FB-BA47-459A55EDD5B8}">
      <dgm:prSet/>
      <dgm:spPr/>
      <dgm:t>
        <a:bodyPr/>
        <a:lstStyle/>
        <a:p>
          <a:endParaRPr lang="zh-CN" altLang="en-US"/>
        </a:p>
      </dgm:t>
    </dgm:pt>
    <dgm:pt modelId="{7471817A-7236-4247-86C0-B86604083B66}" type="sibTrans" cxnId="{0DB4259C-73AE-49FB-BA47-459A55EDD5B8}">
      <dgm:prSet/>
      <dgm:spPr/>
      <dgm:t>
        <a:bodyPr/>
        <a:lstStyle/>
        <a:p>
          <a:endParaRPr lang="zh-CN" altLang="en-US"/>
        </a:p>
      </dgm:t>
    </dgm:pt>
    <dgm:pt modelId="{6BF3806D-7555-489D-9963-2F26B15F5F2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LineNumberReader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1AA6F51E-8F23-4213-BBA7-A7A56D0CB8E5}" type="parTrans" cxnId="{AD596732-5602-43F8-B597-E2B6EB86BCAA}">
      <dgm:prSet/>
      <dgm:spPr/>
      <dgm:t>
        <a:bodyPr/>
        <a:lstStyle/>
        <a:p>
          <a:endParaRPr lang="zh-CN" altLang="en-US"/>
        </a:p>
      </dgm:t>
    </dgm:pt>
    <dgm:pt modelId="{90408462-F54A-43EA-A17C-5FFD046F99D7}" type="sibTrans" cxnId="{AD596732-5602-43F8-B597-E2B6EB86BCAA}">
      <dgm:prSet/>
      <dgm:spPr/>
      <dgm:t>
        <a:bodyPr/>
        <a:lstStyle/>
        <a:p>
          <a:endParaRPr lang="zh-CN" altLang="en-US"/>
        </a:p>
      </dgm:t>
    </dgm:pt>
    <dgm:pt modelId="{B0D8D9D0-EA5E-4928-96DF-6DE245267501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CharArrayReader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5FB013D-5FCE-4F91-B642-A2594D00B6A6}" type="sibTrans" cxnId="{1146E1D9-5F9D-4EB8-8D9F-A4AA8C2D4775}">
      <dgm:prSet/>
      <dgm:spPr/>
      <dgm:t>
        <a:bodyPr/>
        <a:lstStyle/>
        <a:p>
          <a:endParaRPr lang="zh-CN" altLang="en-US"/>
        </a:p>
      </dgm:t>
    </dgm:pt>
    <dgm:pt modelId="{1695EDBE-41FD-4E16-A4C3-C4F40047AEEE}" type="parTrans" cxnId="{1146E1D9-5F9D-4EB8-8D9F-A4AA8C2D4775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66278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3835C8FA-9EF5-460F-8836-2A1B39DD90EE}" type="pres">
      <dgm:prSet presAssocID="{1AA6F51E-8F23-4213-BBA7-A7A56D0CB8E5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4B860D69-A7F0-44DA-BBC1-6F06F7D91F29}" type="pres">
      <dgm:prSet presAssocID="{1AA6F51E-8F23-4213-BBA7-A7A56D0CB8E5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6AA49EEC-DFC2-48CB-ACBC-8FE3034C0497}" type="pres">
      <dgm:prSet presAssocID="{6BF3806D-7555-489D-9963-2F26B15F5F20}" presName="root2" presStyleCnt="0"/>
      <dgm:spPr/>
    </dgm:pt>
    <dgm:pt modelId="{1B7BD112-3E6E-45C1-B771-A2904FF8261D}" type="pres">
      <dgm:prSet presAssocID="{6BF3806D-7555-489D-9963-2F26B15F5F20}" presName="LevelTwoTextNode" presStyleLbl="node3" presStyleIdx="0" presStyleCnt="2" custScaleX="2086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76C753-706A-440C-AA22-24A71D5D27B0}" type="pres">
      <dgm:prSet presAssocID="{6BF3806D-7555-489D-9963-2F26B15F5F20}" presName="level3hierChild" presStyleCnt="0"/>
      <dgm:spPr/>
    </dgm:pt>
    <dgm:pt modelId="{DBD9A07A-B872-470F-B37A-1B8495813E38}" type="pres">
      <dgm:prSet presAssocID="{1695EDBE-41FD-4E16-A4C3-C4F40047AEEE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BA8ADB1C-25CE-4508-BF6A-907478A1B2E1}" type="pres">
      <dgm:prSet presAssocID="{1695EDBE-41FD-4E16-A4C3-C4F40047AEEE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5D8E2C60-6134-4963-B1AD-A87D260DA8A7}" type="pres">
      <dgm:prSet presAssocID="{B0D8D9D0-EA5E-4928-96DF-6DE245267501}" presName="root2" presStyleCnt="0"/>
      <dgm:spPr/>
    </dgm:pt>
    <dgm:pt modelId="{FB2A4A7E-EEAF-45BB-8E47-6515DC2A04CD}" type="pres">
      <dgm:prSet presAssocID="{B0D8D9D0-EA5E-4928-96DF-6DE245267501}" presName="LevelTwoTextNode" presStyleLbl="node2" presStyleIdx="1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3AF9D1-3325-49C4-83C4-305F1D1A1F91}" type="pres">
      <dgm:prSet presAssocID="{B0D8D9D0-EA5E-4928-96DF-6DE245267501}" presName="level3hierChild" presStyleCnt="0"/>
      <dgm:spPr/>
    </dgm:pt>
    <dgm:pt modelId="{0F9F9A89-DBE9-4EF2-B477-1B245199A81A}" type="pres">
      <dgm:prSet presAssocID="{5C4B5FE6-782F-4B04-BB8C-FE4BFEF2A8B1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ED37019C-889C-45C8-9260-1954C24A89FB}" type="pres">
      <dgm:prSet presAssocID="{5C4B5FE6-782F-4B04-BB8C-FE4BFEF2A8B1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7E075173-67E4-43B8-8852-25AB6940FBA7}" type="pres">
      <dgm:prSet presAssocID="{B1CB0C4B-FDD4-4076-AB6D-9C758215E3F0}" presName="root2" presStyleCnt="0"/>
      <dgm:spPr/>
    </dgm:pt>
    <dgm:pt modelId="{13798B57-808B-4A07-9610-ACE07A126058}" type="pres">
      <dgm:prSet presAssocID="{B1CB0C4B-FDD4-4076-AB6D-9C758215E3F0}" presName="LevelTwoTextNode" presStyleLbl="node2" presStyleIdx="2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AA35D1-A18C-499C-A522-6903C871CF07}" type="pres">
      <dgm:prSet presAssocID="{B1CB0C4B-FDD4-4076-AB6D-9C758215E3F0}" presName="level3hierChild" presStyleCnt="0"/>
      <dgm:spPr/>
    </dgm:pt>
    <dgm:pt modelId="{507DB2E6-6F47-4444-85DE-7840C8D2986F}" type="pres">
      <dgm:prSet presAssocID="{D9B1FB17-6451-43DC-B376-8315A56BBADA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997FF009-DB73-4194-BBF8-F50F400325B0}" type="pres">
      <dgm:prSet presAssocID="{D9B1FB17-6451-43DC-B376-8315A56BBADA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A4CD30C8-78F8-4F48-B9DB-346D8F838916}" type="pres">
      <dgm:prSet presAssocID="{178CA3CD-FC9D-40E3-8817-77237109B132}" presName="root2" presStyleCnt="0"/>
      <dgm:spPr/>
    </dgm:pt>
    <dgm:pt modelId="{DEA69C8E-97DE-46C5-92C6-81451B315842}" type="pres">
      <dgm:prSet presAssocID="{178CA3CD-FC9D-40E3-8817-77237109B132}" presName="LevelTwoTextNode" presStyleLbl="node3" presStyleIdx="1" presStyleCnt="2" custScaleX="144593" custLinFactNeighborX="14333" custLinFactNeighborY="-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4ACD98-B357-4320-B9E1-9C4EE87D858F}" type="pres">
      <dgm:prSet presAssocID="{178CA3CD-FC9D-40E3-8817-77237109B132}" presName="level3hierChild" presStyleCnt="0"/>
      <dgm:spPr/>
    </dgm:pt>
    <dgm:pt modelId="{F2DAB4EA-3E1B-4890-AEDF-16833F6B6E33}" type="pres">
      <dgm:prSet presAssocID="{0476F4AA-894A-4B09-BDFC-1575310161FE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3B188A96-C1A5-44E0-A90E-15F1A5653D12}" type="pres">
      <dgm:prSet presAssocID="{0476F4AA-894A-4B09-BDFC-1575310161FE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8F637D67-C5E1-4751-ACBF-C33B061E0B8D}" type="pres">
      <dgm:prSet presAssocID="{CD1B056F-34CD-4E40-86B5-1D5C5AC99BD8}" presName="root2" presStyleCnt="0"/>
      <dgm:spPr/>
    </dgm:pt>
    <dgm:pt modelId="{5BE1BE24-9742-4E42-9831-00C2A172B446}" type="pres">
      <dgm:prSet presAssocID="{CD1B056F-34CD-4E40-86B5-1D5C5AC99BD8}" presName="LevelTwoTextNode" presStyleLbl="node2" presStyleIdx="3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E8312-5180-4459-89D7-9C4747930E5F}" type="pres">
      <dgm:prSet presAssocID="{CD1B056F-34CD-4E40-86B5-1D5C5AC99BD8}" presName="level3hierChild" presStyleCnt="0"/>
      <dgm:spPr/>
    </dgm:pt>
    <dgm:pt modelId="{7BABD6E9-E42D-43D0-A56B-9750BF8E63A5}" type="pres">
      <dgm:prSet presAssocID="{ECAA1EB0-41B1-41DB-AA37-01A3C450C1EB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1193C1C3-3708-4012-972A-A9A2989176A5}" type="pres">
      <dgm:prSet presAssocID="{ECAA1EB0-41B1-41DB-AA37-01A3C450C1EB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1BA0E26A-5926-451A-9784-E9DE76DED673}" type="pres">
      <dgm:prSet presAssocID="{FC463010-17F6-465C-9337-BB802B968532}" presName="root2" presStyleCnt="0"/>
      <dgm:spPr/>
    </dgm:pt>
    <dgm:pt modelId="{C031876E-BFB9-402D-B38F-8C556C5F12D6}" type="pres">
      <dgm:prSet presAssocID="{FC463010-17F6-465C-9337-BB802B968532}" presName="LevelTwoTextNode" presStyleLbl="node2" presStyleIdx="4" presStyleCnt="5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3CC6EA-AD25-4D1F-A599-4135EA4C79AF}" type="pres">
      <dgm:prSet presAssocID="{FC463010-17F6-465C-9337-BB802B968532}" presName="level3hierChild" presStyleCnt="0"/>
      <dgm:spPr/>
    </dgm:pt>
  </dgm:ptLst>
  <dgm:cxnLst>
    <dgm:cxn modelId="{A6728078-D26E-4CAF-AEAB-83D3B58863A8}" type="presOf" srcId="{1DAA49D2-CF87-42EC-B852-A9CA7330C39B}" destId="{5FE9A2FA-E919-49A5-BCA7-1BDCEA6EB3E1}" srcOrd="0" destOrd="0" presId="urn:microsoft.com/office/officeart/2005/8/layout/hierarchy2"/>
    <dgm:cxn modelId="{53B399CB-0371-463B-821A-5F3D6B5F4E3E}" type="presOf" srcId="{D9B1FB17-6451-43DC-B376-8315A56BBADA}" destId="{507DB2E6-6F47-4444-85DE-7840C8D2986F}" srcOrd="0" destOrd="0" presId="urn:microsoft.com/office/officeart/2005/8/layout/hierarchy2"/>
    <dgm:cxn modelId="{4C2996E2-0AA3-401E-A21D-3B2DB1214A69}" srcId="{1DAA49D2-CF87-42EC-B852-A9CA7330C39B}" destId="{B1CB0C4B-FDD4-4076-AB6D-9C758215E3F0}" srcOrd="2" destOrd="0" parTransId="{5C4B5FE6-782F-4B04-BB8C-FE4BFEF2A8B1}" sibTransId="{C5C86668-3559-4D39-AD7B-5AE0BBEE0FB7}"/>
    <dgm:cxn modelId="{C119160B-C399-4ECD-86BA-8FA7BCC943B9}" type="presOf" srcId="{1AA6F51E-8F23-4213-BBA7-A7A56D0CB8E5}" destId="{3835C8FA-9EF5-460F-8836-2A1B39DD90EE}" srcOrd="0" destOrd="0" presId="urn:microsoft.com/office/officeart/2005/8/layout/hierarchy2"/>
    <dgm:cxn modelId="{741A8ABD-0A3F-4999-A648-14BEB44329EB}" type="presOf" srcId="{1695EDBE-41FD-4E16-A4C3-C4F40047AEEE}" destId="{BA8ADB1C-25CE-4508-BF6A-907478A1B2E1}" srcOrd="1" destOrd="0" presId="urn:microsoft.com/office/officeart/2005/8/layout/hierarchy2"/>
    <dgm:cxn modelId="{AD596732-5602-43F8-B597-E2B6EB86BCAA}" srcId="{C34DD195-87E9-4D59-849B-82B9915C8CFA}" destId="{6BF3806D-7555-489D-9963-2F26B15F5F20}" srcOrd="0" destOrd="0" parTransId="{1AA6F51E-8F23-4213-BBA7-A7A56D0CB8E5}" sibTransId="{90408462-F54A-43EA-A17C-5FFD046F99D7}"/>
    <dgm:cxn modelId="{F3330B1F-8B7F-47CF-A808-92355ECD477E}" type="presOf" srcId="{5C4B5FE6-782F-4B04-BB8C-FE4BFEF2A8B1}" destId="{ED37019C-889C-45C8-9260-1954C24A89FB}" srcOrd="1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B1C4E8F0-008E-4486-B0AA-10DE9C0034E2}" srcId="{1DAA49D2-CF87-42EC-B852-A9CA7330C39B}" destId="{CD1B056F-34CD-4E40-86B5-1D5C5AC99BD8}" srcOrd="3" destOrd="0" parTransId="{0476F4AA-894A-4B09-BDFC-1575310161FE}" sibTransId="{0D7D94AA-5EA6-444B-9065-1299E688B5F7}"/>
    <dgm:cxn modelId="{1146E1D9-5F9D-4EB8-8D9F-A4AA8C2D4775}" srcId="{1DAA49D2-CF87-42EC-B852-A9CA7330C39B}" destId="{B0D8D9D0-EA5E-4928-96DF-6DE245267501}" srcOrd="1" destOrd="0" parTransId="{1695EDBE-41FD-4E16-A4C3-C4F40047AEEE}" sibTransId="{D5FB013D-5FCE-4F91-B642-A2594D00B6A6}"/>
    <dgm:cxn modelId="{2A88499D-928B-4AE2-A092-48672E7E7FAB}" type="presOf" srcId="{254DC85D-A58D-4D55-B24D-F057CF7E25D9}" destId="{E4436603-0419-4B28-9CDE-D53D98AFFD1C}" srcOrd="0" destOrd="0" presId="urn:microsoft.com/office/officeart/2005/8/layout/hierarchy2"/>
    <dgm:cxn modelId="{85BA51AC-0D56-4301-9641-351D30011B12}" type="presOf" srcId="{BAEEBC35-533B-432A-95A4-66F9C65FDF0F}" destId="{BB644235-769F-49ED-8DF6-EEA64DA881F4}" srcOrd="0" destOrd="0" presId="urn:microsoft.com/office/officeart/2005/8/layout/hierarchy2"/>
    <dgm:cxn modelId="{FF623FF4-9A03-4361-A0EA-51B66362AA13}" type="presOf" srcId="{0476F4AA-894A-4B09-BDFC-1575310161FE}" destId="{F2DAB4EA-3E1B-4890-AEDF-16833F6B6E33}" srcOrd="0" destOrd="0" presId="urn:microsoft.com/office/officeart/2005/8/layout/hierarchy2"/>
    <dgm:cxn modelId="{AF6B565C-E748-494D-A909-219619E3587D}" type="presOf" srcId="{6BF3806D-7555-489D-9963-2F26B15F5F20}" destId="{1B7BD112-3E6E-45C1-B771-A2904FF8261D}" srcOrd="0" destOrd="0" presId="urn:microsoft.com/office/officeart/2005/8/layout/hierarchy2"/>
    <dgm:cxn modelId="{274E8A33-1359-4FB7-A31A-F5C67A621DC0}" srcId="{1DAA49D2-CF87-42EC-B852-A9CA7330C39B}" destId="{FC463010-17F6-465C-9337-BB802B968532}" srcOrd="4" destOrd="0" parTransId="{ECAA1EB0-41B1-41DB-AA37-01A3C450C1EB}" sibTransId="{11F8D0EA-8175-4163-8946-4C55EA63D207}"/>
    <dgm:cxn modelId="{E8F0873F-385C-42DE-9380-69610B830989}" type="presOf" srcId="{178CA3CD-FC9D-40E3-8817-77237109B132}" destId="{DEA69C8E-97DE-46C5-92C6-81451B315842}" srcOrd="0" destOrd="0" presId="urn:microsoft.com/office/officeart/2005/8/layout/hierarchy2"/>
    <dgm:cxn modelId="{FEF8718E-96DC-4D37-AAB1-6C6223772465}" type="presOf" srcId="{C34DD195-87E9-4D59-849B-82B9915C8CFA}" destId="{10761940-A98D-4813-832B-71E24AFB3AA6}" srcOrd="0" destOrd="0" presId="urn:microsoft.com/office/officeart/2005/8/layout/hierarchy2"/>
    <dgm:cxn modelId="{9F459949-0EA6-4B6A-8901-1F1B62077463}" type="presOf" srcId="{0476F4AA-894A-4B09-BDFC-1575310161FE}" destId="{3B188A96-C1A5-44E0-A90E-15F1A5653D12}" srcOrd="1" destOrd="0" presId="urn:microsoft.com/office/officeart/2005/8/layout/hierarchy2"/>
    <dgm:cxn modelId="{61B4AD2A-7FE9-4388-9ACC-BED24515EDE8}" type="presOf" srcId="{254DC85D-A58D-4D55-B24D-F057CF7E25D9}" destId="{9B288FCC-FB7D-42FA-8D85-1E54911B5BC6}" srcOrd="1" destOrd="0" presId="urn:microsoft.com/office/officeart/2005/8/layout/hierarchy2"/>
    <dgm:cxn modelId="{8BD25287-D8AE-45D2-8075-F837540965BD}" type="presOf" srcId="{B0D8D9D0-EA5E-4928-96DF-6DE245267501}" destId="{FB2A4A7E-EEAF-45BB-8E47-6515DC2A04CD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DAF8789A-3AF9-41B1-8D2D-833A6ECEAEBB}" type="presOf" srcId="{5C4B5FE6-782F-4B04-BB8C-FE4BFEF2A8B1}" destId="{0F9F9A89-DBE9-4EF2-B477-1B245199A81A}" srcOrd="0" destOrd="0" presId="urn:microsoft.com/office/officeart/2005/8/layout/hierarchy2"/>
    <dgm:cxn modelId="{98E6AEE5-5BE2-42FD-B1FA-20406868878A}" type="presOf" srcId="{1695EDBE-41FD-4E16-A4C3-C4F40047AEEE}" destId="{DBD9A07A-B872-470F-B37A-1B8495813E38}" srcOrd="0" destOrd="0" presId="urn:microsoft.com/office/officeart/2005/8/layout/hierarchy2"/>
    <dgm:cxn modelId="{BF7744B2-5AC2-4FFA-9156-61C72AECA787}" type="presOf" srcId="{D9B1FB17-6451-43DC-B376-8315A56BBADA}" destId="{997FF009-DB73-4194-BBF8-F50F400325B0}" srcOrd="1" destOrd="0" presId="urn:microsoft.com/office/officeart/2005/8/layout/hierarchy2"/>
    <dgm:cxn modelId="{043BEC57-9230-408B-A30A-F9F0B0F542DE}" type="presOf" srcId="{CD1B056F-34CD-4E40-86B5-1D5C5AC99BD8}" destId="{5BE1BE24-9742-4E42-9831-00C2A172B446}" srcOrd="0" destOrd="0" presId="urn:microsoft.com/office/officeart/2005/8/layout/hierarchy2"/>
    <dgm:cxn modelId="{0DB4259C-73AE-49FB-BA47-459A55EDD5B8}" srcId="{B1CB0C4B-FDD4-4076-AB6D-9C758215E3F0}" destId="{178CA3CD-FC9D-40E3-8817-77237109B132}" srcOrd="0" destOrd="0" parTransId="{D9B1FB17-6451-43DC-B376-8315A56BBADA}" sibTransId="{7471817A-7236-4247-86C0-B86604083B66}"/>
    <dgm:cxn modelId="{E5711ED5-D682-42E1-B2C8-3CB557A0E162}" type="presOf" srcId="{1AA6F51E-8F23-4213-BBA7-A7A56D0CB8E5}" destId="{4B860D69-A7F0-44DA-BBC1-6F06F7D91F29}" srcOrd="1" destOrd="0" presId="urn:microsoft.com/office/officeart/2005/8/layout/hierarchy2"/>
    <dgm:cxn modelId="{E567B9D9-AC03-47FA-A65F-E1B231D50527}" type="presOf" srcId="{FC463010-17F6-465C-9337-BB802B968532}" destId="{C031876E-BFB9-402D-B38F-8C556C5F12D6}" srcOrd="0" destOrd="0" presId="urn:microsoft.com/office/officeart/2005/8/layout/hierarchy2"/>
    <dgm:cxn modelId="{EE9C5FD1-EA9E-433B-A061-66F30C4A4DA8}" type="presOf" srcId="{ECAA1EB0-41B1-41DB-AA37-01A3C450C1EB}" destId="{1193C1C3-3708-4012-972A-A9A2989176A5}" srcOrd="1" destOrd="0" presId="urn:microsoft.com/office/officeart/2005/8/layout/hierarchy2"/>
    <dgm:cxn modelId="{61D5481E-FA3A-4C49-8B3C-7C63610FD782}" type="presOf" srcId="{B1CB0C4B-FDD4-4076-AB6D-9C758215E3F0}" destId="{13798B57-808B-4A07-9610-ACE07A126058}" srcOrd="0" destOrd="0" presId="urn:microsoft.com/office/officeart/2005/8/layout/hierarchy2"/>
    <dgm:cxn modelId="{80F4CB75-AFB4-402D-86A8-8A49E0806325}" type="presOf" srcId="{ECAA1EB0-41B1-41DB-AA37-01A3C450C1EB}" destId="{7BABD6E9-E42D-43D0-A56B-9750BF8E63A5}" srcOrd="0" destOrd="0" presId="urn:microsoft.com/office/officeart/2005/8/layout/hierarchy2"/>
    <dgm:cxn modelId="{C8EC4C97-ABEC-4635-BA4E-AE1B41694ECD}" type="presParOf" srcId="{BB644235-769F-49ED-8DF6-EEA64DA881F4}" destId="{9F91638C-0C91-4560-931D-BB37147427A3}" srcOrd="0" destOrd="0" presId="urn:microsoft.com/office/officeart/2005/8/layout/hierarchy2"/>
    <dgm:cxn modelId="{BEE1EF96-433D-44B1-AF1E-B01A1A244FEC}" type="presParOf" srcId="{9F91638C-0C91-4560-931D-BB37147427A3}" destId="{5FE9A2FA-E919-49A5-BCA7-1BDCEA6EB3E1}" srcOrd="0" destOrd="0" presId="urn:microsoft.com/office/officeart/2005/8/layout/hierarchy2"/>
    <dgm:cxn modelId="{7A3E8490-77B8-4B61-A234-8AE4DDC5489B}" type="presParOf" srcId="{9F91638C-0C91-4560-931D-BB37147427A3}" destId="{F21C1F6A-E062-4E15-AD73-9C7DDFFC1F25}" srcOrd="1" destOrd="0" presId="urn:microsoft.com/office/officeart/2005/8/layout/hierarchy2"/>
    <dgm:cxn modelId="{A501A511-767A-4C05-BE64-0BEC02C3C0AD}" type="presParOf" srcId="{F21C1F6A-E062-4E15-AD73-9C7DDFFC1F25}" destId="{E4436603-0419-4B28-9CDE-D53D98AFFD1C}" srcOrd="0" destOrd="0" presId="urn:microsoft.com/office/officeart/2005/8/layout/hierarchy2"/>
    <dgm:cxn modelId="{1890EE97-B291-42F5-B6F8-6AFD32DE9C89}" type="presParOf" srcId="{E4436603-0419-4B28-9CDE-D53D98AFFD1C}" destId="{9B288FCC-FB7D-42FA-8D85-1E54911B5BC6}" srcOrd="0" destOrd="0" presId="urn:microsoft.com/office/officeart/2005/8/layout/hierarchy2"/>
    <dgm:cxn modelId="{26B8C04A-1FDC-4DFE-8C8B-805A4077D7FA}" type="presParOf" srcId="{F21C1F6A-E062-4E15-AD73-9C7DDFFC1F25}" destId="{7BA4654C-3DCA-4823-B2F6-D8CEBDD45420}" srcOrd="1" destOrd="0" presId="urn:microsoft.com/office/officeart/2005/8/layout/hierarchy2"/>
    <dgm:cxn modelId="{4102EAF3-ADB2-4669-B621-9553D494C2A4}" type="presParOf" srcId="{7BA4654C-3DCA-4823-B2F6-D8CEBDD45420}" destId="{10761940-A98D-4813-832B-71E24AFB3AA6}" srcOrd="0" destOrd="0" presId="urn:microsoft.com/office/officeart/2005/8/layout/hierarchy2"/>
    <dgm:cxn modelId="{2B2F2774-08A3-43FE-A536-3F75EEBC2778}" type="presParOf" srcId="{7BA4654C-3DCA-4823-B2F6-D8CEBDD45420}" destId="{B70E4B65-EED1-434C-BA79-B6306C4CB44A}" srcOrd="1" destOrd="0" presId="urn:microsoft.com/office/officeart/2005/8/layout/hierarchy2"/>
    <dgm:cxn modelId="{3DAE2B40-DA28-4B1F-9D15-FFB3272B23E5}" type="presParOf" srcId="{B70E4B65-EED1-434C-BA79-B6306C4CB44A}" destId="{3835C8FA-9EF5-460F-8836-2A1B39DD90EE}" srcOrd="0" destOrd="0" presId="urn:microsoft.com/office/officeart/2005/8/layout/hierarchy2"/>
    <dgm:cxn modelId="{CFE014DF-5BC3-426A-8302-962CD8B1A955}" type="presParOf" srcId="{3835C8FA-9EF5-460F-8836-2A1B39DD90EE}" destId="{4B860D69-A7F0-44DA-BBC1-6F06F7D91F29}" srcOrd="0" destOrd="0" presId="urn:microsoft.com/office/officeart/2005/8/layout/hierarchy2"/>
    <dgm:cxn modelId="{27D92EA2-F72B-4D9C-B892-327BA84F9DD4}" type="presParOf" srcId="{B70E4B65-EED1-434C-BA79-B6306C4CB44A}" destId="{6AA49EEC-DFC2-48CB-ACBC-8FE3034C0497}" srcOrd="1" destOrd="0" presId="urn:microsoft.com/office/officeart/2005/8/layout/hierarchy2"/>
    <dgm:cxn modelId="{712D9481-0DDD-4F21-B3FA-9F25ABF15656}" type="presParOf" srcId="{6AA49EEC-DFC2-48CB-ACBC-8FE3034C0497}" destId="{1B7BD112-3E6E-45C1-B771-A2904FF8261D}" srcOrd="0" destOrd="0" presId="urn:microsoft.com/office/officeart/2005/8/layout/hierarchy2"/>
    <dgm:cxn modelId="{B039B306-CFE2-496F-9259-23AE06ADAFDD}" type="presParOf" srcId="{6AA49EEC-DFC2-48CB-ACBC-8FE3034C0497}" destId="{3176C753-706A-440C-AA22-24A71D5D27B0}" srcOrd="1" destOrd="0" presId="urn:microsoft.com/office/officeart/2005/8/layout/hierarchy2"/>
    <dgm:cxn modelId="{823F01E3-E5DB-4F3D-807E-7E0FB431EC34}" type="presParOf" srcId="{F21C1F6A-E062-4E15-AD73-9C7DDFFC1F25}" destId="{DBD9A07A-B872-470F-B37A-1B8495813E38}" srcOrd="2" destOrd="0" presId="urn:microsoft.com/office/officeart/2005/8/layout/hierarchy2"/>
    <dgm:cxn modelId="{F75474C6-AD13-440C-AB09-88461297FD34}" type="presParOf" srcId="{DBD9A07A-B872-470F-B37A-1B8495813E38}" destId="{BA8ADB1C-25CE-4508-BF6A-907478A1B2E1}" srcOrd="0" destOrd="0" presId="urn:microsoft.com/office/officeart/2005/8/layout/hierarchy2"/>
    <dgm:cxn modelId="{582DEDC7-1972-4612-B3E7-B59FDB81F683}" type="presParOf" srcId="{F21C1F6A-E062-4E15-AD73-9C7DDFFC1F25}" destId="{5D8E2C60-6134-4963-B1AD-A87D260DA8A7}" srcOrd="3" destOrd="0" presId="urn:microsoft.com/office/officeart/2005/8/layout/hierarchy2"/>
    <dgm:cxn modelId="{D15131B5-35F0-4A9B-BE78-04098BE30CF2}" type="presParOf" srcId="{5D8E2C60-6134-4963-B1AD-A87D260DA8A7}" destId="{FB2A4A7E-EEAF-45BB-8E47-6515DC2A04CD}" srcOrd="0" destOrd="0" presId="urn:microsoft.com/office/officeart/2005/8/layout/hierarchy2"/>
    <dgm:cxn modelId="{8189B16F-4CC3-4201-89C4-5066A594415F}" type="presParOf" srcId="{5D8E2C60-6134-4963-B1AD-A87D260DA8A7}" destId="{6A3AF9D1-3325-49C4-83C4-305F1D1A1F91}" srcOrd="1" destOrd="0" presId="urn:microsoft.com/office/officeart/2005/8/layout/hierarchy2"/>
    <dgm:cxn modelId="{376AC240-EB46-4197-8EB6-9EF1ED5EF465}" type="presParOf" srcId="{F21C1F6A-E062-4E15-AD73-9C7DDFFC1F25}" destId="{0F9F9A89-DBE9-4EF2-B477-1B245199A81A}" srcOrd="4" destOrd="0" presId="urn:microsoft.com/office/officeart/2005/8/layout/hierarchy2"/>
    <dgm:cxn modelId="{0DF5334A-4502-4C14-A7FA-2C562831B4C7}" type="presParOf" srcId="{0F9F9A89-DBE9-4EF2-B477-1B245199A81A}" destId="{ED37019C-889C-45C8-9260-1954C24A89FB}" srcOrd="0" destOrd="0" presId="urn:microsoft.com/office/officeart/2005/8/layout/hierarchy2"/>
    <dgm:cxn modelId="{AF3E56AC-09B9-47EC-91FD-AFC0A73183BB}" type="presParOf" srcId="{F21C1F6A-E062-4E15-AD73-9C7DDFFC1F25}" destId="{7E075173-67E4-43B8-8852-25AB6940FBA7}" srcOrd="5" destOrd="0" presId="urn:microsoft.com/office/officeart/2005/8/layout/hierarchy2"/>
    <dgm:cxn modelId="{1D5C3909-A1F2-4605-8CAE-5366A276278F}" type="presParOf" srcId="{7E075173-67E4-43B8-8852-25AB6940FBA7}" destId="{13798B57-808B-4A07-9610-ACE07A126058}" srcOrd="0" destOrd="0" presId="urn:microsoft.com/office/officeart/2005/8/layout/hierarchy2"/>
    <dgm:cxn modelId="{919B143D-43FB-4E80-BBE4-1FD03A178FC0}" type="presParOf" srcId="{7E075173-67E4-43B8-8852-25AB6940FBA7}" destId="{49AA35D1-A18C-499C-A522-6903C871CF07}" srcOrd="1" destOrd="0" presId="urn:microsoft.com/office/officeart/2005/8/layout/hierarchy2"/>
    <dgm:cxn modelId="{570CD6D6-A776-47E8-B523-DF64499AAAEF}" type="presParOf" srcId="{49AA35D1-A18C-499C-A522-6903C871CF07}" destId="{507DB2E6-6F47-4444-85DE-7840C8D2986F}" srcOrd="0" destOrd="0" presId="urn:microsoft.com/office/officeart/2005/8/layout/hierarchy2"/>
    <dgm:cxn modelId="{62DB601C-0CC9-450A-8377-E4A6B29AFE49}" type="presParOf" srcId="{507DB2E6-6F47-4444-85DE-7840C8D2986F}" destId="{997FF009-DB73-4194-BBF8-F50F400325B0}" srcOrd="0" destOrd="0" presId="urn:microsoft.com/office/officeart/2005/8/layout/hierarchy2"/>
    <dgm:cxn modelId="{6CF7B662-F452-4A89-AACF-5483EF30D2F4}" type="presParOf" srcId="{49AA35D1-A18C-499C-A522-6903C871CF07}" destId="{A4CD30C8-78F8-4F48-B9DB-346D8F838916}" srcOrd="1" destOrd="0" presId="urn:microsoft.com/office/officeart/2005/8/layout/hierarchy2"/>
    <dgm:cxn modelId="{DDB2377F-0B84-485D-822E-13A5FF92D9A7}" type="presParOf" srcId="{A4CD30C8-78F8-4F48-B9DB-346D8F838916}" destId="{DEA69C8E-97DE-46C5-92C6-81451B315842}" srcOrd="0" destOrd="0" presId="urn:microsoft.com/office/officeart/2005/8/layout/hierarchy2"/>
    <dgm:cxn modelId="{B026BF08-5570-4B15-91B3-27E816EE9D6D}" type="presParOf" srcId="{A4CD30C8-78F8-4F48-B9DB-346D8F838916}" destId="{3E4ACD98-B357-4320-B9E1-9C4EE87D858F}" srcOrd="1" destOrd="0" presId="urn:microsoft.com/office/officeart/2005/8/layout/hierarchy2"/>
    <dgm:cxn modelId="{C29F8160-69F8-43E9-AC43-D8DEC9701108}" type="presParOf" srcId="{F21C1F6A-E062-4E15-AD73-9C7DDFFC1F25}" destId="{F2DAB4EA-3E1B-4890-AEDF-16833F6B6E33}" srcOrd="6" destOrd="0" presId="urn:microsoft.com/office/officeart/2005/8/layout/hierarchy2"/>
    <dgm:cxn modelId="{EFA48E4B-27B8-4104-96DC-CDF38E75BA5F}" type="presParOf" srcId="{F2DAB4EA-3E1B-4890-AEDF-16833F6B6E33}" destId="{3B188A96-C1A5-44E0-A90E-15F1A5653D12}" srcOrd="0" destOrd="0" presId="urn:microsoft.com/office/officeart/2005/8/layout/hierarchy2"/>
    <dgm:cxn modelId="{CB6B49CD-7AB3-44C2-8D56-541F7AF429F8}" type="presParOf" srcId="{F21C1F6A-E062-4E15-AD73-9C7DDFFC1F25}" destId="{8F637D67-C5E1-4751-ACBF-C33B061E0B8D}" srcOrd="7" destOrd="0" presId="urn:microsoft.com/office/officeart/2005/8/layout/hierarchy2"/>
    <dgm:cxn modelId="{AC457D89-15F4-4675-8850-1F95F1B89034}" type="presParOf" srcId="{8F637D67-C5E1-4751-ACBF-C33B061E0B8D}" destId="{5BE1BE24-9742-4E42-9831-00C2A172B446}" srcOrd="0" destOrd="0" presId="urn:microsoft.com/office/officeart/2005/8/layout/hierarchy2"/>
    <dgm:cxn modelId="{2297C0DE-CE86-4016-94B3-1874DB00F196}" type="presParOf" srcId="{8F637D67-C5E1-4751-ACBF-C33B061E0B8D}" destId="{3F8E8312-5180-4459-89D7-9C4747930E5F}" srcOrd="1" destOrd="0" presId="urn:microsoft.com/office/officeart/2005/8/layout/hierarchy2"/>
    <dgm:cxn modelId="{79617F69-9B55-45A7-850C-1FBD5995EE64}" type="presParOf" srcId="{F21C1F6A-E062-4E15-AD73-9C7DDFFC1F25}" destId="{7BABD6E9-E42D-43D0-A56B-9750BF8E63A5}" srcOrd="8" destOrd="0" presId="urn:microsoft.com/office/officeart/2005/8/layout/hierarchy2"/>
    <dgm:cxn modelId="{E04ACC9D-A1AE-4CA9-AC9A-AC10EBEFCB44}" type="presParOf" srcId="{7BABD6E9-E42D-43D0-A56B-9750BF8E63A5}" destId="{1193C1C3-3708-4012-972A-A9A2989176A5}" srcOrd="0" destOrd="0" presId="urn:microsoft.com/office/officeart/2005/8/layout/hierarchy2"/>
    <dgm:cxn modelId="{51B1A638-34E6-4B38-9905-38AB692F9E82}" type="presParOf" srcId="{F21C1F6A-E062-4E15-AD73-9C7DDFFC1F25}" destId="{1BA0E26A-5926-451A-9784-E9DE76DED673}" srcOrd="9" destOrd="0" presId="urn:microsoft.com/office/officeart/2005/8/layout/hierarchy2"/>
    <dgm:cxn modelId="{974753E9-EC9E-4B58-AA50-06245D0EAEF0}" type="presParOf" srcId="{1BA0E26A-5926-451A-9784-E9DE76DED673}" destId="{C031876E-BFB9-402D-B38F-8C556C5F12D6}" srcOrd="0" destOrd="0" presId="urn:microsoft.com/office/officeart/2005/8/layout/hierarchy2"/>
    <dgm:cxn modelId="{DC292F60-8CCB-4973-ACDA-EB9082B49968}" type="presParOf" srcId="{1BA0E26A-5926-451A-9784-E9DE76DED673}" destId="{BD3CC6EA-AD25-4D1F-A599-4135EA4C79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3CC50069-D0A5-474E-81C9-BE9182C3CD6C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68E4AD7-1E9B-41FB-8600-F16F5F0084BB}" type="parTrans" cxnId="{F5E21574-590C-4AE6-A235-EC33D0515A64}">
      <dgm:prSet/>
      <dgm:spPr/>
      <dgm:t>
        <a:bodyPr/>
        <a:lstStyle/>
        <a:p>
          <a:endParaRPr lang="zh-CN" altLang="en-US"/>
        </a:p>
      </dgm:t>
    </dgm:pt>
    <dgm:pt modelId="{97907692-79F1-4437-A8CE-15FFE7FB448F}" type="sibTrans" cxnId="{F5E21574-590C-4AE6-A235-EC33D0515A64}">
      <dgm:prSet/>
      <dgm:spPr/>
      <dgm:t>
        <a:bodyPr/>
        <a:lstStyle/>
        <a:p>
          <a:endParaRPr lang="zh-CN" altLang="en-US"/>
        </a:p>
      </dgm:t>
    </dgm:pt>
    <dgm:pt modelId="{4AA5EF58-9E4A-48E2-9213-D9C71FF242B2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CharArrayWriter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C3DA9EC-FC3F-4A4A-816D-C00DC17A978C}" type="parTrans" cxnId="{B85013CC-A496-4ED3-83BE-AB2C4E401924}">
      <dgm:prSet/>
      <dgm:spPr/>
      <dgm:t>
        <a:bodyPr/>
        <a:lstStyle/>
        <a:p>
          <a:endParaRPr lang="zh-CN" altLang="en-US"/>
        </a:p>
      </dgm:t>
    </dgm:pt>
    <dgm:pt modelId="{5022DC12-6123-4A72-B394-76BEDC2E969D}" type="sibTrans" cxnId="{B85013CC-A496-4ED3-83BE-AB2C4E401924}">
      <dgm:prSet/>
      <dgm:spPr/>
      <dgm:t>
        <a:bodyPr/>
        <a:lstStyle/>
        <a:p>
          <a:endParaRPr lang="zh-CN" altLang="en-US"/>
        </a:p>
      </dgm:t>
    </dgm:pt>
    <dgm:pt modelId="{2F7F3581-5F43-432C-98C6-A779DFED38B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OutputStreamWriter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BC5B3D0-BF2E-44A2-895B-F716A754AE9B}" type="parTrans" cxnId="{D5E2FF51-1EE4-4ED1-9D07-6A9915F66B20}">
      <dgm:prSet/>
      <dgm:spPr/>
      <dgm:t>
        <a:bodyPr/>
        <a:lstStyle/>
        <a:p>
          <a:endParaRPr lang="zh-CN" altLang="en-US"/>
        </a:p>
      </dgm:t>
    </dgm:pt>
    <dgm:pt modelId="{281AB64D-7398-486A-A2EF-BA0333409EE0}" type="sibTrans" cxnId="{D5E2FF51-1EE4-4ED1-9D07-6A9915F66B20}">
      <dgm:prSet/>
      <dgm:spPr/>
      <dgm:t>
        <a:bodyPr/>
        <a:lstStyle/>
        <a:p>
          <a:endParaRPr lang="zh-CN" altLang="en-US"/>
        </a:p>
      </dgm:t>
    </dgm:pt>
    <dgm:pt modelId="{92FBB983-BF06-4C3B-B3A3-946CED7AB74F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StringWriter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5B5F6BDE-412F-48E6-A2E9-98D8EC01CA7D}" type="parTrans" cxnId="{1E2E341B-AB78-406E-B6C8-0176CB820CC6}">
      <dgm:prSet/>
      <dgm:spPr/>
      <dgm:t>
        <a:bodyPr/>
        <a:lstStyle/>
        <a:p>
          <a:endParaRPr lang="zh-CN" altLang="en-US"/>
        </a:p>
      </dgm:t>
    </dgm:pt>
    <dgm:pt modelId="{14ECBDAD-607A-4120-A79A-ABA7A36FB1DD}" type="sibTrans" cxnId="{1E2E341B-AB78-406E-B6C8-0176CB820CC6}">
      <dgm:prSet/>
      <dgm:spPr/>
      <dgm:t>
        <a:bodyPr/>
        <a:lstStyle/>
        <a:p>
          <a:endParaRPr lang="zh-CN" altLang="en-US"/>
        </a:p>
      </dgm:t>
    </dgm:pt>
    <dgm:pt modelId="{A7ED9949-711D-420E-907C-785042F765F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FileWriter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E4B8650-5F34-4E29-9AA3-FE8818BF3D1E}" type="parTrans" cxnId="{46E849EC-06B7-448E-B943-308873545425}">
      <dgm:prSet/>
      <dgm:spPr/>
      <dgm:t>
        <a:bodyPr/>
        <a:lstStyle/>
        <a:p>
          <a:endParaRPr lang="zh-CN" altLang="en-US"/>
        </a:p>
      </dgm:t>
    </dgm:pt>
    <dgm:pt modelId="{26D788F7-25B4-46D5-81E9-97ADBF86F7F3}" type="sibTrans" cxnId="{46E849EC-06B7-448E-B943-308873545425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44685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60A72843-6D42-46F8-8EFE-9EEC1D59FC9F}" type="pres">
      <dgm:prSet presAssocID="{E68E4AD7-1E9B-41FB-8600-F16F5F0084BB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0993D6C7-17C0-4456-9E68-7A2E4C826C33}" type="pres">
      <dgm:prSet presAssocID="{E68E4AD7-1E9B-41FB-8600-F16F5F0084BB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1E689788-B538-4AF7-B9C8-B3532245EEF3}" type="pres">
      <dgm:prSet presAssocID="{3CC50069-D0A5-474E-81C9-BE9182C3CD6C}" presName="root2" presStyleCnt="0"/>
      <dgm:spPr/>
    </dgm:pt>
    <dgm:pt modelId="{A622126E-4A93-49B2-91E9-318DA7F17C91}" type="pres">
      <dgm:prSet presAssocID="{3CC50069-D0A5-474E-81C9-BE9182C3CD6C}" presName="LevelTwoTextNode" presStyleLbl="node2" presStyleIdx="0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5DB766-59B0-4904-86D0-8AFE6325EC52}" type="pres">
      <dgm:prSet presAssocID="{3CC50069-D0A5-474E-81C9-BE9182C3CD6C}" presName="level3hierChild" presStyleCnt="0"/>
      <dgm:spPr/>
    </dgm:pt>
    <dgm:pt modelId="{556576EC-4A69-42D1-BF65-3C6DBB0C0E11}" type="pres">
      <dgm:prSet presAssocID="{DC3DA9EC-FC3F-4A4A-816D-C00DC17A978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2763FBB9-1194-4960-9974-8F814ADF0223}" type="pres">
      <dgm:prSet presAssocID="{DC3DA9EC-FC3F-4A4A-816D-C00DC17A978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7CA6E1B3-62B7-4DF4-A5BD-17FF01EECE7F}" type="pres">
      <dgm:prSet presAssocID="{4AA5EF58-9E4A-48E2-9213-D9C71FF242B2}" presName="root2" presStyleCnt="0"/>
      <dgm:spPr/>
    </dgm:pt>
    <dgm:pt modelId="{330702DA-FA2E-486A-9F38-7A9547B7357A}" type="pres">
      <dgm:prSet presAssocID="{4AA5EF58-9E4A-48E2-9213-D9C71FF242B2}" presName="LevelTwoTextNode" presStyleLbl="node2" presStyleIdx="1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9C765A-A574-4F42-A789-BD4C8B3D7D36}" type="pres">
      <dgm:prSet presAssocID="{4AA5EF58-9E4A-48E2-9213-D9C71FF242B2}" presName="level3hierChild" presStyleCnt="0"/>
      <dgm:spPr/>
    </dgm:pt>
    <dgm:pt modelId="{795C2F18-4438-4F8B-8D17-CF2FBDED040E}" type="pres">
      <dgm:prSet presAssocID="{DBC5B3D0-BF2E-44A2-895B-F716A754AE9B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9D53DDCF-C54A-4C5B-8EF8-0AD655D033F6}" type="pres">
      <dgm:prSet presAssocID="{DBC5B3D0-BF2E-44A2-895B-F716A754AE9B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E57AAD58-E830-43F2-A932-0A61B7487F1D}" type="pres">
      <dgm:prSet presAssocID="{2F7F3581-5F43-432C-98C6-A779DFED38B0}" presName="root2" presStyleCnt="0"/>
      <dgm:spPr/>
    </dgm:pt>
    <dgm:pt modelId="{9C4DABF0-34F8-49CF-9561-9553127DF922}" type="pres">
      <dgm:prSet presAssocID="{2F7F3581-5F43-432C-98C6-A779DFED38B0}" presName="LevelTwoTextNode" presStyleLbl="node2" presStyleIdx="2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BF0FDF-0C20-4F2D-87C3-6B42EE7921C0}" type="pres">
      <dgm:prSet presAssocID="{2F7F3581-5F43-432C-98C6-A779DFED38B0}" presName="level3hierChild" presStyleCnt="0"/>
      <dgm:spPr/>
    </dgm:pt>
    <dgm:pt modelId="{20A45EF5-785D-46A5-8A71-029BB58EDA4B}" type="pres">
      <dgm:prSet presAssocID="{AE4B8650-5F34-4E29-9AA3-FE8818BF3D1E}" presName="conn2-1" presStyleLbl="parChTrans1D3" presStyleIdx="0" presStyleCnt="1"/>
      <dgm:spPr/>
      <dgm:t>
        <a:bodyPr/>
        <a:lstStyle/>
        <a:p>
          <a:endParaRPr lang="zh-CN" altLang="en-US"/>
        </a:p>
      </dgm:t>
    </dgm:pt>
    <dgm:pt modelId="{6BCF4309-7395-428C-8D41-89839A9B1656}" type="pres">
      <dgm:prSet presAssocID="{AE4B8650-5F34-4E29-9AA3-FE8818BF3D1E}" presName="connTx" presStyleLbl="parChTrans1D3" presStyleIdx="0" presStyleCnt="1"/>
      <dgm:spPr/>
      <dgm:t>
        <a:bodyPr/>
        <a:lstStyle/>
        <a:p>
          <a:endParaRPr lang="zh-CN" altLang="en-US"/>
        </a:p>
      </dgm:t>
    </dgm:pt>
    <dgm:pt modelId="{7B6B88C6-13ED-4C11-A494-16B9E3AA2C6A}" type="pres">
      <dgm:prSet presAssocID="{A7ED9949-711D-420E-907C-785042F765FB}" presName="root2" presStyleCnt="0"/>
      <dgm:spPr/>
    </dgm:pt>
    <dgm:pt modelId="{B43F126A-251F-4E42-9F0A-7757E4B8951C}" type="pres">
      <dgm:prSet presAssocID="{A7ED9949-711D-420E-907C-785042F765FB}" presName="LevelTwoTextNode" presStyleLbl="node3" presStyleIdx="0" presStyleCnt="1" custLinFactNeighborX="53568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87ADF5-35CB-423F-8E9E-D2F91F056B6A}" type="pres">
      <dgm:prSet presAssocID="{A7ED9949-711D-420E-907C-785042F765FB}" presName="level3hierChild" presStyleCnt="0"/>
      <dgm:spPr/>
    </dgm:pt>
    <dgm:pt modelId="{30D30838-ECCC-4AD0-8386-B1467F27E19A}" type="pres">
      <dgm:prSet presAssocID="{5B5F6BDE-412F-48E6-A2E9-98D8EC01CA7D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2C0D8826-7AD0-4578-A48E-9BA6366FB763}" type="pres">
      <dgm:prSet presAssocID="{5B5F6BDE-412F-48E6-A2E9-98D8EC01CA7D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F5C0DCE3-2681-4BAF-B592-088B0CC27CDE}" type="pres">
      <dgm:prSet presAssocID="{92FBB983-BF06-4C3B-B3A3-946CED7AB74F}" presName="root2" presStyleCnt="0"/>
      <dgm:spPr/>
    </dgm:pt>
    <dgm:pt modelId="{5C066677-A409-4E08-AE2E-798E0BE81F3A}" type="pres">
      <dgm:prSet presAssocID="{92FBB983-BF06-4C3B-B3A3-946CED7AB74F}" presName="LevelTwoTextNode" presStyleLbl="node2" presStyleIdx="3" presStyleCnt="4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097743-7231-48CF-B88F-87B81A650273}" type="pres">
      <dgm:prSet presAssocID="{92FBB983-BF06-4C3B-B3A3-946CED7AB74F}" presName="level3hierChild" presStyleCnt="0"/>
      <dgm:spPr/>
    </dgm:pt>
  </dgm:ptLst>
  <dgm:cxnLst>
    <dgm:cxn modelId="{F5E21574-590C-4AE6-A235-EC33D0515A64}" srcId="{1DAA49D2-CF87-42EC-B852-A9CA7330C39B}" destId="{3CC50069-D0A5-474E-81C9-BE9182C3CD6C}" srcOrd="0" destOrd="0" parTransId="{E68E4AD7-1E9B-41FB-8600-F16F5F0084BB}" sibTransId="{97907692-79F1-4437-A8CE-15FFE7FB448F}"/>
    <dgm:cxn modelId="{6A0C69EF-6F69-4665-AB4A-156DF465BE31}" type="presOf" srcId="{2F7F3581-5F43-432C-98C6-A779DFED38B0}" destId="{9C4DABF0-34F8-49CF-9561-9553127DF922}" srcOrd="0" destOrd="0" presId="urn:microsoft.com/office/officeart/2005/8/layout/hierarchy2"/>
    <dgm:cxn modelId="{B85013CC-A496-4ED3-83BE-AB2C4E401924}" srcId="{1DAA49D2-CF87-42EC-B852-A9CA7330C39B}" destId="{4AA5EF58-9E4A-48E2-9213-D9C71FF242B2}" srcOrd="1" destOrd="0" parTransId="{DC3DA9EC-FC3F-4A4A-816D-C00DC17A978C}" sibTransId="{5022DC12-6123-4A72-B394-76BEDC2E969D}"/>
    <dgm:cxn modelId="{D5E2FF51-1EE4-4ED1-9D07-6A9915F66B20}" srcId="{1DAA49D2-CF87-42EC-B852-A9CA7330C39B}" destId="{2F7F3581-5F43-432C-98C6-A779DFED38B0}" srcOrd="2" destOrd="0" parTransId="{DBC5B3D0-BF2E-44A2-895B-F716A754AE9B}" sibTransId="{281AB64D-7398-486A-A2EF-BA0333409EE0}"/>
    <dgm:cxn modelId="{D3A2907A-A5E0-4729-93B8-E892848BCB9C}" type="presOf" srcId="{AE4B8650-5F34-4E29-9AA3-FE8818BF3D1E}" destId="{6BCF4309-7395-428C-8D41-89839A9B1656}" srcOrd="1" destOrd="0" presId="urn:microsoft.com/office/officeart/2005/8/layout/hierarchy2"/>
    <dgm:cxn modelId="{6D1BCD81-7FFE-4AD3-B1FC-F712B7D52255}" type="presOf" srcId="{DBC5B3D0-BF2E-44A2-895B-F716A754AE9B}" destId="{9D53DDCF-C54A-4C5B-8EF8-0AD655D033F6}" srcOrd="1" destOrd="0" presId="urn:microsoft.com/office/officeart/2005/8/layout/hierarchy2"/>
    <dgm:cxn modelId="{79967DE9-A4F9-41B6-96C5-B8011C419A85}" type="presOf" srcId="{92FBB983-BF06-4C3B-B3A3-946CED7AB74F}" destId="{5C066677-A409-4E08-AE2E-798E0BE81F3A}" srcOrd="0" destOrd="0" presId="urn:microsoft.com/office/officeart/2005/8/layout/hierarchy2"/>
    <dgm:cxn modelId="{8E529570-85F7-4741-970E-475FED7996EB}" type="presOf" srcId="{DBC5B3D0-BF2E-44A2-895B-F716A754AE9B}" destId="{795C2F18-4438-4F8B-8D17-CF2FBDED040E}" srcOrd="0" destOrd="0" presId="urn:microsoft.com/office/officeart/2005/8/layout/hierarchy2"/>
    <dgm:cxn modelId="{1E2E341B-AB78-406E-B6C8-0176CB820CC6}" srcId="{1DAA49D2-CF87-42EC-B852-A9CA7330C39B}" destId="{92FBB983-BF06-4C3B-B3A3-946CED7AB74F}" srcOrd="3" destOrd="0" parTransId="{5B5F6BDE-412F-48E6-A2E9-98D8EC01CA7D}" sibTransId="{14ECBDAD-607A-4120-A79A-ABA7A36FB1DD}"/>
    <dgm:cxn modelId="{5749701A-831B-4722-8C80-ED1342877F91}" type="presOf" srcId="{E68E4AD7-1E9B-41FB-8600-F16F5F0084BB}" destId="{60A72843-6D42-46F8-8EFE-9EEC1D59FC9F}" srcOrd="0" destOrd="0" presId="urn:microsoft.com/office/officeart/2005/8/layout/hierarchy2"/>
    <dgm:cxn modelId="{B7F698F3-C4BB-45E3-8099-4D1D9AB3DCDE}" type="presOf" srcId="{5B5F6BDE-412F-48E6-A2E9-98D8EC01CA7D}" destId="{30D30838-ECCC-4AD0-8386-B1467F27E19A}" srcOrd="0" destOrd="0" presId="urn:microsoft.com/office/officeart/2005/8/layout/hierarchy2"/>
    <dgm:cxn modelId="{B2A5BFF0-1CA1-47AA-BE26-318C7597B111}" type="presOf" srcId="{1DAA49D2-CF87-42EC-B852-A9CA7330C39B}" destId="{5FE9A2FA-E919-49A5-BCA7-1BDCEA6EB3E1}" srcOrd="0" destOrd="0" presId="urn:microsoft.com/office/officeart/2005/8/layout/hierarchy2"/>
    <dgm:cxn modelId="{FA18D8F6-B626-47FC-9FB4-B8AA80F98226}" type="presOf" srcId="{DC3DA9EC-FC3F-4A4A-816D-C00DC17A978C}" destId="{2763FBB9-1194-4960-9974-8F814ADF0223}" srcOrd="1" destOrd="0" presId="urn:microsoft.com/office/officeart/2005/8/layout/hierarchy2"/>
    <dgm:cxn modelId="{46E849EC-06B7-448E-B943-308873545425}" srcId="{2F7F3581-5F43-432C-98C6-A779DFED38B0}" destId="{A7ED9949-711D-420E-907C-785042F765FB}" srcOrd="0" destOrd="0" parTransId="{AE4B8650-5F34-4E29-9AA3-FE8818BF3D1E}" sibTransId="{26D788F7-25B4-46D5-81E9-97ADBF86F7F3}"/>
    <dgm:cxn modelId="{C9671F10-729D-4642-95BF-7DA67ADD9D40}" type="presOf" srcId="{5B5F6BDE-412F-48E6-A2E9-98D8EC01CA7D}" destId="{2C0D8826-7AD0-4578-A48E-9BA6366FB763}" srcOrd="1" destOrd="0" presId="urn:microsoft.com/office/officeart/2005/8/layout/hierarchy2"/>
    <dgm:cxn modelId="{01876D05-F211-4E3C-9268-311F1E23F04F}" type="presOf" srcId="{E68E4AD7-1E9B-41FB-8600-F16F5F0084BB}" destId="{0993D6C7-17C0-4456-9E68-7A2E4C826C33}" srcOrd="1" destOrd="0" presId="urn:microsoft.com/office/officeart/2005/8/layout/hierarchy2"/>
    <dgm:cxn modelId="{1BD26CA2-0C06-48DA-8345-07C34FE9636C}" type="presOf" srcId="{A7ED9949-711D-420E-907C-785042F765FB}" destId="{B43F126A-251F-4E42-9F0A-7757E4B8951C}" srcOrd="0" destOrd="0" presId="urn:microsoft.com/office/officeart/2005/8/layout/hierarchy2"/>
    <dgm:cxn modelId="{1EC9049E-08E0-4668-AE95-D8EDA82C4A1F}" type="presOf" srcId="{BAEEBC35-533B-432A-95A4-66F9C65FDF0F}" destId="{BB644235-769F-49ED-8DF6-EEA64DA881F4}" srcOrd="0" destOrd="0" presId="urn:microsoft.com/office/officeart/2005/8/layout/hierarchy2"/>
    <dgm:cxn modelId="{E28D6F86-AEC5-402F-BC9D-77FC9520B706}" type="presOf" srcId="{AE4B8650-5F34-4E29-9AA3-FE8818BF3D1E}" destId="{20A45EF5-785D-46A5-8A71-029BB58EDA4B}" srcOrd="0" destOrd="0" presId="urn:microsoft.com/office/officeart/2005/8/layout/hierarchy2"/>
    <dgm:cxn modelId="{94F1B7C8-559C-4F78-B377-9E8691609736}" type="presOf" srcId="{DC3DA9EC-FC3F-4A4A-816D-C00DC17A978C}" destId="{556576EC-4A69-42D1-BF65-3C6DBB0C0E11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3154D3B6-43E5-45F7-AD39-3FDCE85D43FE}" type="presOf" srcId="{3CC50069-D0A5-474E-81C9-BE9182C3CD6C}" destId="{A622126E-4A93-49B2-91E9-318DA7F17C91}" srcOrd="0" destOrd="0" presId="urn:microsoft.com/office/officeart/2005/8/layout/hierarchy2"/>
    <dgm:cxn modelId="{8DC53634-4F2C-4C3F-BFD3-3C02AC9C38B4}" type="presOf" srcId="{4AA5EF58-9E4A-48E2-9213-D9C71FF242B2}" destId="{330702DA-FA2E-486A-9F38-7A9547B7357A}" srcOrd="0" destOrd="0" presId="urn:microsoft.com/office/officeart/2005/8/layout/hierarchy2"/>
    <dgm:cxn modelId="{D77D7A71-7CD0-48B4-9F59-F4581476A041}" type="presParOf" srcId="{BB644235-769F-49ED-8DF6-EEA64DA881F4}" destId="{9F91638C-0C91-4560-931D-BB37147427A3}" srcOrd="0" destOrd="0" presId="urn:microsoft.com/office/officeart/2005/8/layout/hierarchy2"/>
    <dgm:cxn modelId="{D73F0999-BDE1-45C9-BA80-D61B674E4702}" type="presParOf" srcId="{9F91638C-0C91-4560-931D-BB37147427A3}" destId="{5FE9A2FA-E919-49A5-BCA7-1BDCEA6EB3E1}" srcOrd="0" destOrd="0" presId="urn:microsoft.com/office/officeart/2005/8/layout/hierarchy2"/>
    <dgm:cxn modelId="{3AE99CCE-BE03-45F1-9AED-3A435792C571}" type="presParOf" srcId="{9F91638C-0C91-4560-931D-BB37147427A3}" destId="{F21C1F6A-E062-4E15-AD73-9C7DDFFC1F25}" srcOrd="1" destOrd="0" presId="urn:microsoft.com/office/officeart/2005/8/layout/hierarchy2"/>
    <dgm:cxn modelId="{CD8AD5B9-85FA-4CEC-9EA5-A3B6BB8565E8}" type="presParOf" srcId="{F21C1F6A-E062-4E15-AD73-9C7DDFFC1F25}" destId="{60A72843-6D42-46F8-8EFE-9EEC1D59FC9F}" srcOrd="0" destOrd="0" presId="urn:microsoft.com/office/officeart/2005/8/layout/hierarchy2"/>
    <dgm:cxn modelId="{11B35254-9030-4782-903F-FD50A32B8341}" type="presParOf" srcId="{60A72843-6D42-46F8-8EFE-9EEC1D59FC9F}" destId="{0993D6C7-17C0-4456-9E68-7A2E4C826C33}" srcOrd="0" destOrd="0" presId="urn:microsoft.com/office/officeart/2005/8/layout/hierarchy2"/>
    <dgm:cxn modelId="{B7A98F41-D20D-496F-9648-57F87D5115C3}" type="presParOf" srcId="{F21C1F6A-E062-4E15-AD73-9C7DDFFC1F25}" destId="{1E689788-B538-4AF7-B9C8-B3532245EEF3}" srcOrd="1" destOrd="0" presId="urn:microsoft.com/office/officeart/2005/8/layout/hierarchy2"/>
    <dgm:cxn modelId="{46F91FCC-59F7-40DA-B3AE-C7CD085C356E}" type="presParOf" srcId="{1E689788-B538-4AF7-B9C8-B3532245EEF3}" destId="{A622126E-4A93-49B2-91E9-318DA7F17C91}" srcOrd="0" destOrd="0" presId="urn:microsoft.com/office/officeart/2005/8/layout/hierarchy2"/>
    <dgm:cxn modelId="{2D4D2830-C045-4809-A661-6C7D2FD3DA27}" type="presParOf" srcId="{1E689788-B538-4AF7-B9C8-B3532245EEF3}" destId="{875DB766-59B0-4904-86D0-8AFE6325EC52}" srcOrd="1" destOrd="0" presId="urn:microsoft.com/office/officeart/2005/8/layout/hierarchy2"/>
    <dgm:cxn modelId="{30CDEE74-0BEE-4B3B-86FE-97D9BA93C406}" type="presParOf" srcId="{F21C1F6A-E062-4E15-AD73-9C7DDFFC1F25}" destId="{556576EC-4A69-42D1-BF65-3C6DBB0C0E11}" srcOrd="2" destOrd="0" presId="urn:microsoft.com/office/officeart/2005/8/layout/hierarchy2"/>
    <dgm:cxn modelId="{129F96EC-0CF7-4E82-B23E-CF74E6DFC4C0}" type="presParOf" srcId="{556576EC-4A69-42D1-BF65-3C6DBB0C0E11}" destId="{2763FBB9-1194-4960-9974-8F814ADF0223}" srcOrd="0" destOrd="0" presId="urn:microsoft.com/office/officeart/2005/8/layout/hierarchy2"/>
    <dgm:cxn modelId="{B4C3556B-59CC-4D9F-AF3D-5B93B490B6BB}" type="presParOf" srcId="{F21C1F6A-E062-4E15-AD73-9C7DDFFC1F25}" destId="{7CA6E1B3-62B7-4DF4-A5BD-17FF01EECE7F}" srcOrd="3" destOrd="0" presId="urn:microsoft.com/office/officeart/2005/8/layout/hierarchy2"/>
    <dgm:cxn modelId="{8FEE6BBD-14BC-4DE0-BF63-502AC09A7D0A}" type="presParOf" srcId="{7CA6E1B3-62B7-4DF4-A5BD-17FF01EECE7F}" destId="{330702DA-FA2E-486A-9F38-7A9547B7357A}" srcOrd="0" destOrd="0" presId="urn:microsoft.com/office/officeart/2005/8/layout/hierarchy2"/>
    <dgm:cxn modelId="{195EF530-ACF5-42B0-AB5C-61E52B3D7EB8}" type="presParOf" srcId="{7CA6E1B3-62B7-4DF4-A5BD-17FF01EECE7F}" destId="{199C765A-A574-4F42-A789-BD4C8B3D7D36}" srcOrd="1" destOrd="0" presId="urn:microsoft.com/office/officeart/2005/8/layout/hierarchy2"/>
    <dgm:cxn modelId="{1E4BAB75-3653-4FAC-959B-48FB85FE3B36}" type="presParOf" srcId="{F21C1F6A-E062-4E15-AD73-9C7DDFFC1F25}" destId="{795C2F18-4438-4F8B-8D17-CF2FBDED040E}" srcOrd="4" destOrd="0" presId="urn:microsoft.com/office/officeart/2005/8/layout/hierarchy2"/>
    <dgm:cxn modelId="{35871181-75AA-41E5-9160-57AD119A2793}" type="presParOf" srcId="{795C2F18-4438-4F8B-8D17-CF2FBDED040E}" destId="{9D53DDCF-C54A-4C5B-8EF8-0AD655D033F6}" srcOrd="0" destOrd="0" presId="urn:microsoft.com/office/officeart/2005/8/layout/hierarchy2"/>
    <dgm:cxn modelId="{5E1AAF5F-0BC7-486B-87AC-52592C843E7F}" type="presParOf" srcId="{F21C1F6A-E062-4E15-AD73-9C7DDFFC1F25}" destId="{E57AAD58-E830-43F2-A932-0A61B7487F1D}" srcOrd="5" destOrd="0" presId="urn:microsoft.com/office/officeart/2005/8/layout/hierarchy2"/>
    <dgm:cxn modelId="{FF2014A5-3D95-4911-988C-45F1DB040596}" type="presParOf" srcId="{E57AAD58-E830-43F2-A932-0A61B7487F1D}" destId="{9C4DABF0-34F8-49CF-9561-9553127DF922}" srcOrd="0" destOrd="0" presId="urn:microsoft.com/office/officeart/2005/8/layout/hierarchy2"/>
    <dgm:cxn modelId="{913BCE53-5DE6-405E-BE3E-F9F088E38496}" type="presParOf" srcId="{E57AAD58-E830-43F2-A932-0A61B7487F1D}" destId="{7EBF0FDF-0C20-4F2D-87C3-6B42EE7921C0}" srcOrd="1" destOrd="0" presId="urn:microsoft.com/office/officeart/2005/8/layout/hierarchy2"/>
    <dgm:cxn modelId="{F27AFC1E-E187-400A-9553-4EE92F074B8C}" type="presParOf" srcId="{7EBF0FDF-0C20-4F2D-87C3-6B42EE7921C0}" destId="{20A45EF5-785D-46A5-8A71-029BB58EDA4B}" srcOrd="0" destOrd="0" presId="urn:microsoft.com/office/officeart/2005/8/layout/hierarchy2"/>
    <dgm:cxn modelId="{779CA006-29EF-4BB0-B81B-6B74C297E179}" type="presParOf" srcId="{20A45EF5-785D-46A5-8A71-029BB58EDA4B}" destId="{6BCF4309-7395-428C-8D41-89839A9B1656}" srcOrd="0" destOrd="0" presId="urn:microsoft.com/office/officeart/2005/8/layout/hierarchy2"/>
    <dgm:cxn modelId="{64DA3999-60AD-4296-81E2-5913C2E52A4F}" type="presParOf" srcId="{7EBF0FDF-0C20-4F2D-87C3-6B42EE7921C0}" destId="{7B6B88C6-13ED-4C11-A494-16B9E3AA2C6A}" srcOrd="1" destOrd="0" presId="urn:microsoft.com/office/officeart/2005/8/layout/hierarchy2"/>
    <dgm:cxn modelId="{06920CF7-8A0C-419D-8E69-2C291A96BC23}" type="presParOf" srcId="{7B6B88C6-13ED-4C11-A494-16B9E3AA2C6A}" destId="{B43F126A-251F-4E42-9F0A-7757E4B8951C}" srcOrd="0" destOrd="0" presId="urn:microsoft.com/office/officeart/2005/8/layout/hierarchy2"/>
    <dgm:cxn modelId="{922E0F32-D94F-4F88-A730-9048FD84ACD2}" type="presParOf" srcId="{7B6B88C6-13ED-4C11-A494-16B9E3AA2C6A}" destId="{8E87ADF5-35CB-423F-8E9E-D2F91F056B6A}" srcOrd="1" destOrd="0" presId="urn:microsoft.com/office/officeart/2005/8/layout/hierarchy2"/>
    <dgm:cxn modelId="{54A06918-0745-4922-9B6C-375E98064249}" type="presParOf" srcId="{F21C1F6A-E062-4E15-AD73-9C7DDFFC1F25}" destId="{30D30838-ECCC-4AD0-8386-B1467F27E19A}" srcOrd="6" destOrd="0" presId="urn:microsoft.com/office/officeart/2005/8/layout/hierarchy2"/>
    <dgm:cxn modelId="{84EBC9FC-BAF5-47FA-8868-F58B471333FC}" type="presParOf" srcId="{30D30838-ECCC-4AD0-8386-B1467F27E19A}" destId="{2C0D8826-7AD0-4578-A48E-9BA6366FB763}" srcOrd="0" destOrd="0" presId="urn:microsoft.com/office/officeart/2005/8/layout/hierarchy2"/>
    <dgm:cxn modelId="{E1879E0A-08BB-4701-BC92-7A94A7D73361}" type="presParOf" srcId="{F21C1F6A-E062-4E15-AD73-9C7DDFFC1F25}" destId="{F5C0DCE3-2681-4BAF-B592-088B0CC27CDE}" srcOrd="7" destOrd="0" presId="urn:microsoft.com/office/officeart/2005/8/layout/hierarchy2"/>
    <dgm:cxn modelId="{FDF91C30-4006-4A7B-A7B7-5E35948B4E14}" type="presParOf" srcId="{F5C0DCE3-2681-4BAF-B592-088B0CC27CDE}" destId="{5C066677-A409-4E08-AE2E-798E0BE81F3A}" srcOrd="0" destOrd="0" presId="urn:microsoft.com/office/officeart/2005/8/layout/hierarchy2"/>
    <dgm:cxn modelId="{1E13F804-010C-4E3B-9AC9-B89A442F36B4}" type="presParOf" srcId="{F5C0DCE3-2681-4BAF-B592-088B0CC27CDE}" destId="{5C097743-7231-48CF-B88F-87B81A6502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70EB4-686A-4EB8-B723-E9622EC6BE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1F508B-5EA8-468A-B5EA-534D104F23C2}">
      <dgm:prSet phldrT="[文本]"/>
      <dgm:spPr/>
      <dgm:t>
        <a:bodyPr/>
        <a:lstStyle/>
        <a:p>
          <a:r>
            <a:rPr lang="en-US" altLang="zh-CN" b="0" dirty="0" err="1" smtClean="0"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dirty="0"/>
        </a:p>
      </dgm:t>
    </dgm:pt>
    <dgm:pt modelId="{3D3DF5C7-0332-4001-A9FC-C3BF3AB7DB63}" type="par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57B5E9F6-6363-4FE5-95AB-9FFFC8EB4E18}" type="sib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C70999D8-1173-4514-8EE3-F93CD0198166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对象输入流，它的</a:t>
          </a:r>
          <a:r>
            <a:rPr lang="en-US" altLang="zh-CN" b="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readObject</a:t>
          </a:r>
          <a:r>
            <a:rPr lang="en-US" altLang="zh-CN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 </a:t>
          </a:r>
          <a:r>
            <a:rPr lang="zh-CN" altLang="en-US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从一个源输入流中读取字节序列，再反序列化为一个对象</a:t>
          </a:r>
          <a:endParaRPr lang="zh-CN" altLang="en-US" dirty="0"/>
        </a:p>
      </dgm:t>
    </dgm:pt>
    <dgm:pt modelId="{21F3E1F8-74D9-410E-B3EA-58901A99CED5}" type="par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9C6FA847-B7B3-4C24-B3CE-E677BE422F38}" type="sib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BED21ECD-7A4D-4FB4-A3BA-85FAFE5F48CD}">
      <dgm:prSet phldrT="[文本]"/>
      <dgm:spPr/>
      <dgm:t>
        <a:bodyPr/>
        <a:lstStyle/>
        <a:p>
          <a:r>
            <a:rPr lang="en-US" altLang="zh-CN" b="0" dirty="0" err="1" smtClean="0"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dirty="0"/>
        </a:p>
      </dgm:t>
    </dgm:pt>
    <dgm:pt modelId="{F975DAEE-A54C-42CF-A878-2605BC85E04D}" type="par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8C921DCA-EB33-486B-AB4A-E51300798CC5}" type="sib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1154BCB2-EA01-4358-B527-5EDA475B8AA3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b="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dirty="0"/>
        </a:p>
      </dgm:t>
    </dgm:pt>
    <dgm:pt modelId="{157101AC-B4D7-442C-81B8-AF3653C5CE89}" type="par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4CC75DB7-834A-4006-AD92-230C6B1B986F}" type="sib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D2B60B01-0AC8-411D-906B-4B0DA99755FE}" type="pres">
      <dgm:prSet presAssocID="{22970EB4-686A-4EB8-B723-E9622EC6BE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FD146F-E698-4E55-A26C-A323CBDE6944}" type="pres">
      <dgm:prSet presAssocID="{171F508B-5EA8-468A-B5EA-534D104F23C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8EADCD-4481-4049-812F-343FF2D6FBAD}" type="pres">
      <dgm:prSet presAssocID="{171F508B-5EA8-468A-B5EA-534D104F23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CCCEA-D681-4C3E-A056-A9E5CB981AA5}" type="pres">
      <dgm:prSet presAssocID="{BED21ECD-7A4D-4FB4-A3BA-85FAFE5F48C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4F23BD-FEB4-445F-A2AE-4BE3CE3BE1EE}" type="pres">
      <dgm:prSet presAssocID="{BED21ECD-7A4D-4FB4-A3BA-85FAFE5F48C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5A6073-61CD-4C95-866E-655A578BF6EF}" type="presOf" srcId="{1154BCB2-EA01-4358-B527-5EDA475B8AA3}" destId="{714F23BD-FEB4-445F-A2AE-4BE3CE3BE1EE}" srcOrd="0" destOrd="0" presId="urn:microsoft.com/office/officeart/2005/8/layout/vList2"/>
    <dgm:cxn modelId="{7AB51FEE-AECD-41E7-9C86-45E15FCAC3BF}" type="presOf" srcId="{171F508B-5EA8-468A-B5EA-534D104F23C2}" destId="{E2FD146F-E698-4E55-A26C-A323CBDE6944}" srcOrd="0" destOrd="0" presId="urn:microsoft.com/office/officeart/2005/8/layout/vList2"/>
    <dgm:cxn modelId="{D7A7E6BC-AD1E-4B57-9E9C-D9E9F014E566}" type="presOf" srcId="{C70999D8-1173-4514-8EE3-F93CD0198166}" destId="{538EADCD-4481-4049-812F-343FF2D6FBAD}" srcOrd="0" destOrd="0" presId="urn:microsoft.com/office/officeart/2005/8/layout/vList2"/>
    <dgm:cxn modelId="{44A0A6E6-E834-457D-B904-60948D9E8411}" type="presOf" srcId="{BED21ECD-7A4D-4FB4-A3BA-85FAFE5F48CD}" destId="{1A1CCCEA-D681-4C3E-A056-A9E5CB981AA5}" srcOrd="0" destOrd="0" presId="urn:microsoft.com/office/officeart/2005/8/layout/vList2"/>
    <dgm:cxn modelId="{74473D65-98F4-4184-9234-EC66FEACF1B8}" srcId="{22970EB4-686A-4EB8-B723-E9622EC6BEA0}" destId="{BED21ECD-7A4D-4FB4-A3BA-85FAFE5F48CD}" srcOrd="1" destOrd="0" parTransId="{F975DAEE-A54C-42CF-A878-2605BC85E04D}" sibTransId="{8C921DCA-EB33-486B-AB4A-E51300798CC5}"/>
    <dgm:cxn modelId="{C9CD5A2A-D2A6-40BE-8F13-4510B650E32D}" type="presOf" srcId="{22970EB4-686A-4EB8-B723-E9622EC6BEA0}" destId="{D2B60B01-0AC8-411D-906B-4B0DA99755FE}" srcOrd="0" destOrd="0" presId="urn:microsoft.com/office/officeart/2005/8/layout/vList2"/>
    <dgm:cxn modelId="{46F004B4-B583-49C3-8E03-AD00A39D0B8B}" srcId="{BED21ECD-7A4D-4FB4-A3BA-85FAFE5F48CD}" destId="{1154BCB2-EA01-4358-B527-5EDA475B8AA3}" srcOrd="0" destOrd="0" parTransId="{157101AC-B4D7-442C-81B8-AF3653C5CE89}" sibTransId="{4CC75DB7-834A-4006-AD92-230C6B1B986F}"/>
    <dgm:cxn modelId="{DCCC9FBF-AB4A-41A8-8312-D2D124ED65BB}" srcId="{171F508B-5EA8-468A-B5EA-534D104F23C2}" destId="{C70999D8-1173-4514-8EE3-F93CD0198166}" srcOrd="0" destOrd="0" parTransId="{21F3E1F8-74D9-410E-B3EA-58901A99CED5}" sibTransId="{9C6FA847-B7B3-4C24-B3CE-E677BE422F38}"/>
    <dgm:cxn modelId="{E23B20BF-6EED-4666-B77B-69E500391A9C}" srcId="{22970EB4-686A-4EB8-B723-E9622EC6BEA0}" destId="{171F508B-5EA8-468A-B5EA-534D104F23C2}" srcOrd="0" destOrd="0" parTransId="{3D3DF5C7-0332-4001-A9FC-C3BF3AB7DB63}" sibTransId="{57B5E9F6-6363-4FE5-95AB-9FFFC8EB4E18}"/>
    <dgm:cxn modelId="{5DE1EE0B-9D6F-4335-9BB8-B7CBB7036000}" type="presParOf" srcId="{D2B60B01-0AC8-411D-906B-4B0DA99755FE}" destId="{E2FD146F-E698-4E55-A26C-A323CBDE6944}" srcOrd="0" destOrd="0" presId="urn:microsoft.com/office/officeart/2005/8/layout/vList2"/>
    <dgm:cxn modelId="{654EE060-A70B-4413-BF74-EB35ECCEA87C}" type="presParOf" srcId="{D2B60B01-0AC8-411D-906B-4B0DA99755FE}" destId="{538EADCD-4481-4049-812F-343FF2D6FBAD}" srcOrd="1" destOrd="0" presId="urn:microsoft.com/office/officeart/2005/8/layout/vList2"/>
    <dgm:cxn modelId="{1291061E-9E8F-46B3-8D1D-EDC4BCBF4F4C}" type="presParOf" srcId="{D2B60B01-0AC8-411D-906B-4B0DA99755FE}" destId="{1A1CCCEA-D681-4C3E-A056-A9E5CB981AA5}" srcOrd="2" destOrd="0" presId="urn:microsoft.com/office/officeart/2005/8/layout/vList2"/>
    <dgm:cxn modelId="{B18A6FE7-F122-4046-B007-4C47BBCD6C20}" type="presParOf" srcId="{D2B60B01-0AC8-411D-906B-4B0DA99755FE}" destId="{714F23BD-FEB4-445F-A2AE-4BE3CE3BE1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89836"/>
          <a:ext cx="1200214" cy="600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7577" y="1407413"/>
        <a:ext cx="1165060" cy="564953"/>
      </dsp:txXfrm>
    </dsp:sp>
    <dsp:sp modelId="{E4436603-0419-4B28-9CDE-D53D98AFFD1C}">
      <dsp:nvSpPr>
        <dsp:cNvPr id="0" name=""/>
        <dsp:cNvSpPr/>
      </dsp:nvSpPr>
      <dsp:spPr>
        <a:xfrm rot="17370853">
          <a:off x="713423" y="984957"/>
          <a:ext cx="1461922" cy="31917"/>
        </a:xfrm>
        <a:custGeom>
          <a:avLst/>
          <a:gdLst/>
          <a:ahLst/>
          <a:cxnLst/>
          <a:rect l="0" t="0" r="0" b="0"/>
          <a:pathLst>
            <a:path>
              <a:moveTo>
                <a:pt x="0" y="15958"/>
              </a:moveTo>
              <a:lnTo>
                <a:pt x="1461922" y="15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1407836" y="964367"/>
        <a:ext cx="73096" cy="73096"/>
      </dsp:txXfrm>
    </dsp:sp>
    <dsp:sp modelId="{10761940-A98D-4813-832B-71E24AFB3AA6}">
      <dsp:nvSpPr>
        <dsp:cNvPr id="0" name=""/>
        <dsp:cNvSpPr/>
      </dsp:nvSpPr>
      <dsp:spPr>
        <a:xfrm>
          <a:off x="1688555" y="11888"/>
          <a:ext cx="3023507" cy="600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706132" y="29465"/>
        <a:ext cx="2988353" cy="564953"/>
      </dsp:txXfrm>
    </dsp:sp>
    <dsp:sp modelId="{3835C8FA-9EF5-460F-8836-2A1B39DD90EE}">
      <dsp:nvSpPr>
        <dsp:cNvPr id="0" name=""/>
        <dsp:cNvSpPr/>
      </dsp:nvSpPr>
      <dsp:spPr>
        <a:xfrm>
          <a:off x="4712063" y="295983"/>
          <a:ext cx="480085" cy="31917"/>
        </a:xfrm>
        <a:custGeom>
          <a:avLst/>
          <a:gdLst/>
          <a:ahLst/>
          <a:cxnLst/>
          <a:rect l="0" t="0" r="0" b="0"/>
          <a:pathLst>
            <a:path>
              <a:moveTo>
                <a:pt x="0" y="15958"/>
              </a:moveTo>
              <a:lnTo>
                <a:pt x="480085" y="15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40104" y="299939"/>
        <a:ext cx="24004" cy="24004"/>
      </dsp:txXfrm>
    </dsp:sp>
    <dsp:sp modelId="{1B7BD112-3E6E-45C1-B771-A2904FF8261D}">
      <dsp:nvSpPr>
        <dsp:cNvPr id="0" name=""/>
        <dsp:cNvSpPr/>
      </dsp:nvSpPr>
      <dsp:spPr>
        <a:xfrm>
          <a:off x="5192149" y="11888"/>
          <a:ext cx="2504450" cy="600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LineNumberReader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209726" y="29465"/>
        <a:ext cx="2469296" cy="564953"/>
      </dsp:txXfrm>
    </dsp:sp>
    <dsp:sp modelId="{DBD9A07A-B872-470F-B37A-1B8495813E38}">
      <dsp:nvSpPr>
        <dsp:cNvPr id="0" name=""/>
        <dsp:cNvSpPr/>
      </dsp:nvSpPr>
      <dsp:spPr>
        <a:xfrm rot="18322439">
          <a:off x="1022608" y="1330018"/>
          <a:ext cx="843552" cy="31917"/>
        </a:xfrm>
        <a:custGeom>
          <a:avLst/>
          <a:gdLst/>
          <a:ahLst/>
          <a:cxnLst/>
          <a:rect l="0" t="0" r="0" b="0"/>
          <a:pathLst>
            <a:path>
              <a:moveTo>
                <a:pt x="0" y="15958"/>
              </a:moveTo>
              <a:lnTo>
                <a:pt x="843552" y="15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23296" y="1324888"/>
        <a:ext cx="42177" cy="42177"/>
      </dsp:txXfrm>
    </dsp:sp>
    <dsp:sp modelId="{FB2A4A7E-EEAF-45BB-8E47-6515DC2A04CD}">
      <dsp:nvSpPr>
        <dsp:cNvPr id="0" name=""/>
        <dsp:cNvSpPr/>
      </dsp:nvSpPr>
      <dsp:spPr>
        <a:xfrm>
          <a:off x="1688555" y="702011"/>
          <a:ext cx="3023507" cy="600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CharArrayReader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706132" y="719588"/>
        <a:ext cx="2988353" cy="564953"/>
      </dsp:txXfrm>
    </dsp:sp>
    <dsp:sp modelId="{0F9F9A89-DBE9-4EF2-B477-1B245199A81A}">
      <dsp:nvSpPr>
        <dsp:cNvPr id="0" name=""/>
        <dsp:cNvSpPr/>
      </dsp:nvSpPr>
      <dsp:spPr>
        <a:xfrm rot="16180">
          <a:off x="1200211" y="1675080"/>
          <a:ext cx="488347" cy="31917"/>
        </a:xfrm>
        <a:custGeom>
          <a:avLst/>
          <a:gdLst/>
          <a:ahLst/>
          <a:cxnLst/>
          <a:rect l="0" t="0" r="0" b="0"/>
          <a:pathLst>
            <a:path>
              <a:moveTo>
                <a:pt x="0" y="15958"/>
              </a:moveTo>
              <a:lnTo>
                <a:pt x="488347" y="15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32176" y="1678830"/>
        <a:ext cx="24417" cy="24417"/>
      </dsp:txXfrm>
    </dsp:sp>
    <dsp:sp modelId="{13798B57-808B-4A07-9610-ACE07A126058}">
      <dsp:nvSpPr>
        <dsp:cNvPr id="0" name=""/>
        <dsp:cNvSpPr/>
      </dsp:nvSpPr>
      <dsp:spPr>
        <a:xfrm>
          <a:off x="1688555" y="1392134"/>
          <a:ext cx="3023507" cy="600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InputStreamReader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706132" y="1409711"/>
        <a:ext cx="2988353" cy="564953"/>
      </dsp:txXfrm>
    </dsp:sp>
    <dsp:sp modelId="{507DB2E6-6F47-4444-85DE-7840C8D2986F}">
      <dsp:nvSpPr>
        <dsp:cNvPr id="0" name=""/>
        <dsp:cNvSpPr/>
      </dsp:nvSpPr>
      <dsp:spPr>
        <a:xfrm rot="21590446">
          <a:off x="4712062" y="1675323"/>
          <a:ext cx="652114" cy="31917"/>
        </a:xfrm>
        <a:custGeom>
          <a:avLst/>
          <a:gdLst/>
          <a:ahLst/>
          <a:cxnLst/>
          <a:rect l="0" t="0" r="0" b="0"/>
          <a:pathLst>
            <a:path>
              <a:moveTo>
                <a:pt x="0" y="15958"/>
              </a:moveTo>
              <a:lnTo>
                <a:pt x="652114" y="15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21816" y="1674978"/>
        <a:ext cx="32605" cy="32605"/>
      </dsp:txXfrm>
    </dsp:sp>
    <dsp:sp modelId="{DEA69C8E-97DE-46C5-92C6-81451B315842}">
      <dsp:nvSpPr>
        <dsp:cNvPr id="0" name=""/>
        <dsp:cNvSpPr/>
      </dsp:nvSpPr>
      <dsp:spPr>
        <a:xfrm>
          <a:off x="5364175" y="1390322"/>
          <a:ext cx="1735425" cy="600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FileReader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381752" y="1407899"/>
        <a:ext cx="1700271" cy="564953"/>
      </dsp:txXfrm>
    </dsp:sp>
    <dsp:sp modelId="{F2DAB4EA-3E1B-4890-AEDF-16833F6B6E33}">
      <dsp:nvSpPr>
        <dsp:cNvPr id="0" name=""/>
        <dsp:cNvSpPr/>
      </dsp:nvSpPr>
      <dsp:spPr>
        <a:xfrm rot="3288358">
          <a:off x="1020732" y="2020141"/>
          <a:ext cx="847304" cy="31917"/>
        </a:xfrm>
        <a:custGeom>
          <a:avLst/>
          <a:gdLst/>
          <a:ahLst/>
          <a:cxnLst/>
          <a:rect l="0" t="0" r="0" b="0"/>
          <a:pathLst>
            <a:path>
              <a:moveTo>
                <a:pt x="0" y="15958"/>
              </a:moveTo>
              <a:lnTo>
                <a:pt x="847304" y="15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23202" y="2014917"/>
        <a:ext cx="42365" cy="42365"/>
      </dsp:txXfrm>
    </dsp:sp>
    <dsp:sp modelId="{5BE1BE24-9742-4E42-9831-00C2A172B446}">
      <dsp:nvSpPr>
        <dsp:cNvPr id="0" name=""/>
        <dsp:cNvSpPr/>
      </dsp:nvSpPr>
      <dsp:spPr>
        <a:xfrm>
          <a:off x="1688555" y="2082257"/>
          <a:ext cx="3023507" cy="600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StringReader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706132" y="2099834"/>
        <a:ext cx="2988353" cy="564953"/>
      </dsp:txXfrm>
    </dsp:sp>
    <dsp:sp modelId="{7BABD6E9-E42D-43D0-A56B-9750BF8E63A5}">
      <dsp:nvSpPr>
        <dsp:cNvPr id="0" name=""/>
        <dsp:cNvSpPr/>
      </dsp:nvSpPr>
      <dsp:spPr>
        <a:xfrm rot="4232747">
          <a:off x="711256" y="2365203"/>
          <a:ext cx="1466256" cy="31917"/>
        </a:xfrm>
        <a:custGeom>
          <a:avLst/>
          <a:gdLst/>
          <a:ahLst/>
          <a:cxnLst/>
          <a:rect l="0" t="0" r="0" b="0"/>
          <a:pathLst>
            <a:path>
              <a:moveTo>
                <a:pt x="0" y="15958"/>
              </a:moveTo>
              <a:lnTo>
                <a:pt x="1466256" y="15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07728" y="2344505"/>
        <a:ext cx="73312" cy="73312"/>
      </dsp:txXfrm>
    </dsp:sp>
    <dsp:sp modelId="{C031876E-BFB9-402D-B38F-8C556C5F12D6}">
      <dsp:nvSpPr>
        <dsp:cNvPr id="0" name=""/>
        <dsp:cNvSpPr/>
      </dsp:nvSpPr>
      <dsp:spPr>
        <a:xfrm>
          <a:off x="1688555" y="2772380"/>
          <a:ext cx="3023507" cy="600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PipedReader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706132" y="2789957"/>
        <a:ext cx="2988353" cy="564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09569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2243" y="1331812"/>
        <a:ext cx="1474354" cy="714934"/>
      </dsp:txXfrm>
    </dsp:sp>
    <dsp:sp modelId="{60A72843-6D42-46F8-8EFE-9EEC1D59FC9F}">
      <dsp:nvSpPr>
        <dsp:cNvPr id="0" name=""/>
        <dsp:cNvSpPr/>
      </dsp:nvSpPr>
      <dsp:spPr>
        <a:xfrm rot="18566945">
          <a:off x="1209998" y="1014999"/>
          <a:ext cx="169410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410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014698" y="992841"/>
        <a:ext cx="84705" cy="84705"/>
      </dsp:txXfrm>
    </dsp:sp>
    <dsp:sp modelId="{A622126E-4A93-49B2-91E9-318DA7F17C91}">
      <dsp:nvSpPr>
        <dsp:cNvPr id="0" name=""/>
        <dsp:cNvSpPr/>
      </dsp:nvSpPr>
      <dsp:spPr>
        <a:xfrm>
          <a:off x="2595260" y="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617503" y="23642"/>
        <a:ext cx="3344396" cy="714934"/>
      </dsp:txXfrm>
    </dsp:sp>
    <dsp:sp modelId="{556576EC-4A69-42D1-BF65-3C6DBB0C0E11}">
      <dsp:nvSpPr>
        <dsp:cNvPr id="0" name=""/>
        <dsp:cNvSpPr/>
      </dsp:nvSpPr>
      <dsp:spPr>
        <a:xfrm rot="20280180">
          <a:off x="1476584" y="1451666"/>
          <a:ext cx="1160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0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28027" y="1442837"/>
        <a:ext cx="58046" cy="58046"/>
      </dsp:txXfrm>
    </dsp:sp>
    <dsp:sp modelId="{330702DA-FA2E-486A-9F38-7A9547B7357A}">
      <dsp:nvSpPr>
        <dsp:cNvPr id="0" name=""/>
        <dsp:cNvSpPr/>
      </dsp:nvSpPr>
      <dsp:spPr>
        <a:xfrm>
          <a:off x="2595260" y="874732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CharArrayWriter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617503" y="896975"/>
        <a:ext cx="3344396" cy="714934"/>
      </dsp:txXfrm>
    </dsp:sp>
    <dsp:sp modelId="{795C2F18-4438-4F8B-8D17-CF2FBDED040E}">
      <dsp:nvSpPr>
        <dsp:cNvPr id="0" name=""/>
        <dsp:cNvSpPr/>
      </dsp:nvSpPr>
      <dsp:spPr>
        <a:xfrm rot="1329858">
          <a:off x="1475896" y="1888332"/>
          <a:ext cx="116230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2308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27993" y="1879470"/>
        <a:ext cx="58115" cy="58115"/>
      </dsp:txXfrm>
    </dsp:sp>
    <dsp:sp modelId="{9C4DABF0-34F8-49CF-9561-9553127DF922}">
      <dsp:nvSpPr>
        <dsp:cNvPr id="0" name=""/>
        <dsp:cNvSpPr/>
      </dsp:nvSpPr>
      <dsp:spPr>
        <a:xfrm>
          <a:off x="2595260" y="1748066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OutputStreamWriter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617503" y="1770309"/>
        <a:ext cx="3344396" cy="714934"/>
      </dsp:txXfrm>
    </dsp:sp>
    <dsp:sp modelId="{20A45EF5-785D-46A5-8A71-029BB58EDA4B}">
      <dsp:nvSpPr>
        <dsp:cNvPr id="0" name=""/>
        <dsp:cNvSpPr/>
      </dsp:nvSpPr>
      <dsp:spPr>
        <a:xfrm>
          <a:off x="5984143" y="2107581"/>
          <a:ext cx="20187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01872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80032" y="2122729"/>
        <a:ext cx="10093" cy="10093"/>
      </dsp:txXfrm>
    </dsp:sp>
    <dsp:sp modelId="{B43F126A-251F-4E42-9F0A-7757E4B8951C}">
      <dsp:nvSpPr>
        <dsp:cNvPr id="0" name=""/>
        <dsp:cNvSpPr/>
      </dsp:nvSpPr>
      <dsp:spPr>
        <a:xfrm>
          <a:off x="6186015" y="1748066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FileWriter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6208258" y="1770309"/>
        <a:ext cx="1474354" cy="714934"/>
      </dsp:txXfrm>
    </dsp:sp>
    <dsp:sp modelId="{30D30838-ECCC-4AD0-8386-B1467F27E19A}">
      <dsp:nvSpPr>
        <dsp:cNvPr id="0" name=""/>
        <dsp:cNvSpPr/>
      </dsp:nvSpPr>
      <dsp:spPr>
        <a:xfrm rot="3037767">
          <a:off x="1208584" y="2324999"/>
          <a:ext cx="1696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6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014627" y="2302771"/>
        <a:ext cx="84846" cy="84846"/>
      </dsp:txXfrm>
    </dsp:sp>
    <dsp:sp modelId="{5C066677-A409-4E08-AE2E-798E0BE81F3A}">
      <dsp:nvSpPr>
        <dsp:cNvPr id="0" name=""/>
        <dsp:cNvSpPr/>
      </dsp:nvSpPr>
      <dsp:spPr>
        <a:xfrm>
          <a:off x="2595260" y="262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StringWriter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617503" y="2643642"/>
        <a:ext cx="3344396" cy="714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D146F-E698-4E55-A26C-A323CBDE6944}">
      <dsp:nvSpPr>
        <dsp:cNvPr id="0" name=""/>
        <dsp:cNvSpPr/>
      </dsp:nvSpPr>
      <dsp:spPr>
        <a:xfrm>
          <a:off x="0" y="64341"/>
          <a:ext cx="8229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err="1" smtClean="0"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sz="3300" kern="1200" dirty="0"/>
        </a:p>
      </dsp:txBody>
      <dsp:txXfrm>
        <a:off x="50536" y="114877"/>
        <a:ext cx="8128528" cy="934158"/>
      </dsp:txXfrm>
    </dsp:sp>
    <dsp:sp modelId="{538EADCD-4481-4049-812F-343FF2D6FBAD}">
      <dsp:nvSpPr>
        <dsp:cNvPr id="0" name=""/>
        <dsp:cNvSpPr/>
      </dsp:nvSpPr>
      <dsp:spPr>
        <a:xfrm>
          <a:off x="0" y="1099572"/>
          <a:ext cx="8229600" cy="1127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对象输入流，它的</a:t>
          </a:r>
          <a:r>
            <a:rPr lang="en-US" altLang="zh-CN" sz="2600" b="0" kern="120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readObject</a:t>
          </a:r>
          <a:r>
            <a:rPr lang="en-US" altLang="zh-CN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 </a:t>
          </a:r>
          <a:r>
            <a:rPr lang="zh-CN" altLang="en-US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从一个源输入流中读取字节序列，再反序列化为一个对象</a:t>
          </a:r>
          <a:endParaRPr lang="zh-CN" altLang="en-US" sz="2600" kern="1200" dirty="0"/>
        </a:p>
      </dsp:txBody>
      <dsp:txXfrm>
        <a:off x="0" y="1099572"/>
        <a:ext cx="8229600" cy="1127115"/>
      </dsp:txXfrm>
    </dsp:sp>
    <dsp:sp modelId="{1A1CCCEA-D681-4C3E-A056-A9E5CB981AA5}">
      <dsp:nvSpPr>
        <dsp:cNvPr id="0" name=""/>
        <dsp:cNvSpPr/>
      </dsp:nvSpPr>
      <dsp:spPr>
        <a:xfrm>
          <a:off x="0" y="2226687"/>
          <a:ext cx="8229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err="1" smtClean="0"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sz="3300" kern="1200" dirty="0"/>
        </a:p>
      </dsp:txBody>
      <dsp:txXfrm>
        <a:off x="50536" y="2277223"/>
        <a:ext cx="8128528" cy="934158"/>
      </dsp:txXfrm>
    </dsp:sp>
    <dsp:sp modelId="{714F23BD-FEB4-445F-A2AE-4BE3CE3BE1EE}">
      <dsp:nvSpPr>
        <dsp:cNvPr id="0" name=""/>
        <dsp:cNvSpPr/>
      </dsp:nvSpPr>
      <dsp:spPr>
        <a:xfrm>
          <a:off x="0" y="3261918"/>
          <a:ext cx="82296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sz="2600" b="0" kern="120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sz="2600" kern="1200" dirty="0"/>
        </a:p>
      </dsp:txBody>
      <dsp:txXfrm>
        <a:off x="0" y="3261918"/>
        <a:ext cx="8229600" cy="163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6530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平台允许我们在内存中创建可复用的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对象，但一般情况下，只有当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处于运行时，这些对象才可能存在，即，这些对象的生命周期不会比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的生命周期更长。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对象序列化，在保存对象时，会把其状态保存为一组字节，在未来，再将这些字节组装成对象。必须注意地是，对象序列化保存的是对象的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，即它的成员变量。由此可知，对象序列化不会关注类中的静态变量。</a:t>
            </a:r>
            <a:br>
              <a:rPr lang="zh-CN" altLang="en-US" dirty="0" smtClean="0"/>
            </a:br>
            <a:r>
              <a:rPr lang="zh-CN" altLang="en-US" dirty="0" smtClean="0"/>
              <a:t>    除了在持久化对象时会用到对象序列化之外，当使用</a:t>
            </a:r>
            <a:r>
              <a:rPr lang="en-US" altLang="zh-CN" dirty="0" smtClean="0"/>
              <a:t>RMI(</a:t>
            </a:r>
            <a:r>
              <a:rPr lang="zh-CN" altLang="en-US" dirty="0" smtClean="0"/>
              <a:t>远程方法调用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，或在网络中传递对象时，都会用到对象序列化。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序列化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为处理对象序列化提供了一个标准机制，该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简单易用，在本文的后续章节中将会陆续讲到。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1498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0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18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73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16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3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 smtClean="0"/>
              <a:t>一台机器向另一台机器发送字符信息，该字符信息在网络中是以字节流的形式传输的，另一台机器需要获得这个字节流，读取该字节流中的内容，并以字符的形式显示出来，这时候，就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80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1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5070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4899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443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132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998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9518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0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3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9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36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流与文件（二）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李玮玮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C:/a.txt</a:t>
            </a:r>
            <a:r>
              <a:rPr lang="zh-CN" altLang="en-US" smtClean="0"/>
              <a:t>文件</a:t>
            </a:r>
          </a:p>
          <a:p>
            <a:r>
              <a:rPr lang="zh-CN" altLang="en-US" smtClean="0"/>
              <a:t>写入本地路径的一个文件</a:t>
            </a:r>
            <a:r>
              <a:rPr lang="en-US" altLang="zh-CN" smtClean="0"/>
              <a:t>D:/res.txt</a:t>
            </a:r>
            <a:r>
              <a:rPr lang="zh-CN" altLang="en-US" smtClean="0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195736" y="2780928"/>
            <a:ext cx="4433372" cy="1512168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itchFamily="2" charset="-122"/>
              </a:rPr>
              <a:t>//</a:t>
            </a:r>
            <a:r>
              <a:rPr lang="zh-CN" altLang="en-US" sz="1200" dirty="0">
                <a:ea typeface="宋体" pitchFamily="2" charset="-122"/>
              </a:rPr>
              <a:t>通过字符流写入文件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Writer </a:t>
            </a:r>
            <a:r>
              <a:rPr lang="en-US" altLang="zh-CN" sz="1200" dirty="0">
                <a:ea typeface="宋体" pitchFamily="2" charset="-122"/>
              </a:rPr>
              <a:t>w = new </a:t>
            </a:r>
            <a:r>
              <a:rPr lang="en-US" altLang="zh-CN" sz="1200" dirty="0" err="1">
                <a:ea typeface="宋体" pitchFamily="2" charset="-122"/>
              </a:rPr>
              <a:t>FileWriter</a:t>
            </a:r>
            <a:r>
              <a:rPr lang="en-US" altLang="zh-CN" sz="1200" dirty="0">
                <a:ea typeface="宋体" pitchFamily="2" charset="-122"/>
              </a:rPr>
              <a:t>(new File("C://result.txt"));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w.write</a:t>
            </a:r>
            <a:r>
              <a:rPr lang="en-US" altLang="zh-CN" sz="1200" dirty="0" smtClean="0">
                <a:ea typeface="宋体" pitchFamily="2" charset="-122"/>
              </a:rPr>
              <a:t>(</a:t>
            </a:r>
            <a:r>
              <a:rPr lang="en-US" altLang="zh-CN" sz="1200" dirty="0" err="1" smtClean="0">
                <a:ea typeface="宋体" pitchFamily="2" charset="-122"/>
              </a:rPr>
              <a:t>cbuf</a:t>
            </a:r>
            <a:r>
              <a:rPr lang="en-US" altLang="zh-CN" sz="1200" dirty="0">
                <a:ea typeface="宋体" pitchFamily="2" charset="-122"/>
              </a:rPr>
              <a:t>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w.close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973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对象流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	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序列化的概念</a:t>
            </a:r>
            <a:endParaRPr lang="en-US" altLang="zh-CN" smtClean="0"/>
          </a:p>
          <a:p>
            <a:r>
              <a:rPr lang="zh-CN" altLang="en-US" smtClean="0"/>
              <a:t>序列化的步骤</a:t>
            </a:r>
            <a:endParaRPr lang="en-US" altLang="zh-CN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6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序列化的概念</a:t>
            </a:r>
            <a:endParaRPr lang="zh-CN" dirty="0" smtClean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允许我们在内存中通过定义对象来保存对象状态，但是当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停止时对象就无法保存。</a:t>
            </a:r>
            <a:endParaRPr lang="en-US" altLang="zh-CN" dirty="0" smtClean="0"/>
          </a:p>
          <a:p>
            <a:r>
              <a:rPr lang="zh-CN" altLang="en-US" dirty="0" smtClean="0"/>
              <a:t>如何持久化保存对象状态呢？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对象序列化就能够帮助我们实现该功能。在保存对象时把其转换为一组字节，等待需要</a:t>
            </a:r>
            <a:r>
              <a:rPr lang="zh-CN" altLang="en-US" dirty="0" smtClean="0"/>
              <a:t>时再将</a:t>
            </a:r>
            <a:r>
              <a:rPr lang="zh-CN" altLang="en-US" dirty="0" smtClean="0"/>
              <a:t>自己组装回之前的对象。</a:t>
            </a:r>
            <a:br>
              <a:rPr lang="zh-CN" altLang="en-US" dirty="0" smtClean="0"/>
            </a:br>
            <a:r>
              <a:rPr lang="zh-CN" altLang="en-US" dirty="0" smtClean="0"/>
              <a:t>   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4629150" cy="269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对象序列化</a:t>
            </a:r>
            <a:r>
              <a:rPr lang="zh-CN" altLang="en-US" smtClean="0"/>
              <a:t>注意事项</a:t>
            </a:r>
            <a:endParaRPr lang="zh-CN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类必须实现</a:t>
            </a:r>
            <a:r>
              <a:rPr lang="en-US" altLang="zh-CN" dirty="0" err="1" smtClean="0">
                <a:solidFill>
                  <a:srgbClr val="FF0000"/>
                </a:solidFill>
              </a:rPr>
              <a:t>Serializable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err="1" smtClean="0">
                <a:solidFill>
                  <a:srgbClr val="FF0000"/>
                </a:solidFill>
              </a:rPr>
              <a:t>Externalizable</a:t>
            </a:r>
            <a:r>
              <a:rPr lang="zh-CN" altLang="en-US" dirty="0" smtClean="0">
                <a:solidFill>
                  <a:srgbClr val="FF0000"/>
                </a:solidFill>
              </a:rPr>
              <a:t>接口才能被序列化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Serializable</a:t>
            </a:r>
            <a:r>
              <a:rPr lang="zh-CN" altLang="en-US" dirty="0" smtClean="0"/>
              <a:t>的类中若有不参与序列化的变量可用</a:t>
            </a:r>
            <a:r>
              <a:rPr lang="en-US" altLang="zh-CN" dirty="0" smtClean="0"/>
              <a:t>transient</a:t>
            </a:r>
            <a:r>
              <a:rPr lang="zh-CN" altLang="en-US" dirty="0" smtClean="0"/>
              <a:t>关键字修饰</a:t>
            </a:r>
            <a:endParaRPr lang="en-US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修饰的静态成员变量，不参加序列化过程</a:t>
            </a:r>
          </a:p>
        </p:txBody>
      </p:sp>
    </p:spTree>
    <p:extLst>
      <p:ext uri="{BB962C8B-B14F-4D97-AF65-F5344CB8AC3E}">
        <p14:creationId xmlns:p14="http://schemas.microsoft.com/office/powerpoint/2010/main" val="2558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对象的序列化</a:t>
            </a:r>
            <a:r>
              <a:rPr lang="zh-CN" altLang="en-US" smtClean="0"/>
              <a:t>实现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160463"/>
          <a:ext cx="8229600" cy="496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8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对象的序列化、反序列化</a:t>
            </a:r>
            <a:r>
              <a:rPr lang="zh-CN" altLang="en-US" smtClean="0"/>
              <a:t>的步骤</a:t>
            </a:r>
            <a:endParaRPr lang="zh-CN" smtClean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对象序列化步骤</a:t>
            </a:r>
          </a:p>
          <a:p>
            <a:pPr lvl="1"/>
            <a:r>
              <a:rPr lang="zh-CN" altLang="en-US" smtClean="0"/>
              <a:t>创建一个</a:t>
            </a:r>
            <a:r>
              <a:rPr lang="en-US" altLang="zh-CN" smtClean="0"/>
              <a:t>ObjectOutputStream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ObjectOutputStream</a:t>
            </a:r>
            <a:r>
              <a:rPr lang="zh-CN" altLang="en-US" smtClean="0"/>
              <a:t>对象的</a:t>
            </a:r>
            <a:r>
              <a:rPr lang="en-US" altLang="zh-CN" smtClean="0"/>
              <a:t>writeObject(object)</a:t>
            </a:r>
            <a:r>
              <a:rPr lang="zh-CN" altLang="en-US" smtClean="0"/>
              <a:t>方法输出对象</a:t>
            </a:r>
          </a:p>
          <a:p>
            <a:r>
              <a:rPr lang="zh-CN" altLang="en-US" smtClean="0"/>
              <a:t>对象反序列化步骤</a:t>
            </a:r>
            <a:endParaRPr lang="en-US" smtClean="0"/>
          </a:p>
          <a:p>
            <a:pPr lvl="1"/>
            <a:r>
              <a:rPr lang="zh-CN" altLang="en-US" smtClean="0"/>
              <a:t>创建一个</a:t>
            </a:r>
            <a:r>
              <a:rPr lang="en-US" altLang="zh-CN" smtClean="0"/>
              <a:t>ObjectInputStream</a:t>
            </a:r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ObjectInputStream</a:t>
            </a:r>
            <a:r>
              <a:rPr lang="zh-CN" altLang="en-US" smtClean="0"/>
              <a:t>的</a:t>
            </a:r>
            <a:r>
              <a:rPr lang="en-US" altLang="zh-CN" smtClean="0"/>
              <a:t>readObject()</a:t>
            </a:r>
            <a:r>
              <a:rPr lang="zh-CN" altLang="en-US" smtClean="0"/>
              <a:t>方法读取对象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915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自定义类</a:t>
            </a:r>
            <a:r>
              <a:rPr lang="en-US" altLang="zh-CN" smtClean="0"/>
              <a:t>Person</a:t>
            </a:r>
            <a:r>
              <a:rPr lang="zh-CN" altLang="en-US" smtClean="0"/>
              <a:t>，具有</a:t>
            </a:r>
            <a:r>
              <a:rPr lang="en-US" altLang="zh-CN" smtClean="0"/>
              <a:t>name</a:t>
            </a:r>
            <a:r>
              <a:rPr lang="zh-CN" altLang="en-US" smtClean="0"/>
              <a:t>，</a:t>
            </a:r>
            <a:r>
              <a:rPr lang="en-US" altLang="zh-CN" smtClean="0"/>
              <a:t>life</a:t>
            </a:r>
            <a:r>
              <a:rPr lang="zh-CN" altLang="en-US" smtClean="0"/>
              <a:t>属性。希望能够在运行中保存对象数据。</a:t>
            </a:r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78970" y="2636912"/>
            <a:ext cx="7272808" cy="273630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将对象序列化后存入文件</a:t>
            </a:r>
            <a:r>
              <a:rPr lang="en-US" altLang="zh-CN" sz="1400" dirty="0" err="1">
                <a:ea typeface="宋体" pitchFamily="2" charset="-122"/>
              </a:rPr>
              <a:t>person.out</a:t>
            </a:r>
            <a:endParaRPr lang="en-US" altLang="zh-CN" sz="14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ObjectOutputStream</a:t>
            </a:r>
            <a:r>
              <a:rPr lang="en-US" altLang="zh-CN" sz="1400" dirty="0">
                <a:ea typeface="宋体" pitchFamily="2" charset="-122"/>
              </a:rPr>
              <a:t> </a:t>
            </a:r>
            <a:r>
              <a:rPr lang="en-US" altLang="zh-CN" sz="1400" dirty="0" err="1">
                <a:ea typeface="宋体" pitchFamily="2" charset="-122"/>
              </a:rPr>
              <a:t>oout</a:t>
            </a:r>
            <a:r>
              <a:rPr lang="en-US" altLang="zh-CN" sz="1400" dirty="0">
                <a:ea typeface="宋体" pitchFamily="2" charset="-122"/>
              </a:rPr>
              <a:t> = new </a:t>
            </a:r>
            <a:r>
              <a:rPr lang="en-US" altLang="zh-CN" sz="1400" dirty="0" err="1">
                <a:ea typeface="宋体" pitchFamily="2" charset="-122"/>
              </a:rPr>
              <a:t>ObjectOutputStream</a:t>
            </a:r>
            <a:r>
              <a:rPr lang="en-US" altLang="zh-CN" sz="1400" dirty="0">
                <a:ea typeface="宋体" pitchFamily="2" charset="-122"/>
              </a:rPr>
              <a:t>(new </a:t>
            </a:r>
            <a:r>
              <a:rPr lang="en-US" altLang="zh-CN" sz="1400" dirty="0" err="1">
                <a:ea typeface="宋体" pitchFamily="2" charset="-122"/>
              </a:rPr>
              <a:t>FileOutputStream</a:t>
            </a:r>
            <a:r>
              <a:rPr lang="en-US" altLang="zh-CN" sz="1400" dirty="0">
                <a:ea typeface="宋体" pitchFamily="2" charset="-122"/>
              </a:rPr>
              <a:t>(file));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oout.writeObject</a:t>
            </a:r>
            <a:r>
              <a:rPr lang="en-US" altLang="zh-CN" sz="1400" dirty="0">
                <a:ea typeface="宋体" pitchFamily="2" charset="-122"/>
              </a:rPr>
              <a:t>(p);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oout.close</a:t>
            </a:r>
            <a:r>
              <a:rPr lang="en-US" altLang="zh-CN" sz="14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CN" sz="1400" dirty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读取文件，反序列化后得到对象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ObjectInputStream</a:t>
            </a:r>
            <a:r>
              <a:rPr lang="en-US" altLang="zh-CN" sz="1400" dirty="0">
                <a:ea typeface="宋体" pitchFamily="2" charset="-122"/>
              </a:rPr>
              <a:t> </a:t>
            </a:r>
            <a:r>
              <a:rPr lang="en-US" altLang="zh-CN" sz="1400" dirty="0" err="1">
                <a:ea typeface="宋体" pitchFamily="2" charset="-122"/>
              </a:rPr>
              <a:t>oin</a:t>
            </a:r>
            <a:r>
              <a:rPr lang="en-US" altLang="zh-CN" sz="1400" dirty="0">
                <a:ea typeface="宋体" pitchFamily="2" charset="-122"/>
              </a:rPr>
              <a:t> = new </a:t>
            </a:r>
            <a:r>
              <a:rPr lang="en-US" altLang="zh-CN" sz="1400" dirty="0" err="1">
                <a:ea typeface="宋体" pitchFamily="2" charset="-122"/>
              </a:rPr>
              <a:t>ObjectInputStream</a:t>
            </a:r>
            <a:r>
              <a:rPr lang="en-US" altLang="zh-CN" sz="1400" dirty="0">
                <a:ea typeface="宋体" pitchFamily="2" charset="-122"/>
              </a:rPr>
              <a:t>(new </a:t>
            </a:r>
            <a:r>
              <a:rPr lang="en-US" altLang="zh-CN" sz="1400" dirty="0" err="1">
                <a:ea typeface="宋体" pitchFamily="2" charset="-122"/>
              </a:rPr>
              <a:t>FileInputStream</a:t>
            </a:r>
            <a:r>
              <a:rPr lang="en-US" altLang="zh-CN" sz="1400" dirty="0">
                <a:ea typeface="宋体" pitchFamily="2" charset="-122"/>
              </a:rPr>
              <a:t>(file));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itchFamily="2" charset="-122"/>
              </a:rPr>
              <a:t>Object </a:t>
            </a:r>
            <a:r>
              <a:rPr lang="en-US" altLang="zh-CN" sz="1400" dirty="0" err="1">
                <a:ea typeface="宋体" pitchFamily="2" charset="-122"/>
              </a:rPr>
              <a:t>newPerson</a:t>
            </a:r>
            <a:r>
              <a:rPr lang="en-US" altLang="zh-CN" sz="1400" dirty="0">
                <a:ea typeface="宋体" pitchFamily="2" charset="-122"/>
              </a:rPr>
              <a:t> = </a:t>
            </a:r>
            <a:r>
              <a:rPr lang="en-US" altLang="zh-CN" sz="1400" dirty="0" err="1">
                <a:ea typeface="宋体" pitchFamily="2" charset="-122"/>
              </a:rPr>
              <a:t>oin.readObject</a:t>
            </a:r>
            <a:r>
              <a:rPr lang="en-US" altLang="zh-CN" sz="1400" dirty="0">
                <a:ea typeface="宋体" pitchFamily="2" charset="-122"/>
              </a:rPr>
              <a:t>(); </a:t>
            </a:r>
            <a:endParaRPr lang="en-US" altLang="zh-CN" sz="1400" dirty="0" smtClean="0">
              <a:ea typeface="宋体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 smtClean="0">
                <a:ea typeface="宋体" pitchFamily="2" charset="-122"/>
              </a:rPr>
              <a:t>oin.close</a:t>
            </a:r>
            <a:r>
              <a:rPr lang="en-US" altLang="zh-CN" sz="1400" dirty="0">
                <a:ea typeface="宋体" pitchFamily="2" charset="-122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itchFamily="2" charset="-122"/>
              </a:rPr>
              <a:t>System.out.println</a:t>
            </a:r>
            <a:r>
              <a:rPr lang="en-US" altLang="zh-CN" sz="1400" dirty="0">
                <a:ea typeface="宋体" pitchFamily="2" charset="-122"/>
              </a:rPr>
              <a:t>(</a:t>
            </a:r>
            <a:r>
              <a:rPr lang="en-US" altLang="zh-CN" sz="1400" dirty="0" err="1">
                <a:ea typeface="宋体" pitchFamily="2" charset="-122"/>
              </a:rPr>
              <a:t>newPerson</a:t>
            </a:r>
            <a:r>
              <a:rPr lang="en-US" altLang="zh-CN" sz="1400" dirty="0"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05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其他常用流	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</a:p>
          <a:p>
            <a:pPr lvl="0"/>
            <a:r>
              <a:rPr lang="en-US" altLang="zh-CN" smtClean="0"/>
              <a:t>DataOutputStream</a:t>
            </a:r>
            <a:r>
              <a:rPr lang="zh-CN" altLang="zh-CN" smtClean="0"/>
              <a:t>和</a:t>
            </a:r>
            <a:r>
              <a:rPr lang="en-US" altLang="zh-CN" smtClean="0"/>
              <a:t>DataInputStream</a:t>
            </a:r>
          </a:p>
          <a:p>
            <a:r>
              <a:rPr lang="en-US" altLang="zh-CN" smtClean="0"/>
              <a:t>InputStreamReader</a:t>
            </a:r>
            <a:r>
              <a:rPr lang="zh-CN" altLang="zh-CN" smtClean="0"/>
              <a:t>和</a:t>
            </a:r>
            <a:r>
              <a:rPr lang="en-US" altLang="zh-CN" smtClean="0"/>
              <a:t>OutputStreamWriter</a:t>
            </a:r>
            <a:endParaRPr lang="zh-CN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4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BufferedReader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BufferedWriter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可以直接读一行字符或写一行字符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BufferedReader</a:t>
            </a:r>
            <a:r>
              <a:rPr lang="zh-CN" altLang="zh-CN" dirty="0" smtClean="0"/>
              <a:t>：从字符输入流中读取文本，缓冲各个字符，从而实现字符、数组和行的高效读取。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建议用</a:t>
            </a:r>
            <a:r>
              <a:rPr lang="en-US" altLang="zh-CN" dirty="0" err="1" smtClean="0"/>
              <a:t>BufferedReader</a:t>
            </a:r>
            <a:r>
              <a:rPr lang="zh-CN" altLang="en-US" dirty="0" smtClean="0"/>
              <a:t>包装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InputStreamReader</a:t>
            </a:r>
            <a:r>
              <a:rPr lang="zh-CN" altLang="zh-CN" dirty="0" smtClean="0"/>
              <a:t>等，因为他们的</a:t>
            </a:r>
            <a:r>
              <a:rPr lang="en-US" altLang="zh-CN" dirty="0" smtClean="0"/>
              <a:t>read()</a:t>
            </a:r>
            <a:r>
              <a:rPr lang="zh-CN" altLang="zh-CN" dirty="0" smtClean="0"/>
              <a:t>操作可能开销很高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r>
              <a:rPr lang="en-US" altLang="zh-CN" dirty="0" err="1" smtClean="0"/>
              <a:t>BufferedWriter</a:t>
            </a:r>
            <a:r>
              <a:rPr lang="zh-CN" altLang="zh-CN" dirty="0" smtClean="0"/>
              <a:t>：将文本写入字符输出流，缓冲各个字符，从而提供单个字符、数组和字符串的高效写入。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建议用</a:t>
            </a:r>
            <a:r>
              <a:rPr lang="en-US" altLang="zh-CN" dirty="0" err="1" smtClean="0"/>
              <a:t>BufferedWriter</a:t>
            </a:r>
            <a:r>
              <a:rPr lang="zh-CN" altLang="zh-CN" dirty="0" smtClean="0"/>
              <a:t>包装</a:t>
            </a:r>
            <a:r>
              <a:rPr lang="en-US" altLang="zh-CN" dirty="0" err="1" smtClean="0"/>
              <a:t>FileWriter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OutputStreamWriter</a:t>
            </a:r>
            <a:r>
              <a:rPr lang="zh-CN" altLang="zh-CN" dirty="0" smtClean="0"/>
              <a:t>等，因为他们的</a:t>
            </a:r>
            <a:r>
              <a:rPr lang="en-US" altLang="zh-CN" dirty="0" smtClean="0"/>
              <a:t>write()</a:t>
            </a:r>
            <a:r>
              <a:rPr lang="zh-CN" altLang="zh-CN" dirty="0" smtClean="0"/>
              <a:t>操作开销很高。</a:t>
            </a:r>
            <a:endParaRPr lang="en-US" altLang="zh-CN" dirty="0" smtClean="0"/>
          </a:p>
          <a:p>
            <a:pPr lvl="0"/>
            <a:endParaRPr lang="zh-CN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09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5415"/>
          </a:xfrm>
        </p:spPr>
        <p:txBody>
          <a:bodyPr/>
          <a:lstStyle/>
          <a:p>
            <a:r>
              <a:rPr lang="zh-CN" altLang="zh-CN" smtClean="0"/>
              <a:t>使用</a:t>
            </a:r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r>
              <a:rPr lang="zh-CN" altLang="zh-CN" smtClean="0"/>
              <a:t>对</a:t>
            </a:r>
            <a:r>
              <a:rPr lang="en-US" altLang="zh-CN" smtClean="0"/>
              <a:t>Unicode</a:t>
            </a:r>
            <a:r>
              <a:rPr lang="zh-CN" altLang="zh-CN" smtClean="0"/>
              <a:t>字符文件进行读取和写入操作？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205372" y="1988840"/>
            <a:ext cx="6534980" cy="4677297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400" dirty="0"/>
              <a:t>File </a:t>
            </a:r>
            <a:r>
              <a:rPr lang="en-US" altLang="zh-CN" sz="1400" dirty="0" err="1"/>
              <a:t>file</a:t>
            </a:r>
            <a:r>
              <a:rPr lang="en-US" altLang="zh-CN" sz="1400" dirty="0"/>
              <a:t> = new File("d://</a:t>
            </a:r>
            <a:r>
              <a:rPr lang="zh-CN" altLang="zh-CN" sz="1400" dirty="0"/>
              <a:t>帐户信息</a:t>
            </a:r>
            <a:r>
              <a:rPr lang="en-US" altLang="zh-CN" sz="1400" dirty="0"/>
              <a:t>.txt");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FileReader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fr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FileReader</a:t>
            </a:r>
            <a:r>
              <a:rPr lang="en-US" altLang="zh-CN" sz="1400" dirty="0"/>
              <a:t>(file);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BufferedReader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BufferedReader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fr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//</a:t>
            </a:r>
            <a:r>
              <a:rPr lang="zh-CN" altLang="zh-CN" sz="1400" dirty="0"/>
              <a:t>使用</a:t>
            </a:r>
            <a:r>
              <a:rPr lang="en-US" altLang="zh-CN" sz="1400" dirty="0" err="1"/>
              <a:t>BufferedReader</a:t>
            </a:r>
            <a:r>
              <a:rPr lang="zh-CN" altLang="zh-CN" sz="1400" dirty="0"/>
              <a:t>包装</a:t>
            </a:r>
            <a:r>
              <a:rPr lang="en-US" altLang="zh-CN" sz="1400" dirty="0" err="1"/>
              <a:t>FileReader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File </a:t>
            </a:r>
            <a:r>
              <a:rPr lang="en-US" altLang="zh-CN" sz="1400" dirty="0" err="1"/>
              <a:t>file_copy</a:t>
            </a:r>
            <a:r>
              <a:rPr lang="en-US" altLang="zh-CN" sz="1400" dirty="0"/>
              <a:t> = new File("D://</a:t>
            </a:r>
            <a:r>
              <a:rPr lang="zh-CN" altLang="zh-CN" sz="1400" dirty="0"/>
              <a:t>帐户信息</a:t>
            </a:r>
            <a:r>
              <a:rPr lang="en-US" altLang="zh-CN" sz="1400" dirty="0"/>
              <a:t>-copy.txt");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FileWriter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fw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FileWriter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file_copy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BufferedWriter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bw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BufferedWriter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fw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//</a:t>
            </a:r>
            <a:r>
              <a:rPr lang="zh-CN" altLang="zh-CN" sz="1400" dirty="0"/>
              <a:t>使用</a:t>
            </a:r>
            <a:r>
              <a:rPr lang="en-US" altLang="zh-CN" sz="1400" dirty="0" err="1"/>
              <a:t>BufferedWriter</a:t>
            </a:r>
            <a:r>
              <a:rPr lang="zh-CN" altLang="zh-CN" sz="1400" dirty="0"/>
              <a:t>包装</a:t>
            </a:r>
            <a:r>
              <a:rPr lang="en-US" altLang="zh-CN" sz="1400" dirty="0" err="1"/>
              <a:t>FileWriter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String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br.readLine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while 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!= null) {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bw.write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br.readLine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bw.flush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bw.close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fw.close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br.close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fr.close</a:t>
            </a:r>
            <a:r>
              <a:rPr lang="en-US" altLang="zh-CN" sz="1400" dirty="0"/>
              <a:t>();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8417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</a:t>
            </a:r>
            <a:endParaRPr lang="en-US" altLang="zh-CN" smtClean="0"/>
          </a:p>
          <a:p>
            <a:r>
              <a:rPr lang="zh-CN" altLang="en-US" smtClean="0"/>
              <a:t>对象流</a:t>
            </a:r>
            <a:endParaRPr lang="en-US" altLang="zh-CN" smtClean="0"/>
          </a:p>
          <a:p>
            <a:r>
              <a:rPr lang="zh-CN" altLang="en-US" smtClean="0"/>
              <a:t>其他常用流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9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smtClean="0"/>
              <a:t>DataOutputStream</a:t>
            </a:r>
            <a:r>
              <a:rPr lang="zh-CN" altLang="zh-CN" sz="3200" smtClean="0"/>
              <a:t>和</a:t>
            </a:r>
            <a:r>
              <a:rPr lang="en-US" altLang="zh-CN" sz="3200" smtClean="0"/>
              <a:t>DataInputStream</a:t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zh-CN" altLang="en-US" sz="3200" smtClean="0"/>
              <a:t>　　　　　　　　　</a:t>
            </a:r>
            <a:endParaRPr lang="zh-CN" altLang="en-US" sz="3200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DataInputStream</a:t>
            </a:r>
            <a:r>
              <a:rPr lang="zh-CN" altLang="zh-CN" smtClean="0"/>
              <a:t>和</a:t>
            </a:r>
            <a:r>
              <a:rPr lang="en-US" altLang="zh-CN" smtClean="0"/>
              <a:t>DataOutputStream:</a:t>
            </a:r>
            <a:r>
              <a:rPr lang="zh-CN" altLang="zh-CN" smtClean="0"/>
              <a:t>数据输入</a:t>
            </a:r>
            <a:r>
              <a:rPr lang="en-US" altLang="zh-CN" smtClean="0"/>
              <a:t>/</a:t>
            </a:r>
            <a:r>
              <a:rPr lang="zh-CN" altLang="zh-CN" smtClean="0"/>
              <a:t>输出流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 smtClean="0"/>
              <a:t>允许应用程序以与机器无关方式从底层输入流中读取基本</a:t>
            </a:r>
            <a:r>
              <a:rPr lang="en-US" altLang="zh-CN" smtClean="0"/>
              <a:t> Java </a:t>
            </a:r>
            <a:r>
              <a:rPr lang="zh-CN" altLang="zh-CN" smtClean="0"/>
              <a:t>数据类型，两个类中提供了读取和写入基本数据类型的特定方法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 smtClean="0"/>
              <a:t>比如：</a:t>
            </a:r>
            <a:r>
              <a:rPr lang="en-US" altLang="zh-CN" smtClean="0"/>
              <a:t>double readDouble()</a:t>
            </a:r>
            <a:r>
              <a:rPr lang="zh-CN" altLang="zh-CN" smtClean="0"/>
              <a:t>、</a:t>
            </a:r>
            <a:r>
              <a:rPr lang="en-US" altLang="zh-CN" smtClean="0"/>
              <a:t>void writeDouble()</a:t>
            </a:r>
            <a:r>
              <a:rPr lang="zh-CN" altLang="zh-CN" smtClean="0"/>
              <a:t>、</a:t>
            </a:r>
            <a:r>
              <a:rPr lang="en-US" altLang="zh-CN" smtClean="0"/>
              <a:t>int readInt()</a:t>
            </a:r>
            <a:r>
              <a:rPr lang="zh-CN" altLang="zh-CN" smtClean="0"/>
              <a:t>、</a:t>
            </a:r>
            <a:r>
              <a:rPr lang="en-US" altLang="zh-CN" smtClean="0"/>
              <a:t>void writeInt() </a:t>
            </a:r>
            <a:r>
              <a:rPr lang="zh-CN" altLang="zh-CN" smtClean="0"/>
              <a:t>等等。</a:t>
            </a:r>
          </a:p>
          <a:p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5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smtClean="0"/>
              <a:t>DataOutputStream</a:t>
            </a:r>
            <a:r>
              <a:rPr lang="zh-CN" altLang="zh-CN" sz="3200" smtClean="0"/>
              <a:t>和</a:t>
            </a:r>
            <a:r>
              <a:rPr lang="en-US" altLang="zh-CN" sz="3200" smtClean="0"/>
              <a:t>DataInputStream</a:t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zh-CN" altLang="en-US" sz="3200" smtClean="0"/>
              <a:t>　　　　　　　　　</a:t>
            </a:r>
            <a:endParaRPr lang="zh-CN" altLang="en-US" sz="3200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使用</a:t>
            </a:r>
            <a:r>
              <a:rPr lang="en-US" altLang="zh-CN" smtClean="0"/>
              <a:t>DataInputStream</a:t>
            </a:r>
            <a:r>
              <a:rPr lang="zh-CN" altLang="zh-CN" smtClean="0"/>
              <a:t>和</a:t>
            </a:r>
            <a:r>
              <a:rPr lang="en-US" altLang="zh-CN" smtClean="0"/>
              <a:t>DataOutputStream</a:t>
            </a:r>
            <a:r>
              <a:rPr lang="zh-CN" altLang="zh-CN" smtClean="0"/>
              <a:t>向文件中写入基本数据类型数据，并再读取出来？</a:t>
            </a:r>
          </a:p>
          <a:p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529060" y="1051196"/>
            <a:ext cx="8363419" cy="5546156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Main {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	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static void main(String[]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 throws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IOException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dos =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FileOutputStream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("D:lww//a.txt"));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身高：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dos.writeDouble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(15.2);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年龄：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dos.writeInt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dos.flush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dos.close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dis = 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FileInputStream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("D://lww//a.txt"));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String title1 = 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double d =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dis.readDouble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(title1+d);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String title2 =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dis.readInt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(title2+i);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dis.close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}}</a:t>
            </a:r>
            <a:endParaRPr lang="zh-CN" altLang="zh-CN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R="0" defTabSz="914400" latinLnBrk="0">
              <a:lnSpc>
                <a:spcPct val="100000"/>
              </a:lnSpc>
              <a:spcBef>
                <a:spcPct val="20000"/>
              </a:spcBef>
              <a:buClrTx/>
              <a:buSzTx/>
              <a:tabLst/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2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 smtClean="0"/>
              <a:t>InputStreamReader</a:t>
            </a:r>
            <a:r>
              <a:rPr lang="zh-CN" altLang="zh-CN" sz="2800" smtClean="0"/>
              <a:t>和</a:t>
            </a:r>
            <a:r>
              <a:rPr lang="en-US" altLang="zh-CN" sz="2800" smtClean="0"/>
              <a:t>OutputStreamWriter</a:t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　　　　　　　　　</a:t>
            </a:r>
            <a:endParaRPr lang="zh-CN" altLang="en-US" sz="2800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用来在字节流和字符流之间做中介，是字节流通向字符流的桥梁。</a:t>
            </a:r>
            <a:endParaRPr lang="en-US" altLang="zh-CN" smtClean="0"/>
          </a:p>
          <a:p>
            <a:r>
              <a:rPr lang="zh-CN" altLang="zh-CN" smtClean="0"/>
              <a:t>例如</a:t>
            </a:r>
            <a:r>
              <a:rPr lang="en-US" altLang="zh-CN" smtClean="0"/>
              <a:t>:</a:t>
            </a:r>
          </a:p>
          <a:p>
            <a:pPr lvl="1"/>
            <a:r>
              <a:rPr lang="zh-CN" altLang="zh-CN" smtClean="0"/>
              <a:t>在网络编程中，</a:t>
            </a:r>
            <a:r>
              <a:rPr lang="zh-CN" altLang="en-US" smtClean="0"/>
              <a:t>通常</a:t>
            </a:r>
            <a:r>
              <a:rPr lang="zh-CN" altLang="zh-CN" smtClean="0"/>
              <a:t>需要使用</a:t>
            </a:r>
            <a:r>
              <a:rPr lang="en-US" altLang="zh-CN" smtClean="0"/>
              <a:t>InputStreamReader</a:t>
            </a:r>
            <a:r>
              <a:rPr lang="zh-CN" altLang="zh-CN" smtClean="0"/>
              <a:t>和</a:t>
            </a:r>
            <a:r>
              <a:rPr lang="en-US" altLang="zh-CN" smtClean="0"/>
              <a:t>OutputStreamWriter</a:t>
            </a:r>
            <a:r>
              <a:rPr lang="zh-CN" altLang="zh-CN" smtClean="0"/>
              <a:t>在字节流和字符流之间进行转换。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zh-CN" smtClean="0"/>
          </a:p>
          <a:p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1331640" y="3576339"/>
            <a:ext cx="4680520" cy="1512168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InputStream</a:t>
            </a:r>
            <a:r>
              <a:rPr lang="en-US" altLang="zh-CN" dirty="0">
                <a:solidFill>
                  <a:schemeClr val="tx1"/>
                </a:solidFill>
              </a:rPr>
              <a:t> in=</a:t>
            </a:r>
            <a:r>
              <a:rPr lang="en-US" altLang="zh-CN" dirty="0" err="1">
                <a:solidFill>
                  <a:schemeClr val="tx1"/>
                </a:solidFill>
              </a:rPr>
              <a:t>socket.getInputStream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InputStreamReader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inreader</a:t>
            </a:r>
            <a:r>
              <a:rPr lang="en-US" altLang="zh-CN" dirty="0">
                <a:solidFill>
                  <a:schemeClr val="tx1"/>
                </a:solidFill>
              </a:rPr>
              <a:t>=new </a:t>
            </a:r>
            <a:r>
              <a:rPr lang="en-US" altLang="zh-CN" dirty="0" err="1">
                <a:solidFill>
                  <a:schemeClr val="tx1"/>
                </a:solidFill>
              </a:rPr>
              <a:t>InputStreamReader</a:t>
            </a:r>
            <a:r>
              <a:rPr lang="en-US" altLang="zh-CN" dirty="0">
                <a:solidFill>
                  <a:schemeClr val="tx1"/>
                </a:solidFill>
              </a:rPr>
              <a:t>(in);</a:t>
            </a:r>
            <a:endParaRPr lang="zh-CN" altLang="zh-CN" dirty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</a:t>
            </a:r>
            <a:endParaRPr lang="en-US" altLang="zh-CN" smtClean="0"/>
          </a:p>
          <a:p>
            <a:r>
              <a:rPr lang="zh-CN" altLang="en-US" smtClean="0"/>
              <a:t>对象流</a:t>
            </a:r>
            <a:endParaRPr lang="en-US" altLang="zh-CN" smtClean="0"/>
          </a:p>
          <a:p>
            <a:r>
              <a:rPr lang="zh-CN" altLang="en-US" smtClean="0"/>
              <a:t>其他常用流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3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3608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字符流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字符流的基本概念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中的字符输入流</a:t>
            </a:r>
            <a:r>
              <a:rPr lang="en-US" altLang="zh-CN" smtClean="0"/>
              <a:t>Reader</a:t>
            </a:r>
          </a:p>
          <a:p>
            <a:r>
              <a:rPr lang="en-US" altLang="zh-CN" smtClean="0"/>
              <a:t>Java</a:t>
            </a:r>
            <a:r>
              <a:rPr lang="zh-CN" altLang="en-US" smtClean="0"/>
              <a:t>中的字符输出流</a:t>
            </a:r>
            <a:r>
              <a:rPr lang="en-US" altLang="zh-CN" smtClean="0"/>
              <a:t>Writer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字符流的输入输出主要以字符为单位。主要用于外部设备中字符序列的读取和外部设备中字符序列的显示。</a:t>
            </a:r>
            <a:r>
              <a:rPr lang="en-US" altLang="zh-CN" smtClean="0"/>
              <a:t>Java</a:t>
            </a:r>
            <a:r>
              <a:rPr lang="zh-CN" altLang="en-US" smtClean="0"/>
              <a:t>采用</a:t>
            </a:r>
            <a:r>
              <a:rPr lang="en-US" altLang="zh-CN" smtClean="0"/>
              <a:t>16</a:t>
            </a:r>
            <a:r>
              <a:rPr lang="zh-CN" altLang="en-US" smtClean="0"/>
              <a:t>位的</a:t>
            </a:r>
            <a:r>
              <a:rPr lang="en-US" altLang="zh-CN" smtClean="0"/>
              <a:t>Unicode</a:t>
            </a:r>
            <a:r>
              <a:rPr lang="zh-CN" altLang="en-US" smtClean="0"/>
              <a:t>来表示字符串和字符。</a:t>
            </a:r>
            <a:endParaRPr lang="en-US" altLang="zh-CN" smtClean="0"/>
          </a:p>
          <a:p>
            <a:r>
              <a:rPr lang="zh-CN" altLang="en-US" smtClean="0"/>
              <a:t>对于字符流的资源比较单一，就是字符序列。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64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中字符输入流处理</a:t>
            </a:r>
            <a:r>
              <a:rPr lang="en-US" altLang="zh-CN" smtClean="0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中所有的字符输入流都用</a:t>
            </a:r>
            <a:r>
              <a:rPr lang="en-US" altLang="zh-CN" smtClean="0"/>
              <a:t>Reader</a:t>
            </a:r>
            <a:r>
              <a:rPr lang="zh-CN" altLang="en-US" smtClean="0"/>
              <a:t>表示，读取单位为</a:t>
            </a:r>
            <a:r>
              <a:rPr lang="en-US" altLang="zh-CN" smtClean="0"/>
              <a:t>1</a:t>
            </a:r>
            <a:r>
              <a:rPr lang="zh-CN" altLang="en-US" smtClean="0"/>
              <a:t>字符，</a:t>
            </a:r>
            <a:r>
              <a:rPr lang="en-US" altLang="zh-CN" smtClean="0"/>
              <a:t>2</a:t>
            </a:r>
            <a:r>
              <a:rPr lang="zh-CN" altLang="en-US" smtClean="0"/>
              <a:t>字节（</a:t>
            </a:r>
            <a:r>
              <a:rPr lang="en-US" altLang="zh-CN" smtClean="0"/>
              <a:t>16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en-US" altLang="zh-CN" smtClean="0"/>
              <a:t>Reader</a:t>
            </a:r>
            <a:r>
              <a:rPr lang="zh-CN" altLang="en-US" smtClean="0"/>
              <a:t>类是一个抽象类，我们一般通过它的子类来使用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75324542"/>
              </p:ext>
            </p:extLst>
          </p:nvPr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39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中字符输入流处理</a:t>
            </a:r>
            <a:r>
              <a:rPr lang="en-US" altLang="zh-CN" smtClean="0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的常用方法：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read();</a:t>
            </a:r>
            <a:r>
              <a:rPr lang="zh-CN" altLang="en-US" dirty="0" smtClean="0"/>
              <a:t>读取单个字符。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read(char c[ ]);</a:t>
            </a:r>
            <a:r>
              <a:rPr lang="zh-CN" altLang="en-US" dirty="0" smtClean="0"/>
              <a:t>将字符读取数组 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read(char c[ 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off,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</a:t>
            </a:r>
            <a:r>
              <a:rPr lang="zh-CN" altLang="en-US" dirty="0" smtClean="0"/>
              <a:t>将字符读入数组的某一部分。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mark(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readlimit</a:t>
            </a:r>
            <a:r>
              <a:rPr lang="en-US" altLang="zh-CN" dirty="0" smtClean="0"/>
              <a:t>);</a:t>
            </a:r>
            <a:r>
              <a:rPr lang="zh-CN" altLang="en-US" dirty="0" smtClean="0"/>
              <a:t>标记流中的当前位置。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reset();</a:t>
            </a:r>
            <a:r>
              <a:rPr lang="zh-CN" altLang="en-US" dirty="0" smtClean="0"/>
              <a:t>重置该流。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close();</a:t>
            </a:r>
            <a:r>
              <a:rPr lang="zh-CN" altLang="en-US" dirty="0" smtClean="0"/>
              <a:t>关闭此输入流并释放与该流关联的所有系统资源。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long skip(long n);</a:t>
            </a:r>
            <a:r>
              <a:rPr lang="zh-CN" altLang="en-US" dirty="0" smtClean="0"/>
              <a:t>跳过字符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JDK_API </a:t>
            </a:r>
            <a:r>
              <a:rPr lang="en-US" altLang="zh-CN" dirty="0" smtClean="0"/>
              <a:t>1.8.0 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C:/a.txt</a:t>
            </a:r>
            <a:r>
              <a:rPr lang="zh-CN" altLang="en-US" smtClean="0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339752" y="2492896"/>
            <a:ext cx="4433372" cy="1512168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//</a:t>
            </a:r>
            <a:r>
              <a:rPr lang="zh-CN" altLang="en-US" sz="1200" dirty="0">
                <a:ea typeface="宋体" pitchFamily="2" charset="-122"/>
              </a:rPr>
              <a:t>通过字符流读取文件内容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Reader </a:t>
            </a:r>
            <a:r>
              <a:rPr lang="en-US" altLang="zh-CN" sz="1200" dirty="0">
                <a:ea typeface="宋体" pitchFamily="2" charset="-122"/>
              </a:rPr>
              <a:t>r = new </a:t>
            </a:r>
            <a:r>
              <a:rPr lang="en-US" altLang="zh-CN" sz="1200" dirty="0" err="1">
                <a:ea typeface="宋体" pitchFamily="2" charset="-122"/>
              </a:rPr>
              <a:t>FileReader</a:t>
            </a:r>
            <a:r>
              <a:rPr lang="en-US" altLang="zh-CN" sz="1200" dirty="0">
                <a:ea typeface="宋体" pitchFamily="2" charset="-122"/>
              </a:rPr>
              <a:t>(new File("C://test.txt"));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itchFamily="2" charset="-122"/>
              </a:rPr>
              <a:t>char</a:t>
            </a:r>
            <a:r>
              <a:rPr lang="en-US" altLang="zh-CN" sz="1200" dirty="0">
                <a:ea typeface="宋体" pitchFamily="2" charset="-122"/>
              </a:rPr>
              <a:t>[] </a:t>
            </a:r>
            <a:r>
              <a:rPr lang="en-US" altLang="zh-CN" sz="1200" dirty="0" err="1">
                <a:ea typeface="宋体" pitchFamily="2" charset="-122"/>
              </a:rPr>
              <a:t>cbuf</a:t>
            </a:r>
            <a:r>
              <a:rPr lang="en-US" altLang="zh-CN" sz="1200" dirty="0">
                <a:ea typeface="宋体" pitchFamily="2" charset="-122"/>
              </a:rPr>
              <a:t> = new char[256];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int</a:t>
            </a:r>
            <a:r>
              <a:rPr lang="en-US" altLang="zh-CN" sz="1200" dirty="0" smtClean="0">
                <a:ea typeface="宋体" pitchFamily="2" charset="-122"/>
              </a:rPr>
              <a:t> </a:t>
            </a:r>
            <a:r>
              <a:rPr lang="en-US" altLang="zh-CN" sz="1200" dirty="0" err="1">
                <a:ea typeface="宋体" pitchFamily="2" charset="-122"/>
              </a:rPr>
              <a:t>len</a:t>
            </a:r>
            <a:r>
              <a:rPr lang="en-US" altLang="zh-CN" sz="1200" dirty="0">
                <a:ea typeface="宋体" pitchFamily="2" charset="-122"/>
              </a:rPr>
              <a:t> = </a:t>
            </a:r>
            <a:r>
              <a:rPr lang="en-US" altLang="zh-CN" sz="1200" dirty="0" err="1">
                <a:ea typeface="宋体" pitchFamily="2" charset="-122"/>
              </a:rPr>
              <a:t>r.read</a:t>
            </a:r>
            <a:r>
              <a:rPr lang="en-US" altLang="zh-CN" sz="1200" dirty="0">
                <a:ea typeface="宋体" pitchFamily="2" charset="-122"/>
              </a:rPr>
              <a:t>(</a:t>
            </a:r>
            <a:r>
              <a:rPr lang="en-US" altLang="zh-CN" sz="1200" dirty="0" err="1">
                <a:ea typeface="宋体" pitchFamily="2" charset="-122"/>
              </a:rPr>
              <a:t>cbuf</a:t>
            </a:r>
            <a:r>
              <a:rPr lang="en-US" altLang="zh-CN" sz="1200" dirty="0">
                <a:ea typeface="宋体" pitchFamily="2" charset="-122"/>
              </a:rPr>
              <a:t>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System.out.println</a:t>
            </a:r>
            <a:r>
              <a:rPr lang="en-US" altLang="zh-CN" sz="1200" dirty="0" smtClean="0">
                <a:ea typeface="宋体" pitchFamily="2" charset="-122"/>
              </a:rPr>
              <a:t>(new </a:t>
            </a:r>
            <a:r>
              <a:rPr lang="en-US" altLang="zh-CN" sz="1200" dirty="0">
                <a:ea typeface="宋体" pitchFamily="2" charset="-122"/>
              </a:rPr>
              <a:t>String(</a:t>
            </a:r>
            <a:r>
              <a:rPr lang="en-US" altLang="zh-CN" sz="1200" dirty="0" err="1">
                <a:ea typeface="宋体" pitchFamily="2" charset="-122"/>
              </a:rPr>
              <a:t>cbuf</a:t>
            </a:r>
            <a:r>
              <a:rPr lang="en-US" altLang="zh-CN" sz="1200" dirty="0">
                <a:ea typeface="宋体" pitchFamily="2" charset="-122"/>
              </a:rPr>
              <a:t>, 0, </a:t>
            </a:r>
            <a:r>
              <a:rPr lang="en-US" altLang="zh-CN" sz="1200" dirty="0" err="1">
                <a:ea typeface="宋体" pitchFamily="2" charset="-122"/>
              </a:rPr>
              <a:t>len</a:t>
            </a:r>
            <a:r>
              <a:rPr lang="en-US" altLang="zh-CN" sz="1200" dirty="0">
                <a:ea typeface="宋体" pitchFamily="2" charset="-122"/>
              </a:rPr>
              <a:t>));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itchFamily="2" charset="-122"/>
              </a:rPr>
              <a:t>r.close</a:t>
            </a:r>
            <a:r>
              <a:rPr lang="en-US" altLang="zh-CN" sz="1200" dirty="0">
                <a:ea typeface="宋体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91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中字符输出流处理</a:t>
            </a:r>
            <a:r>
              <a:rPr lang="en-US" altLang="zh-CN" smtClean="0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中所有的字符输出流都用</a:t>
            </a:r>
            <a:r>
              <a:rPr lang="en-US" altLang="zh-CN" smtClean="0"/>
              <a:t>Writer</a:t>
            </a:r>
            <a:r>
              <a:rPr lang="zh-CN" altLang="en-US" smtClean="0"/>
              <a:t>表示，读取单位为</a:t>
            </a:r>
            <a:r>
              <a:rPr lang="en-US" altLang="zh-CN" smtClean="0"/>
              <a:t>1</a:t>
            </a:r>
            <a:r>
              <a:rPr lang="zh-CN" altLang="en-US" smtClean="0"/>
              <a:t>字符，</a:t>
            </a:r>
            <a:r>
              <a:rPr lang="en-US" altLang="zh-CN" smtClean="0"/>
              <a:t>2</a:t>
            </a:r>
            <a:r>
              <a:rPr lang="zh-CN" altLang="en-US" smtClean="0"/>
              <a:t>字节（</a:t>
            </a:r>
            <a:r>
              <a:rPr lang="en-US" altLang="zh-CN" smtClean="0"/>
              <a:t>16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en-US" altLang="zh-CN" smtClean="0"/>
              <a:t>Writer</a:t>
            </a:r>
            <a:r>
              <a:rPr lang="zh-CN" altLang="en-US" smtClean="0"/>
              <a:t>类是一个抽象类，我们一般通过它的子类来使用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30095822"/>
              </p:ext>
            </p:extLst>
          </p:nvPr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7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中字符输出流处理</a:t>
            </a:r>
            <a:r>
              <a:rPr lang="en-US" altLang="zh-CN" smtClean="0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的常用方法：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Writer append(char c);</a:t>
            </a:r>
            <a:r>
              <a:rPr lang="zh-CN" altLang="en-US" dirty="0" smtClean="0"/>
              <a:t>将指定字符添加到此 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Writer append(</a:t>
            </a:r>
            <a:r>
              <a:rPr lang="en-US" altLang="zh-CN" dirty="0" err="1" smtClean="0"/>
              <a:t>CharSequence</a:t>
            </a:r>
            <a:r>
              <a:rPr lang="en-US" altLang="zh-CN" dirty="0" smtClean="0"/>
              <a:t> c);</a:t>
            </a:r>
            <a:r>
              <a:rPr lang="zh-CN" altLang="en-US" dirty="0" smtClean="0"/>
              <a:t>将指定字符序列添加到此 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Writer append (</a:t>
            </a:r>
            <a:r>
              <a:rPr lang="en-US" altLang="zh-CN" dirty="0" err="1" smtClean="0"/>
              <a:t>CharSequence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csq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end) ;</a:t>
            </a:r>
            <a:r>
              <a:rPr lang="zh-CN" altLang="en-US" dirty="0" smtClean="0"/>
              <a:t>将指定字符序列的子序列添加到此 </a:t>
            </a:r>
            <a:r>
              <a:rPr lang="en-US" altLang="zh-CN" dirty="0" err="1" smtClean="0"/>
              <a:t>writer.Appendable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flush();</a:t>
            </a:r>
            <a:r>
              <a:rPr lang="zh-CN" altLang="en-US" dirty="0" smtClean="0"/>
              <a:t>刷新该流的缓冲。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write(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c);</a:t>
            </a:r>
            <a:r>
              <a:rPr lang="zh-CN" altLang="en-US" dirty="0" smtClean="0"/>
              <a:t>写入单个字符。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write(String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  <a:r>
              <a:rPr lang="zh-CN" altLang="en-US" dirty="0" smtClean="0"/>
              <a:t>写入字符串。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close();</a:t>
            </a:r>
            <a:r>
              <a:rPr lang="zh-CN" altLang="en-US" dirty="0" smtClean="0"/>
              <a:t>关闭此流，但要先刷新它。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JDK_API </a:t>
            </a:r>
            <a:r>
              <a:rPr lang="en-US" altLang="zh-CN" dirty="0" smtClean="0"/>
              <a:t>1.8.0 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6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10426</TotalTime>
  <Words>1391</Words>
  <Application>Microsoft Office PowerPoint</Application>
  <PresentationFormat>全屏显示(4:3)</PresentationFormat>
  <Paragraphs>204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华文新魏</vt:lpstr>
      <vt:lpstr>宋体</vt:lpstr>
      <vt:lpstr>微软雅黑</vt:lpstr>
      <vt:lpstr>Arial</vt:lpstr>
      <vt:lpstr>2_Default Design</vt:lpstr>
      <vt:lpstr>流与文件（二）</vt:lpstr>
      <vt:lpstr>讲授思路　　　　　　　　　</vt:lpstr>
      <vt:lpstr>讲授思路-字符流  　　　　　　　　　</vt:lpstr>
      <vt:lpstr>Java中字符流的处理</vt:lpstr>
      <vt:lpstr>Java中字符输入流处理Reader</vt:lpstr>
      <vt:lpstr>Java中字符输入流处理Reader</vt:lpstr>
      <vt:lpstr>课堂练习：</vt:lpstr>
      <vt:lpstr>Java中字符输出流处理Writer</vt:lpstr>
      <vt:lpstr>Java中字符输出流处理Writer</vt:lpstr>
      <vt:lpstr>课堂练习：</vt:lpstr>
      <vt:lpstr>讲授思路-对象流   　　　　　　　　　</vt:lpstr>
      <vt:lpstr>序列化的概念</vt:lpstr>
      <vt:lpstr>对象序列化注意事项</vt:lpstr>
      <vt:lpstr>对象的序列化实现</vt:lpstr>
      <vt:lpstr>对象的序列化、反序列化的步骤</vt:lpstr>
      <vt:lpstr>课堂练习</vt:lpstr>
      <vt:lpstr>讲授思路-其他常用流  　　　　　　　　　</vt:lpstr>
      <vt:lpstr>BufferedReader和BufferedWriter   　　　　　　　　　</vt:lpstr>
      <vt:lpstr>BufferedReader和BufferedWriter   　　　　　　　　　</vt:lpstr>
      <vt:lpstr>DataOutputStream和DataInputStream   　　　　　　　　　</vt:lpstr>
      <vt:lpstr>DataOutputStream和DataInputStream   　　　　　　　　　</vt:lpstr>
      <vt:lpstr>InputStreamReader和OutputStreamWriter   　　　　　　　　　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688</cp:revision>
  <dcterms:created xsi:type="dcterms:W3CDTF">2006-10-06T15:46:57Z</dcterms:created>
  <dcterms:modified xsi:type="dcterms:W3CDTF">2017-04-26T03:24:15Z</dcterms:modified>
</cp:coreProperties>
</file>