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1" r:id="rId3"/>
    <p:sldId id="375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0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38" r:id="rId26"/>
    <p:sldId id="440" r:id="rId2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1144" autoAdjust="0"/>
  </p:normalViewPr>
  <p:slideViewPr>
    <p:cSldViewPr>
      <p:cViewPr varScale="1">
        <p:scale>
          <a:sx n="53" d="100"/>
          <a:sy n="53" d="100"/>
        </p:scale>
        <p:origin x="10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E2E41FB4-BB0E-4B25-A6F0-349AC4889F8A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文件</a:t>
          </a:r>
          <a:endParaRPr lang="zh-CN" altLang="en-US" dirty="0"/>
        </a:p>
      </dgm:t>
    </dgm:pt>
    <dgm:pt modelId="{E90B169B-05B9-4CCF-9370-B850DDFA85C9}" type="par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80F8AF26-C043-4202-B0C8-9541A29710FF}" type="sibTrans" cxnId="{DAA49742-6BB6-4A56-9D2C-17A8209CA03D}">
      <dgm:prSet/>
      <dgm:spPr/>
      <dgm:t>
        <a:bodyPr/>
        <a:lstStyle/>
        <a:p>
          <a:endParaRPr lang="zh-CN" altLang="en-US"/>
        </a:p>
      </dgm:t>
    </dgm:pt>
    <dgm:pt modelId="{A0921B60-A100-4D9A-A2E4-EECC30EE8B27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72C04C3C-E904-4E0A-B84E-1A6D013DF7EE}" type="par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EFA38EA3-A9F8-461A-BC24-6CFE96873631}" type="sibTrans" cxnId="{D33EEB75-58E2-420C-BF24-72AC12EC3875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9D5F4589-D074-4B73-9644-390FB97EC80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读取</a:t>
          </a:r>
          <a:endParaRPr lang="zh-CN" altLang="en-US" dirty="0"/>
        </a:p>
      </dgm:t>
    </dgm:pt>
    <dgm:pt modelId="{3C327E05-6655-44B6-936F-4E69DDA49A42}" type="par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9176208F-0B85-4D29-8B0F-8E213EEC05D1}" type="sibTrans" cxnId="{CE595CC1-87A7-46A2-B4E8-5AECFBD3C771}">
      <dgm:prSet/>
      <dgm:spPr/>
      <dgm:t>
        <a:bodyPr/>
        <a:lstStyle/>
        <a:p>
          <a:endParaRPr lang="zh-CN" altLang="en-US"/>
        </a:p>
      </dgm:t>
    </dgm:pt>
    <dgm:pt modelId="{082BD0F7-5C40-4A57-B94B-68269E01D4A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写入</a:t>
          </a:r>
          <a:endParaRPr lang="zh-CN" altLang="en-US" dirty="0"/>
        </a:p>
      </dgm:t>
    </dgm:pt>
    <dgm:pt modelId="{57E4B48B-0DB7-4974-8748-DA32CFD26532}" type="par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CB6440D6-AEAF-4279-878D-EF30652291F8}" type="sibTrans" cxnId="{7E8A8574-5FFE-4D8C-899C-FE94768E6EB3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803F1A9B-0BC9-42E3-B622-5A41879EB07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屏幕显示</a:t>
          </a:r>
          <a:endParaRPr lang="zh-CN" altLang="en-US" dirty="0"/>
        </a:p>
      </dgm:t>
    </dgm:pt>
    <dgm:pt modelId="{C57DC05A-0462-4B10-AA3F-7D99339482A6}" type="par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7A6BAD5E-6112-4054-AECB-B4991B3A46A2}" type="sibTrans" cxnId="{33BF627B-5FF8-4FEB-8899-45FFB2C72C8C}">
      <dgm:prSet/>
      <dgm:spPr/>
      <dgm:t>
        <a:bodyPr/>
        <a:lstStyle/>
        <a:p>
          <a:endParaRPr lang="zh-CN" altLang="en-US"/>
        </a:p>
      </dgm:t>
    </dgm:pt>
    <dgm:pt modelId="{BC1899ED-92B9-4C60-A1E6-3807BF66FD28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文件保存</a:t>
          </a:r>
          <a:endParaRPr lang="zh-CN" altLang="en-US" dirty="0"/>
        </a:p>
      </dgm:t>
    </dgm:pt>
    <dgm:pt modelId="{62BBD25E-063B-4690-9EF3-A9F26B4D376F}" type="par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B2437658-11FD-4F26-B10E-F27435ADEDD3}" type="sibTrans" cxnId="{22C483F7-4B82-42D5-92B1-E5F2E9E1F013}">
      <dgm:prSet/>
      <dgm:spPr/>
      <dgm:t>
        <a:bodyPr/>
        <a:lstStyle/>
        <a:p>
          <a:endParaRPr lang="zh-CN" altLang="en-US"/>
        </a:p>
      </dgm:t>
    </dgm:pt>
    <dgm:pt modelId="{FBF4A949-DF3A-4FEB-B42D-2A368C88047E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进程通讯</a:t>
          </a:r>
          <a:endParaRPr lang="zh-CN" altLang="en-US" dirty="0"/>
        </a:p>
      </dgm:t>
    </dgm:pt>
    <dgm:pt modelId="{67D55140-DB34-4D96-A9CD-B13C1FDAFDC8}" type="par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800D0D4B-A036-4AA9-BA70-3E87898D549F}" type="sibTrans" cxnId="{8F2C09EB-F084-48FC-8EE6-FCB26C489BA5}">
      <dgm:prSet/>
      <dgm:spPr/>
      <dgm:t>
        <a:bodyPr/>
        <a:lstStyle/>
        <a:p>
          <a:endParaRPr lang="zh-CN" altLang="en-US"/>
        </a:p>
      </dgm:t>
    </dgm:pt>
    <dgm:pt modelId="{A3508459-838D-40F7-BAEF-02ECB2A2932C}" type="pres">
      <dgm:prSet presAssocID="{9300B14D-97F7-4263-B259-A40100C2EB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F3AB7F-6251-45B4-BB3A-E840B5A12681}" type="pres">
      <dgm:prSet presAssocID="{C5C368D1-23EC-4A03-9403-027A4FF604C6}" presName="compNode" presStyleCnt="0"/>
      <dgm:spPr/>
    </dgm:pt>
    <dgm:pt modelId="{698ADC97-31D8-4198-8825-5F5A43C4B211}" type="pres">
      <dgm:prSet presAssocID="{C5C368D1-23EC-4A03-9403-027A4FF604C6}" presName="noGeometry" presStyleCnt="0"/>
      <dgm:spPr/>
    </dgm:pt>
    <dgm:pt modelId="{1C5F97C2-5E5F-450E-A266-63CE44EA654C}" type="pres">
      <dgm:prSet presAssocID="{C5C368D1-23EC-4A03-9403-027A4FF604C6}" presName="childTextVisible" presStyleLbl="bgAccFollowNode1" presStyleIdx="0" presStyleCnt="3" custScaleX="125745" custLinFactNeighborX="6027" custLinFactNeighborY="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05CF4-473C-4163-8661-CDA5EFBDF2E5}" type="pres">
      <dgm:prSet presAssocID="{C5C368D1-23EC-4A03-9403-027A4FF604C6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93AA4B0-00A2-4531-948B-57DE7FEF60BC}" type="pres">
      <dgm:prSet presAssocID="{C5C368D1-23EC-4A03-9403-027A4FF604C6}" presName="parentText" presStyleLbl="node1" presStyleIdx="0" presStyleCnt="3" custLinFactNeighborX="-18535" custLinFactNeighborY="-2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D11097-E1EF-4A73-92B4-F304A359DF2A}" type="pres">
      <dgm:prSet presAssocID="{C5C368D1-23EC-4A03-9403-027A4FF604C6}" presName="aSpace" presStyleCnt="0"/>
      <dgm:spPr/>
    </dgm:pt>
    <dgm:pt modelId="{9DF759AA-8A61-4B93-9DDD-B99E01BAEE0B}" type="pres">
      <dgm:prSet presAssocID="{FADA13F4-FD60-4150-8415-F6C26B61F5A5}" presName="compNode" presStyleCnt="0"/>
      <dgm:spPr/>
    </dgm:pt>
    <dgm:pt modelId="{1535A7BA-4B07-41E1-93A8-5CB308A7F161}" type="pres">
      <dgm:prSet presAssocID="{FADA13F4-FD60-4150-8415-F6C26B61F5A5}" presName="noGeometry" presStyleCnt="0"/>
      <dgm:spPr/>
    </dgm:pt>
    <dgm:pt modelId="{458C52B4-4D9C-47FE-9057-F12ED78CDAB5}" type="pres">
      <dgm:prSet presAssocID="{FADA13F4-FD60-4150-8415-F6C26B61F5A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FBD70-385F-418F-9080-CB90C5C42B6C}" type="pres">
      <dgm:prSet presAssocID="{FADA13F4-FD60-4150-8415-F6C26B61F5A5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7F6ADA6E-AF06-48DA-A23D-30068CC6D2EC}" type="pres">
      <dgm:prSet presAssocID="{FADA13F4-FD60-4150-8415-F6C26B61F5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E7C18-904D-450B-AB4E-BF0C0EB0D7F3}" type="pres">
      <dgm:prSet presAssocID="{FADA13F4-FD60-4150-8415-F6C26B61F5A5}" presName="aSpace" presStyleCnt="0"/>
      <dgm:spPr/>
    </dgm:pt>
    <dgm:pt modelId="{D41CD34F-51C9-4560-8756-D3B4BAE4D6A6}" type="pres">
      <dgm:prSet presAssocID="{1F524B84-67BF-4C72-832A-104D38A629F4}" presName="compNode" presStyleCnt="0"/>
      <dgm:spPr/>
    </dgm:pt>
    <dgm:pt modelId="{25FD8C9E-253A-4F3A-B866-DA8C1107F594}" type="pres">
      <dgm:prSet presAssocID="{1F524B84-67BF-4C72-832A-104D38A629F4}" presName="noGeometry" presStyleCnt="0"/>
      <dgm:spPr/>
    </dgm:pt>
    <dgm:pt modelId="{617D1B62-86F2-47A2-A085-0A3CAE7CB3DB}" type="pres">
      <dgm:prSet presAssocID="{1F524B84-67BF-4C72-832A-104D38A629F4}" presName="childTextVisible" presStyleLbl="bgAccFollowNode1" presStyleIdx="2" presStyleCnt="3" custScaleX="140763" custLinFactNeighborX="12380" custLinFactNeighborY="1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908FB-B343-48A1-9583-ABCD9F749C21}" type="pres">
      <dgm:prSet presAssocID="{1F524B84-67BF-4C72-832A-104D38A629F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3AF2F82-9BEA-48E0-8FCA-B46239200DBA}" type="pres">
      <dgm:prSet presAssocID="{1F524B84-67BF-4C72-832A-104D38A629F4}" presName="parentText" presStyleLbl="node1" presStyleIdx="2" presStyleCnt="3" custLinFactNeighborX="-10323" custLinFactNeighborY="124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02D4C6-7E45-43F6-B012-8EE50644A2D4}" srcId="{9300B14D-97F7-4263-B259-A40100C2EB9D}" destId="{FADA13F4-FD60-4150-8415-F6C26B61F5A5}" srcOrd="1" destOrd="0" parTransId="{F5AB8B0D-4953-4A92-B1B5-FF5CB887EC6A}" sibTransId="{DC73152F-2886-4EBD-B812-DCA4AAD562DB}"/>
    <dgm:cxn modelId="{7003C745-2D39-44F3-87B2-8FC2A7C5832D}" type="presOf" srcId="{FBF4A949-DF3A-4FEB-B42D-2A368C88047E}" destId="{C9E05CF4-473C-4163-8661-CDA5EFBDF2E5}" srcOrd="1" destOrd="2" presId="urn:microsoft.com/office/officeart/2005/8/layout/hProcess6"/>
    <dgm:cxn modelId="{C304DD81-5C93-4D5A-BBC9-21FDB06BC6F4}" type="presOf" srcId="{9300B14D-97F7-4263-B259-A40100C2EB9D}" destId="{A3508459-838D-40F7-BAEF-02ECB2A2932C}" srcOrd="0" destOrd="0" presId="urn:microsoft.com/office/officeart/2005/8/layout/hProcess6"/>
    <dgm:cxn modelId="{1A346E0B-A978-487E-BD02-4D1FD4B56E1C}" type="presOf" srcId="{803F1A9B-0BC9-42E3-B622-5A41879EB07D}" destId="{B35908FB-B343-48A1-9583-ABCD9F749C21}" srcOrd="1" destOrd="0" presId="urn:microsoft.com/office/officeart/2005/8/layout/hProcess6"/>
    <dgm:cxn modelId="{72CD0A61-FFF9-479B-96BF-CE3F6317DB70}" type="presOf" srcId="{1F524B84-67BF-4C72-832A-104D38A629F4}" destId="{33AF2F82-9BEA-48E0-8FCA-B46239200DBA}" srcOrd="0" destOrd="0" presId="urn:microsoft.com/office/officeart/2005/8/layout/hProcess6"/>
    <dgm:cxn modelId="{54A02375-4427-4D2A-8C7A-ABA2C516EE9C}" type="presOf" srcId="{A0921B60-A100-4D9A-A2E4-EECC30EE8B27}" destId="{C9E05CF4-473C-4163-8661-CDA5EFBDF2E5}" srcOrd="1" destOrd="1" presId="urn:microsoft.com/office/officeart/2005/8/layout/hProcess6"/>
    <dgm:cxn modelId="{1DE8761B-1663-47C2-A7D5-7D2374405699}" type="presOf" srcId="{BC1899ED-92B9-4C60-A1E6-3807BF66FD28}" destId="{B35908FB-B343-48A1-9583-ABCD9F749C21}" srcOrd="1" destOrd="1" presId="urn:microsoft.com/office/officeart/2005/8/layout/hProcess6"/>
    <dgm:cxn modelId="{65E0B41C-1809-4F7A-93D5-20ED74CB4C88}" type="presOf" srcId="{E2E41FB4-BB0E-4B25-A6F0-349AC4889F8A}" destId="{C9E05CF4-473C-4163-8661-CDA5EFBDF2E5}" srcOrd="1" destOrd="0" presId="urn:microsoft.com/office/officeart/2005/8/layout/hProcess6"/>
    <dgm:cxn modelId="{DAA49742-6BB6-4A56-9D2C-17A8209CA03D}" srcId="{C5C368D1-23EC-4A03-9403-027A4FF604C6}" destId="{E2E41FB4-BB0E-4B25-A6F0-349AC4889F8A}" srcOrd="0" destOrd="0" parTransId="{E90B169B-05B9-4CCF-9370-B850DDFA85C9}" sibTransId="{80F8AF26-C043-4202-B0C8-9541A29710FF}"/>
    <dgm:cxn modelId="{8F2C09EB-F084-48FC-8EE6-FCB26C489BA5}" srcId="{C5C368D1-23EC-4A03-9403-027A4FF604C6}" destId="{FBF4A949-DF3A-4FEB-B42D-2A368C88047E}" srcOrd="2" destOrd="0" parTransId="{67D55140-DB34-4D96-A9CD-B13C1FDAFDC8}" sibTransId="{800D0D4B-A036-4AA9-BA70-3E87898D549F}"/>
    <dgm:cxn modelId="{CE595CC1-87A7-46A2-B4E8-5AECFBD3C771}" srcId="{FADA13F4-FD60-4150-8415-F6C26B61F5A5}" destId="{9D5F4589-D074-4B73-9644-390FB97EC800}" srcOrd="0" destOrd="0" parTransId="{3C327E05-6655-44B6-936F-4E69DDA49A42}" sibTransId="{9176208F-0B85-4D29-8B0F-8E213EEC05D1}"/>
    <dgm:cxn modelId="{6B028AF4-BA0F-439B-8B71-D47C1E6E2E2E}" srcId="{9300B14D-97F7-4263-B259-A40100C2EB9D}" destId="{C5C368D1-23EC-4A03-9403-027A4FF604C6}" srcOrd="0" destOrd="0" parTransId="{6D5E5DF0-CA0B-4FCB-9F95-AC749197BF18}" sibTransId="{9034CA06-D957-46C9-AD66-3D238CCE270A}"/>
    <dgm:cxn modelId="{21553731-5701-4F8A-95F4-891BA091B359}" type="presOf" srcId="{BC1899ED-92B9-4C60-A1E6-3807BF66FD28}" destId="{617D1B62-86F2-47A2-A085-0A3CAE7CB3DB}" srcOrd="0" destOrd="1" presId="urn:microsoft.com/office/officeart/2005/8/layout/hProcess6"/>
    <dgm:cxn modelId="{74127746-2CC9-47A6-868E-E54E180ECF39}" type="presOf" srcId="{C5C368D1-23EC-4A03-9403-027A4FF604C6}" destId="{893AA4B0-00A2-4531-948B-57DE7FEF60BC}" srcOrd="0" destOrd="0" presId="urn:microsoft.com/office/officeart/2005/8/layout/hProcess6"/>
    <dgm:cxn modelId="{979CF293-8A59-43CD-96C9-5CE3341B0332}" type="presOf" srcId="{9D5F4589-D074-4B73-9644-390FB97EC800}" destId="{458C52B4-4D9C-47FE-9057-F12ED78CDAB5}" srcOrd="0" destOrd="0" presId="urn:microsoft.com/office/officeart/2005/8/layout/hProcess6"/>
    <dgm:cxn modelId="{4A9800C3-F2F2-4281-93E2-7F1850971471}" type="presOf" srcId="{082BD0F7-5C40-4A57-B94B-68269E01D4AB}" destId="{078FBD70-385F-418F-9080-CB90C5C42B6C}" srcOrd="1" destOrd="1" presId="urn:microsoft.com/office/officeart/2005/8/layout/hProcess6"/>
    <dgm:cxn modelId="{138EE79C-571B-424E-B945-693246BEC8C0}" type="presOf" srcId="{082BD0F7-5C40-4A57-B94B-68269E01D4AB}" destId="{458C52B4-4D9C-47FE-9057-F12ED78CDAB5}" srcOrd="0" destOrd="1" presId="urn:microsoft.com/office/officeart/2005/8/layout/hProcess6"/>
    <dgm:cxn modelId="{9FB9F070-9F2F-48DA-AA97-E140A24E4331}" srcId="{9300B14D-97F7-4263-B259-A40100C2EB9D}" destId="{1F524B84-67BF-4C72-832A-104D38A629F4}" srcOrd="2" destOrd="0" parTransId="{7E8BACBF-B6B3-4612-9226-C97DA2173F8B}" sibTransId="{F4139846-47E6-4E01-81A2-6B0CB9D075FD}"/>
    <dgm:cxn modelId="{8AE2F4BF-1D49-4C21-86E2-A89CB2F360EC}" type="presOf" srcId="{803F1A9B-0BC9-42E3-B622-5A41879EB07D}" destId="{617D1B62-86F2-47A2-A085-0A3CAE7CB3DB}" srcOrd="0" destOrd="0" presId="urn:microsoft.com/office/officeart/2005/8/layout/hProcess6"/>
    <dgm:cxn modelId="{9BB017C7-B03E-4C8C-9DAD-7472E088F179}" type="presOf" srcId="{A0921B60-A100-4D9A-A2E4-EECC30EE8B27}" destId="{1C5F97C2-5E5F-450E-A266-63CE44EA654C}" srcOrd="0" destOrd="1" presId="urn:microsoft.com/office/officeart/2005/8/layout/hProcess6"/>
    <dgm:cxn modelId="{33BF627B-5FF8-4FEB-8899-45FFB2C72C8C}" srcId="{1F524B84-67BF-4C72-832A-104D38A629F4}" destId="{803F1A9B-0BC9-42E3-B622-5A41879EB07D}" srcOrd="0" destOrd="0" parTransId="{C57DC05A-0462-4B10-AA3F-7D99339482A6}" sibTransId="{7A6BAD5E-6112-4054-AECB-B4991B3A46A2}"/>
    <dgm:cxn modelId="{7EA01F1C-EC62-4C91-8147-BBB4C0F62B9C}" type="presOf" srcId="{FBF4A949-DF3A-4FEB-B42D-2A368C88047E}" destId="{1C5F97C2-5E5F-450E-A266-63CE44EA654C}" srcOrd="0" destOrd="2" presId="urn:microsoft.com/office/officeart/2005/8/layout/hProcess6"/>
    <dgm:cxn modelId="{62168633-D7DB-4D2A-BADB-30F36594F548}" type="presOf" srcId="{9D5F4589-D074-4B73-9644-390FB97EC800}" destId="{078FBD70-385F-418F-9080-CB90C5C42B6C}" srcOrd="1" destOrd="0" presId="urn:microsoft.com/office/officeart/2005/8/layout/hProcess6"/>
    <dgm:cxn modelId="{22C483F7-4B82-42D5-92B1-E5F2E9E1F013}" srcId="{1F524B84-67BF-4C72-832A-104D38A629F4}" destId="{BC1899ED-92B9-4C60-A1E6-3807BF66FD28}" srcOrd="1" destOrd="0" parTransId="{62BBD25E-063B-4690-9EF3-A9F26B4D376F}" sibTransId="{B2437658-11FD-4F26-B10E-F27435ADEDD3}"/>
    <dgm:cxn modelId="{1FA2C29F-F0DD-4AB1-97CC-C705B0E8D2AF}" type="presOf" srcId="{E2E41FB4-BB0E-4B25-A6F0-349AC4889F8A}" destId="{1C5F97C2-5E5F-450E-A266-63CE44EA654C}" srcOrd="0" destOrd="0" presId="urn:microsoft.com/office/officeart/2005/8/layout/hProcess6"/>
    <dgm:cxn modelId="{7E8A8574-5FFE-4D8C-899C-FE94768E6EB3}" srcId="{FADA13F4-FD60-4150-8415-F6C26B61F5A5}" destId="{082BD0F7-5C40-4A57-B94B-68269E01D4AB}" srcOrd="1" destOrd="0" parTransId="{57E4B48B-0DB7-4974-8748-DA32CFD26532}" sibTransId="{CB6440D6-AEAF-4279-878D-EF30652291F8}"/>
    <dgm:cxn modelId="{07D9988F-E2F6-41C4-96CA-CFCAC6A84720}" type="presOf" srcId="{FADA13F4-FD60-4150-8415-F6C26B61F5A5}" destId="{7F6ADA6E-AF06-48DA-A23D-30068CC6D2EC}" srcOrd="0" destOrd="0" presId="urn:microsoft.com/office/officeart/2005/8/layout/hProcess6"/>
    <dgm:cxn modelId="{D33EEB75-58E2-420C-BF24-72AC12EC3875}" srcId="{C5C368D1-23EC-4A03-9403-027A4FF604C6}" destId="{A0921B60-A100-4D9A-A2E4-EECC30EE8B27}" srcOrd="1" destOrd="0" parTransId="{72C04C3C-E904-4E0A-B84E-1A6D013DF7EE}" sibTransId="{EFA38EA3-A9F8-461A-BC24-6CFE96873631}"/>
    <dgm:cxn modelId="{8716D564-F1BF-414C-B216-676F07BCE1FD}" type="presParOf" srcId="{A3508459-838D-40F7-BAEF-02ECB2A2932C}" destId="{A9F3AB7F-6251-45B4-BB3A-E840B5A12681}" srcOrd="0" destOrd="0" presId="urn:microsoft.com/office/officeart/2005/8/layout/hProcess6"/>
    <dgm:cxn modelId="{EC996FD0-D008-4B05-8E4D-CFFA3730575E}" type="presParOf" srcId="{A9F3AB7F-6251-45B4-BB3A-E840B5A12681}" destId="{698ADC97-31D8-4198-8825-5F5A43C4B211}" srcOrd="0" destOrd="0" presId="urn:microsoft.com/office/officeart/2005/8/layout/hProcess6"/>
    <dgm:cxn modelId="{992C0517-2A53-4782-AFB5-6CA5A6099A27}" type="presParOf" srcId="{A9F3AB7F-6251-45B4-BB3A-E840B5A12681}" destId="{1C5F97C2-5E5F-450E-A266-63CE44EA654C}" srcOrd="1" destOrd="0" presId="urn:microsoft.com/office/officeart/2005/8/layout/hProcess6"/>
    <dgm:cxn modelId="{7BB8DD2A-0356-4C8B-A53F-53C95F64E6E9}" type="presParOf" srcId="{A9F3AB7F-6251-45B4-BB3A-E840B5A12681}" destId="{C9E05CF4-473C-4163-8661-CDA5EFBDF2E5}" srcOrd="2" destOrd="0" presId="urn:microsoft.com/office/officeart/2005/8/layout/hProcess6"/>
    <dgm:cxn modelId="{61AEFF9D-845B-45F6-8338-5442FFF5AD08}" type="presParOf" srcId="{A9F3AB7F-6251-45B4-BB3A-E840B5A12681}" destId="{893AA4B0-00A2-4531-948B-57DE7FEF60BC}" srcOrd="3" destOrd="0" presId="urn:microsoft.com/office/officeart/2005/8/layout/hProcess6"/>
    <dgm:cxn modelId="{0C63ADF3-AF83-452C-976E-4A897405906E}" type="presParOf" srcId="{A3508459-838D-40F7-BAEF-02ECB2A2932C}" destId="{F9D11097-E1EF-4A73-92B4-F304A359DF2A}" srcOrd="1" destOrd="0" presId="urn:microsoft.com/office/officeart/2005/8/layout/hProcess6"/>
    <dgm:cxn modelId="{1C4AD58C-1632-4EE4-B94C-69BF7493DBFA}" type="presParOf" srcId="{A3508459-838D-40F7-BAEF-02ECB2A2932C}" destId="{9DF759AA-8A61-4B93-9DDD-B99E01BAEE0B}" srcOrd="2" destOrd="0" presId="urn:microsoft.com/office/officeart/2005/8/layout/hProcess6"/>
    <dgm:cxn modelId="{3453672F-5FDA-4691-833D-B0C827FB98BA}" type="presParOf" srcId="{9DF759AA-8A61-4B93-9DDD-B99E01BAEE0B}" destId="{1535A7BA-4B07-41E1-93A8-5CB308A7F161}" srcOrd="0" destOrd="0" presId="urn:microsoft.com/office/officeart/2005/8/layout/hProcess6"/>
    <dgm:cxn modelId="{19CFD186-28CB-44D8-94EC-B24D2FC32AC1}" type="presParOf" srcId="{9DF759AA-8A61-4B93-9DDD-B99E01BAEE0B}" destId="{458C52B4-4D9C-47FE-9057-F12ED78CDAB5}" srcOrd="1" destOrd="0" presId="urn:microsoft.com/office/officeart/2005/8/layout/hProcess6"/>
    <dgm:cxn modelId="{CEA69731-5330-459A-8937-35A72FDB53E7}" type="presParOf" srcId="{9DF759AA-8A61-4B93-9DDD-B99E01BAEE0B}" destId="{078FBD70-385F-418F-9080-CB90C5C42B6C}" srcOrd="2" destOrd="0" presId="urn:microsoft.com/office/officeart/2005/8/layout/hProcess6"/>
    <dgm:cxn modelId="{E410EFE6-D1FA-43E9-8308-38B2AA259437}" type="presParOf" srcId="{9DF759AA-8A61-4B93-9DDD-B99E01BAEE0B}" destId="{7F6ADA6E-AF06-48DA-A23D-30068CC6D2EC}" srcOrd="3" destOrd="0" presId="urn:microsoft.com/office/officeart/2005/8/layout/hProcess6"/>
    <dgm:cxn modelId="{1A23A6D0-0CBD-40A3-825E-706A98646285}" type="presParOf" srcId="{A3508459-838D-40F7-BAEF-02ECB2A2932C}" destId="{9C6E7C18-904D-450B-AB4E-BF0C0EB0D7F3}" srcOrd="3" destOrd="0" presId="urn:microsoft.com/office/officeart/2005/8/layout/hProcess6"/>
    <dgm:cxn modelId="{C58320F6-72A9-4185-9960-00125B5D87E8}" type="presParOf" srcId="{A3508459-838D-40F7-BAEF-02ECB2A2932C}" destId="{D41CD34F-51C9-4560-8756-D3B4BAE4D6A6}" srcOrd="4" destOrd="0" presId="urn:microsoft.com/office/officeart/2005/8/layout/hProcess6"/>
    <dgm:cxn modelId="{DB2406DD-F546-4D58-82C1-48ABC124D416}" type="presParOf" srcId="{D41CD34F-51C9-4560-8756-D3B4BAE4D6A6}" destId="{25FD8C9E-253A-4F3A-B866-DA8C1107F594}" srcOrd="0" destOrd="0" presId="urn:microsoft.com/office/officeart/2005/8/layout/hProcess6"/>
    <dgm:cxn modelId="{ADDD688C-526A-4FA5-845E-316B859AFC4C}" type="presParOf" srcId="{D41CD34F-51C9-4560-8756-D3B4BAE4D6A6}" destId="{617D1B62-86F2-47A2-A085-0A3CAE7CB3DB}" srcOrd="1" destOrd="0" presId="urn:microsoft.com/office/officeart/2005/8/layout/hProcess6"/>
    <dgm:cxn modelId="{0D479591-3785-4986-985C-2CA74436ED8C}" type="presParOf" srcId="{D41CD34F-51C9-4560-8756-D3B4BAE4D6A6}" destId="{B35908FB-B343-48A1-9583-ABCD9F749C21}" srcOrd="2" destOrd="0" presId="urn:microsoft.com/office/officeart/2005/8/layout/hProcess6"/>
    <dgm:cxn modelId="{711F5205-0795-4689-B92B-DD6891F85BCD}" type="presParOf" srcId="{D41CD34F-51C9-4560-8756-D3B4BAE4D6A6}" destId="{33AF2F82-9BEA-48E0-8FCA-B46239200DB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B14D-97F7-4263-B259-A40100C2EB9D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C5C368D1-23EC-4A03-9403-027A4FF604C6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dirty="0" smtClean="0"/>
            <a:t>外部输入</a:t>
          </a:r>
          <a:endParaRPr lang="zh-CN" altLang="en-US" dirty="0"/>
        </a:p>
      </dgm:t>
    </dgm:pt>
    <dgm:pt modelId="{6D5E5DF0-CA0B-4FCB-9F95-AC749197BF18}" type="par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9034CA06-D957-46C9-AD66-3D238CCE270A}" type="sibTrans" cxnId="{6B028AF4-BA0F-439B-8B71-D47C1E6E2E2E}">
      <dgm:prSet/>
      <dgm:spPr/>
      <dgm:t>
        <a:bodyPr/>
        <a:lstStyle/>
        <a:p>
          <a:endParaRPr lang="zh-CN" altLang="en-US"/>
        </a:p>
      </dgm:t>
    </dgm:pt>
    <dgm:pt modelId="{1F524B84-67BF-4C72-832A-104D38A629F4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外部输出</a:t>
          </a:r>
          <a:endParaRPr lang="zh-CN" altLang="en-US" dirty="0"/>
        </a:p>
      </dgm:t>
    </dgm:pt>
    <dgm:pt modelId="{7E8BACBF-B6B3-4612-9226-C97DA2173F8B}" type="par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4139846-47E6-4E01-81A2-6B0CB9D075FD}" type="sibTrans" cxnId="{9FB9F070-9F2F-48DA-AA97-E140A24E4331}">
      <dgm:prSet/>
      <dgm:spPr/>
      <dgm:t>
        <a:bodyPr/>
        <a:lstStyle/>
        <a:p>
          <a:endParaRPr lang="zh-CN" altLang="en-US"/>
        </a:p>
      </dgm:t>
    </dgm:pt>
    <dgm:pt modelId="{FADA13F4-FD60-4150-8415-F6C26B61F5A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DC73152F-2886-4EBD-B812-DCA4AAD562DB}" type="sib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F5AB8B0D-4953-4A92-B1B5-FF5CB887EC6A}" type="parTrans" cxnId="{5302D4C6-7E45-43F6-B012-8EE50644A2D4}">
      <dgm:prSet/>
      <dgm:spPr/>
      <dgm:t>
        <a:bodyPr/>
        <a:lstStyle/>
        <a:p>
          <a:endParaRPr lang="zh-CN" altLang="en-US"/>
        </a:p>
      </dgm:t>
    </dgm:pt>
    <dgm:pt modelId="{B25EAEAC-67D6-4551-8229-FF0C9FD1F2A1}">
      <dgm:prSet phldrT="[文本]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0219A7D-5F8D-4EB7-89B3-D92DF7BD920C}" type="par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F5512B0A-0F4C-4685-9707-F65701508BBE}" type="sibTrans" cxnId="{E6DF4FC2-ECFF-49D9-9A56-086FF4609A5B}">
      <dgm:prSet/>
      <dgm:spPr/>
      <dgm:t>
        <a:bodyPr/>
        <a:lstStyle/>
        <a:p>
          <a:endParaRPr lang="zh-CN" altLang="en-US"/>
        </a:p>
      </dgm:t>
    </dgm:pt>
    <dgm:pt modelId="{E71FBCDB-C89F-45C3-8B97-A9604C5A5733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96D8D5D-C969-4597-8EBF-3DB73C802564}" type="par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DB42EFA1-9A7B-4288-8C9D-761658B73AD2}" type="sibTrans" cxnId="{E3E11B74-03C0-4929-A47A-AADD81F975A3}">
      <dgm:prSet/>
      <dgm:spPr/>
      <dgm:t>
        <a:bodyPr/>
        <a:lstStyle/>
        <a:p>
          <a:endParaRPr lang="zh-CN" altLang="en-US"/>
        </a:p>
      </dgm:t>
    </dgm:pt>
    <dgm:pt modelId="{38F41A3A-AB29-4447-B2E4-FE0F0CE9DF97}" type="pres">
      <dgm:prSet presAssocID="{9300B14D-97F7-4263-B259-A40100C2EB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F4862-B899-4FD6-93F5-F756801CC4C5}" type="pres">
      <dgm:prSet presAssocID="{B25EAEAC-67D6-4551-8229-FF0C9FD1F2A1}" presName="parTxOnly" presStyleLbl="node1" presStyleIdx="0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1A159-4D25-4677-A0B5-F45E61D6BDAE}" type="pres">
      <dgm:prSet presAssocID="{F5512B0A-0F4C-4685-9707-F65701508BBE}" presName="parTxOnlySpace" presStyleCnt="0"/>
      <dgm:spPr/>
    </dgm:pt>
    <dgm:pt modelId="{68145190-D551-46D9-B237-386F1C56FD72}" type="pres">
      <dgm:prSet presAssocID="{C5C368D1-23EC-4A03-9403-027A4FF604C6}" presName="parTxOnly" presStyleLbl="node1" presStyleIdx="1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3E341-89C4-4A3D-9337-D7C28A7203C3}" type="pres">
      <dgm:prSet presAssocID="{9034CA06-D957-46C9-AD66-3D238CCE270A}" presName="parTxOnlySpace" presStyleCnt="0"/>
      <dgm:spPr/>
    </dgm:pt>
    <dgm:pt modelId="{61D34FE0-96D7-479F-9096-89BF985F31F1}" type="pres">
      <dgm:prSet presAssocID="{FADA13F4-FD60-4150-8415-F6C26B61F5A5}" presName="parTxOnly" presStyleLbl="node1" presStyleIdx="2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E14BE4-FB3E-489B-8E5A-4C95238DCA6E}" type="pres">
      <dgm:prSet presAssocID="{DC73152F-2886-4EBD-B812-DCA4AAD562DB}" presName="parTxOnlySpace" presStyleCnt="0"/>
      <dgm:spPr/>
    </dgm:pt>
    <dgm:pt modelId="{E0BFB1C2-05E9-4806-B6A0-2425D014032E}" type="pres">
      <dgm:prSet presAssocID="{1F524B84-67BF-4C72-832A-104D38A629F4}" presName="parTxOnly" presStyleLbl="node1" presStyleIdx="3" presStyleCnt="5" custScaleY="70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CD622-8FE1-499B-A0C5-73A3D8A51448}" type="pres">
      <dgm:prSet presAssocID="{F4139846-47E6-4E01-81A2-6B0CB9D075FD}" presName="parTxOnlySpace" presStyleCnt="0"/>
      <dgm:spPr/>
    </dgm:pt>
    <dgm:pt modelId="{F5F5A9AC-7E69-4CC8-9BA0-CA327677D7BD}" type="pres">
      <dgm:prSet presAssocID="{E71FBCDB-C89F-45C3-8B97-A9604C5A5733}" presName="parTxOnly" presStyleLbl="node1" presStyleIdx="4" presStyleCnt="5" custScaleY="67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9F070-9F2F-48DA-AA97-E140A24E4331}" srcId="{9300B14D-97F7-4263-B259-A40100C2EB9D}" destId="{1F524B84-67BF-4C72-832A-104D38A629F4}" srcOrd="3" destOrd="0" parTransId="{7E8BACBF-B6B3-4612-9226-C97DA2173F8B}" sibTransId="{F4139846-47E6-4E01-81A2-6B0CB9D075FD}"/>
    <dgm:cxn modelId="{E3E11B74-03C0-4929-A47A-AADD81F975A3}" srcId="{9300B14D-97F7-4263-B259-A40100C2EB9D}" destId="{E71FBCDB-C89F-45C3-8B97-A9604C5A5733}" srcOrd="4" destOrd="0" parTransId="{D96D8D5D-C969-4597-8EBF-3DB73C802564}" sibTransId="{DB42EFA1-9A7B-4288-8C9D-761658B73AD2}"/>
    <dgm:cxn modelId="{9EB0DAE7-6252-4F17-88D1-2A2CA9C621C1}" type="presOf" srcId="{E71FBCDB-C89F-45C3-8B97-A9604C5A5733}" destId="{F5F5A9AC-7E69-4CC8-9BA0-CA327677D7BD}" srcOrd="0" destOrd="0" presId="urn:microsoft.com/office/officeart/2005/8/layout/chevron1"/>
    <dgm:cxn modelId="{D6260EDD-3356-4DC1-A53C-270ECD884B1C}" type="presOf" srcId="{FADA13F4-FD60-4150-8415-F6C26B61F5A5}" destId="{61D34FE0-96D7-479F-9096-89BF985F31F1}" srcOrd="0" destOrd="0" presId="urn:microsoft.com/office/officeart/2005/8/layout/chevron1"/>
    <dgm:cxn modelId="{20B19F07-357B-459C-95A6-637123305EB0}" type="presOf" srcId="{1F524B84-67BF-4C72-832A-104D38A629F4}" destId="{E0BFB1C2-05E9-4806-B6A0-2425D014032E}" srcOrd="0" destOrd="0" presId="urn:microsoft.com/office/officeart/2005/8/layout/chevron1"/>
    <dgm:cxn modelId="{5903ADC6-D941-4B5A-8283-616DEAD8E8E3}" type="presOf" srcId="{9300B14D-97F7-4263-B259-A40100C2EB9D}" destId="{38F41A3A-AB29-4447-B2E4-FE0F0CE9DF97}" srcOrd="0" destOrd="0" presId="urn:microsoft.com/office/officeart/2005/8/layout/chevron1"/>
    <dgm:cxn modelId="{5302D4C6-7E45-43F6-B012-8EE50644A2D4}" srcId="{9300B14D-97F7-4263-B259-A40100C2EB9D}" destId="{FADA13F4-FD60-4150-8415-F6C26B61F5A5}" srcOrd="2" destOrd="0" parTransId="{F5AB8B0D-4953-4A92-B1B5-FF5CB887EC6A}" sibTransId="{DC73152F-2886-4EBD-B812-DCA4AAD562DB}"/>
    <dgm:cxn modelId="{15EEAA5E-2134-4902-BD37-71DB881795CA}" type="presOf" srcId="{B25EAEAC-67D6-4551-8229-FF0C9FD1F2A1}" destId="{09CF4862-B899-4FD6-93F5-F756801CC4C5}" srcOrd="0" destOrd="0" presId="urn:microsoft.com/office/officeart/2005/8/layout/chevron1"/>
    <dgm:cxn modelId="{6B028AF4-BA0F-439B-8B71-D47C1E6E2E2E}" srcId="{9300B14D-97F7-4263-B259-A40100C2EB9D}" destId="{C5C368D1-23EC-4A03-9403-027A4FF604C6}" srcOrd="1" destOrd="0" parTransId="{6D5E5DF0-CA0B-4FCB-9F95-AC749197BF18}" sibTransId="{9034CA06-D957-46C9-AD66-3D238CCE270A}"/>
    <dgm:cxn modelId="{A9C25225-8C0D-409C-8B6C-7165CBE1DAAA}" type="presOf" srcId="{C5C368D1-23EC-4A03-9403-027A4FF604C6}" destId="{68145190-D551-46D9-B237-386F1C56FD72}" srcOrd="0" destOrd="0" presId="urn:microsoft.com/office/officeart/2005/8/layout/chevron1"/>
    <dgm:cxn modelId="{E6DF4FC2-ECFF-49D9-9A56-086FF4609A5B}" srcId="{9300B14D-97F7-4263-B259-A40100C2EB9D}" destId="{B25EAEAC-67D6-4551-8229-FF0C9FD1F2A1}" srcOrd="0" destOrd="0" parTransId="{60219A7D-5F8D-4EB7-89B3-D92DF7BD920C}" sibTransId="{F5512B0A-0F4C-4685-9707-F65701508BBE}"/>
    <dgm:cxn modelId="{146CE012-CE6B-4AFB-89A6-7BAFE7EC4E8F}" type="presParOf" srcId="{38F41A3A-AB29-4447-B2E4-FE0F0CE9DF97}" destId="{09CF4862-B899-4FD6-93F5-F756801CC4C5}" srcOrd="0" destOrd="0" presId="urn:microsoft.com/office/officeart/2005/8/layout/chevron1"/>
    <dgm:cxn modelId="{3F76A57F-412E-41AA-9480-4E6BCB386E64}" type="presParOf" srcId="{38F41A3A-AB29-4447-B2E4-FE0F0CE9DF97}" destId="{DE71A159-4D25-4677-A0B5-F45E61D6BDAE}" srcOrd="1" destOrd="0" presId="urn:microsoft.com/office/officeart/2005/8/layout/chevron1"/>
    <dgm:cxn modelId="{152B2D1C-D6C6-4FAA-8AA1-016E79E96112}" type="presParOf" srcId="{38F41A3A-AB29-4447-B2E4-FE0F0CE9DF97}" destId="{68145190-D551-46D9-B237-386F1C56FD72}" srcOrd="2" destOrd="0" presId="urn:microsoft.com/office/officeart/2005/8/layout/chevron1"/>
    <dgm:cxn modelId="{4F302D69-7E58-4A60-A778-4D00D8E88A36}" type="presParOf" srcId="{38F41A3A-AB29-4447-B2E4-FE0F0CE9DF97}" destId="{ED73E341-89C4-4A3D-9337-D7C28A7203C3}" srcOrd="3" destOrd="0" presId="urn:microsoft.com/office/officeart/2005/8/layout/chevron1"/>
    <dgm:cxn modelId="{890018BE-D8F6-4531-A92C-AFFD299A5C8C}" type="presParOf" srcId="{38F41A3A-AB29-4447-B2E4-FE0F0CE9DF97}" destId="{61D34FE0-96D7-479F-9096-89BF985F31F1}" srcOrd="4" destOrd="0" presId="urn:microsoft.com/office/officeart/2005/8/layout/chevron1"/>
    <dgm:cxn modelId="{D0890DD7-B339-460C-964A-976D011201AE}" type="presParOf" srcId="{38F41A3A-AB29-4447-B2E4-FE0F0CE9DF97}" destId="{7DE14BE4-FB3E-489B-8E5A-4C95238DCA6E}" srcOrd="5" destOrd="0" presId="urn:microsoft.com/office/officeart/2005/8/layout/chevron1"/>
    <dgm:cxn modelId="{D271C849-7FAD-4E7D-A88B-74B18191F551}" type="presParOf" srcId="{38F41A3A-AB29-4447-B2E4-FE0F0CE9DF97}" destId="{E0BFB1C2-05E9-4806-B6A0-2425D014032E}" srcOrd="6" destOrd="0" presId="urn:microsoft.com/office/officeart/2005/8/layout/chevron1"/>
    <dgm:cxn modelId="{689E1B73-48F7-41F1-B8E7-1382498C8BE6}" type="presParOf" srcId="{38F41A3A-AB29-4447-B2E4-FE0F0CE9DF97}" destId="{2CECD622-8FE1-499B-A0C5-73A3D8A51448}" srcOrd="7" destOrd="0" presId="urn:microsoft.com/office/officeart/2005/8/layout/chevron1"/>
    <dgm:cxn modelId="{9171B20A-B8E7-49AF-87EE-51994537E227}" type="presParOf" srcId="{38F41A3A-AB29-4447-B2E4-FE0F0CE9DF97}" destId="{F5F5A9AC-7E69-4CC8-9BA0-CA327677D7B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9FF5A1-9A86-44F6-AC11-548767651F29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24452E3E-734C-4209-A6EE-C3C231C5705E}" type="par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2D4379D1-ECC8-4A84-8CF7-C972AAB4BA6C}" type="sibTrans" cxnId="{DBD841B0-4C8E-49B4-AA06-99C3895B3CB2}">
      <dgm:prSet/>
      <dgm:spPr/>
      <dgm:t>
        <a:bodyPr/>
        <a:lstStyle/>
        <a:p>
          <a:endParaRPr lang="zh-CN" altLang="en-US"/>
        </a:p>
      </dgm:t>
    </dgm:pt>
    <dgm:pt modelId="{E5463A93-350C-4F15-B332-188DEB56380D}">
      <dgm:prSet phldrT="[文本]" custT="1"/>
      <dgm:spPr/>
      <dgm:t>
        <a:bodyPr/>
        <a:lstStyle/>
        <a:p>
          <a:r>
            <a:rPr lang="zh-CN" altLang="en-US" sz="2800" dirty="0" smtClean="0"/>
            <a:t>输入流：可以</a:t>
          </a:r>
          <a:r>
            <a:rPr lang="zh-CN" altLang="en-US" sz="2800" b="0" i="0" dirty="0" smtClean="0"/>
            <a:t>从流中读取信息，但不能写它</a:t>
          </a:r>
          <a:endParaRPr lang="zh-CN" altLang="en-US" sz="2800" dirty="0"/>
        </a:p>
      </dgm:t>
    </dgm:pt>
    <dgm:pt modelId="{C7036B6C-E1EA-46A9-9148-0061CD6E0933}" type="par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88DD890-DE82-4876-B57C-A30A07C4B65A}" type="sibTrans" cxnId="{328078D6-B6CB-4538-B8FB-45C4B1898328}">
      <dgm:prSet/>
      <dgm:spPr/>
      <dgm:t>
        <a:bodyPr/>
        <a:lstStyle/>
        <a:p>
          <a:endParaRPr lang="zh-CN" altLang="en-US"/>
        </a:p>
      </dgm:t>
    </dgm:pt>
    <dgm:pt modelId="{CB60C507-DB48-4EF3-BBE7-BD615B0BFC87}">
      <dgm:prSet phldrT="[文本]" custT="1"/>
      <dgm:spPr/>
      <dgm:t>
        <a:bodyPr/>
        <a:lstStyle/>
        <a:p>
          <a:r>
            <a:rPr lang="zh-CN" altLang="en-US" sz="2800" dirty="0" smtClean="0"/>
            <a:t>输出流：可以向</a:t>
          </a:r>
          <a:r>
            <a:rPr lang="zh-CN" altLang="en-US" sz="2800" b="0" i="0" dirty="0" smtClean="0"/>
            <a:t>流中写入信息，但不能读它</a:t>
          </a:r>
          <a:endParaRPr lang="zh-CN" altLang="en-US" sz="2800" dirty="0"/>
        </a:p>
      </dgm:t>
    </dgm:pt>
    <dgm:pt modelId="{A651535E-A888-4FD4-8732-846463B7D308}" type="par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289B8AFE-1829-45C6-8C2F-58E0E243D46F}" type="sibTrans" cxnId="{BA1B501A-289C-4B27-B62A-1E4C7C83C482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0580A-E570-4ACB-A613-E9C2B63C3A14}" type="pres">
      <dgm:prSet presAssocID="{F19FF5A1-9A86-44F6-AC11-548767651F29}" presName="parentText" presStyleLbl="node1" presStyleIdx="0" presStyleCnt="1" custLinFactNeighborX="-764" custLinFactNeighborY="-180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F2894-E9EC-492F-AD3E-D1394C233808}" type="pres">
      <dgm:prSet presAssocID="{F19FF5A1-9A86-44F6-AC11-548767651F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FB637-C086-487C-874E-880E89683F6E}" type="presOf" srcId="{E5463A93-350C-4F15-B332-188DEB56380D}" destId="{CB9F2894-E9EC-492F-AD3E-D1394C233808}" srcOrd="0" destOrd="0" presId="urn:microsoft.com/office/officeart/2005/8/layout/vList2"/>
    <dgm:cxn modelId="{DBD841B0-4C8E-49B4-AA06-99C3895B3CB2}" srcId="{3762B6D2-AA72-4A44-B471-26A4AC968B34}" destId="{F19FF5A1-9A86-44F6-AC11-548767651F29}" srcOrd="0" destOrd="0" parTransId="{24452E3E-734C-4209-A6EE-C3C231C5705E}" sibTransId="{2D4379D1-ECC8-4A84-8CF7-C972AAB4BA6C}"/>
    <dgm:cxn modelId="{45473DF7-7C53-491C-941C-4C750C1A1471}" type="presOf" srcId="{F19FF5A1-9A86-44F6-AC11-548767651F29}" destId="{BAD0580A-E570-4ACB-A613-E9C2B63C3A14}" srcOrd="0" destOrd="0" presId="urn:microsoft.com/office/officeart/2005/8/layout/vList2"/>
    <dgm:cxn modelId="{3BAF989A-FE53-4452-B52A-9036D5E261E2}" type="presOf" srcId="{CB60C507-DB48-4EF3-BBE7-BD615B0BFC87}" destId="{CB9F2894-E9EC-492F-AD3E-D1394C233808}" srcOrd="0" destOrd="1" presId="urn:microsoft.com/office/officeart/2005/8/layout/vList2"/>
    <dgm:cxn modelId="{B61B2A12-4E8B-41DA-84CC-4B8543FB8D45}" type="presOf" srcId="{3762B6D2-AA72-4A44-B471-26A4AC968B34}" destId="{8D83526A-77BB-4E7F-87DB-FC35A8EF1B53}" srcOrd="0" destOrd="0" presId="urn:microsoft.com/office/officeart/2005/8/layout/vList2"/>
    <dgm:cxn modelId="{BA1B501A-289C-4B27-B62A-1E4C7C83C482}" srcId="{F19FF5A1-9A86-44F6-AC11-548767651F29}" destId="{CB60C507-DB48-4EF3-BBE7-BD615B0BFC87}" srcOrd="1" destOrd="0" parTransId="{A651535E-A888-4FD4-8732-846463B7D308}" sibTransId="{289B8AFE-1829-45C6-8C2F-58E0E243D46F}"/>
    <dgm:cxn modelId="{328078D6-B6CB-4538-B8FB-45C4B1898328}" srcId="{F19FF5A1-9A86-44F6-AC11-548767651F29}" destId="{E5463A93-350C-4F15-B332-188DEB56380D}" srcOrd="0" destOrd="0" parTransId="{C7036B6C-E1EA-46A9-9148-0061CD6E0933}" sibTransId="{C88DD890-DE82-4876-B57C-A30A07C4B65A}"/>
    <dgm:cxn modelId="{0A4ABD65-06AD-467C-AFA0-1574EA94235B}" type="presParOf" srcId="{8D83526A-77BB-4E7F-87DB-FC35A8EF1B53}" destId="{BAD0580A-E570-4ACB-A613-E9C2B63C3A14}" srcOrd="0" destOrd="0" presId="urn:microsoft.com/office/officeart/2005/8/layout/vList2"/>
    <dgm:cxn modelId="{8801A349-F8D9-4442-8357-58B2104AE09B}" type="presParOf" srcId="{8D83526A-77BB-4E7F-87DB-FC35A8EF1B53}" destId="{CB9F2894-E9EC-492F-AD3E-D1394C2338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2B6D2-AA72-4A44-B471-26A4AC968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2EE24-A7C3-482F-AA24-DF1CE1B2DC41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dirty="0">
            <a:solidFill>
              <a:sysClr val="windowText" lastClr="000000"/>
            </a:solidFill>
          </a:endParaRPr>
        </a:p>
      </dgm:t>
    </dgm:pt>
    <dgm:pt modelId="{328D783D-4F18-4715-99D3-CE57DCF89AF5}" type="par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A3BD51F2-5300-41D2-AE9A-EB342B621782}" type="sibTrans" cxnId="{520D0EF9-0A9D-4A47-8C05-2881991FE347}">
      <dgm:prSet/>
      <dgm:spPr/>
      <dgm:t>
        <a:bodyPr/>
        <a:lstStyle/>
        <a:p>
          <a:endParaRPr lang="zh-CN" altLang="en-US"/>
        </a:p>
      </dgm:t>
    </dgm:pt>
    <dgm:pt modelId="{3B4F88BE-FE45-4F1F-BCD7-76A6CCB1A63C}">
      <dgm:prSet phldrT="[文本]" custT="1"/>
      <dgm:spPr/>
      <dgm:t>
        <a:bodyPr/>
        <a:lstStyle/>
        <a:p>
          <a:r>
            <a:rPr lang="zh-CN" altLang="en-US" sz="2800" dirty="0" smtClean="0"/>
            <a:t>字符流：读取单位为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字符</a:t>
          </a:r>
          <a:r>
            <a:rPr lang="zh-CN" altLang="en-US" sz="2800" dirty="0" smtClean="0"/>
            <a:t>，</a:t>
          </a:r>
          <a:r>
            <a:rPr lang="zh-CN" altLang="en-US" sz="2800" b="0" i="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dirty="0"/>
        </a:p>
      </dgm:t>
    </dgm:pt>
    <dgm:pt modelId="{9F0AF951-23CF-4315-9943-8FB62FA03C18}" type="par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A3C8CFA0-EFB5-4069-A21C-A5CD20774F2E}" type="sibTrans" cxnId="{9973845A-908D-40E0-9E2A-69CF7E458212}">
      <dgm:prSet/>
      <dgm:spPr/>
      <dgm:t>
        <a:bodyPr/>
        <a:lstStyle/>
        <a:p>
          <a:endParaRPr lang="zh-CN" altLang="en-US"/>
        </a:p>
      </dgm:t>
    </dgm:pt>
    <dgm:pt modelId="{2A8149F7-3C61-476F-A47C-6B63368D29E1}">
      <dgm:prSet phldrT="[文本]" custT="1"/>
      <dgm:spPr/>
      <dgm:t>
        <a:bodyPr/>
        <a:lstStyle/>
        <a:p>
          <a:r>
            <a:rPr lang="zh-CN" altLang="en-US" sz="2800" dirty="0" smtClean="0"/>
            <a:t>字节流：读取单位为</a:t>
          </a:r>
          <a:r>
            <a:rPr lang="zh-CN" altLang="en-US" sz="2800" b="1" dirty="0" smtClean="0">
              <a:solidFill>
                <a:srgbClr val="FF0000"/>
              </a:solidFill>
            </a:rPr>
            <a:t>字节</a:t>
          </a:r>
          <a:r>
            <a:rPr lang="zh-CN" altLang="en-US" sz="2800" dirty="0" smtClean="0"/>
            <a:t>，一般用于文件传输</a:t>
          </a:r>
          <a:endParaRPr lang="zh-CN" altLang="en-US" sz="2800" dirty="0"/>
        </a:p>
      </dgm:t>
    </dgm:pt>
    <dgm:pt modelId="{323EB022-8464-488B-98D2-6A07487CAB34}" type="par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0432637F-5740-4C57-8972-2F7B6BA8E5C8}" type="sibTrans" cxnId="{671F3786-7E0F-4BF6-B8E6-24D0923D54BA}">
      <dgm:prSet/>
      <dgm:spPr/>
      <dgm:t>
        <a:bodyPr/>
        <a:lstStyle/>
        <a:p>
          <a:endParaRPr lang="zh-CN" altLang="en-US"/>
        </a:p>
      </dgm:t>
    </dgm:pt>
    <dgm:pt modelId="{8D83526A-77BB-4E7F-87DB-FC35A8EF1B53}" type="pres">
      <dgm:prSet presAssocID="{3762B6D2-AA72-4A44-B471-26A4AC968B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D0FD4D-760E-4864-B08F-F11B6304B69A}" type="pres">
      <dgm:prSet presAssocID="{3502EE24-A7C3-482F-AA24-DF1CE1B2DC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18A9B-6575-4C72-8D8A-AA4C5D36E164}" type="pres">
      <dgm:prSet presAssocID="{3502EE24-A7C3-482F-AA24-DF1CE1B2DC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D0EF9-0A9D-4A47-8C05-2881991FE347}" srcId="{3762B6D2-AA72-4A44-B471-26A4AC968B34}" destId="{3502EE24-A7C3-482F-AA24-DF1CE1B2DC41}" srcOrd="0" destOrd="0" parTransId="{328D783D-4F18-4715-99D3-CE57DCF89AF5}" sibTransId="{A3BD51F2-5300-41D2-AE9A-EB342B621782}"/>
    <dgm:cxn modelId="{9973845A-908D-40E0-9E2A-69CF7E458212}" srcId="{3502EE24-A7C3-482F-AA24-DF1CE1B2DC41}" destId="{3B4F88BE-FE45-4F1F-BCD7-76A6CCB1A63C}" srcOrd="0" destOrd="0" parTransId="{9F0AF951-23CF-4315-9943-8FB62FA03C18}" sibTransId="{A3C8CFA0-EFB5-4069-A21C-A5CD20774F2E}"/>
    <dgm:cxn modelId="{671F3786-7E0F-4BF6-B8E6-24D0923D54BA}" srcId="{3502EE24-A7C3-482F-AA24-DF1CE1B2DC41}" destId="{2A8149F7-3C61-476F-A47C-6B63368D29E1}" srcOrd="1" destOrd="0" parTransId="{323EB022-8464-488B-98D2-6A07487CAB34}" sibTransId="{0432637F-5740-4C57-8972-2F7B6BA8E5C8}"/>
    <dgm:cxn modelId="{C0351AC2-ED10-42E6-B1EA-AAB061AFD002}" type="presOf" srcId="{3502EE24-A7C3-482F-AA24-DF1CE1B2DC41}" destId="{4FD0FD4D-760E-4864-B08F-F11B6304B69A}" srcOrd="0" destOrd="0" presId="urn:microsoft.com/office/officeart/2005/8/layout/vList2"/>
    <dgm:cxn modelId="{D9C44D2B-EC8E-47C5-B281-E9613097E2B0}" type="presOf" srcId="{3B4F88BE-FE45-4F1F-BCD7-76A6CCB1A63C}" destId="{6F018A9B-6575-4C72-8D8A-AA4C5D36E164}" srcOrd="0" destOrd="0" presId="urn:microsoft.com/office/officeart/2005/8/layout/vList2"/>
    <dgm:cxn modelId="{F072B9BA-4A9F-412A-A43A-6601850BC149}" type="presOf" srcId="{2A8149F7-3C61-476F-A47C-6B63368D29E1}" destId="{6F018A9B-6575-4C72-8D8A-AA4C5D36E164}" srcOrd="0" destOrd="1" presId="urn:microsoft.com/office/officeart/2005/8/layout/vList2"/>
    <dgm:cxn modelId="{78E00323-3AA6-443C-826F-F166A5497F1A}" type="presOf" srcId="{3762B6D2-AA72-4A44-B471-26A4AC968B34}" destId="{8D83526A-77BB-4E7F-87DB-FC35A8EF1B53}" srcOrd="0" destOrd="0" presId="urn:microsoft.com/office/officeart/2005/8/layout/vList2"/>
    <dgm:cxn modelId="{A9537670-2AA1-4F96-B5DA-163DF5F5E4CB}" type="presParOf" srcId="{8D83526A-77BB-4E7F-87DB-FC35A8EF1B53}" destId="{4FD0FD4D-760E-4864-B08F-F11B6304B69A}" srcOrd="0" destOrd="0" presId="urn:microsoft.com/office/officeart/2005/8/layout/vList2"/>
    <dgm:cxn modelId="{6BB8CCB0-26BE-48C9-98AD-86C76B53E8AB}" type="presParOf" srcId="{8D83526A-77BB-4E7F-87DB-FC35A8EF1B53}" destId="{6F018A9B-6575-4C72-8D8A-AA4C5D36E16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6F57E61-3752-4D18-8A5E-735BE7C9B75B}">
      <dgm:prSet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DataInputStream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1273BB0-B29C-4B9B-91EC-DC92D2381505}" type="par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D87A32BE-7ADE-4C7F-8DEF-1BBCE65F0C9A}" type="sibTrans" cxnId="{6023B7D1-8DBB-4226-B941-7F961FEA39CF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4DDDE131-B477-4730-8C92-1E26C988E148}" type="pres">
      <dgm:prSet presAssocID="{21273BB0-B29C-4B9B-91EC-DC92D2381505}" presName="conn2-1" presStyleLbl="parChTrans1D3" presStyleIdx="1" presStyleCnt="2"/>
      <dgm:spPr/>
    </dgm:pt>
    <dgm:pt modelId="{AA1635CB-B50F-4B42-821E-072046657C66}" type="pres">
      <dgm:prSet presAssocID="{21273BB0-B29C-4B9B-91EC-DC92D2381505}" presName="connTx" presStyleLbl="parChTrans1D3" presStyleIdx="1" presStyleCnt="2"/>
      <dgm:spPr/>
    </dgm:pt>
    <dgm:pt modelId="{5FBBF2B6-7157-4273-AFF4-76A60AF77226}" type="pres">
      <dgm:prSet presAssocID="{B6F57E61-3752-4D18-8A5E-735BE7C9B75B}" presName="root2" presStyleCnt="0"/>
      <dgm:spPr/>
    </dgm:pt>
    <dgm:pt modelId="{0EBD4643-50EE-4AB3-9A03-A8ED75FE56B6}" type="pres">
      <dgm:prSet presAssocID="{B6F57E61-3752-4D18-8A5E-735BE7C9B75B}" presName="LevelTwoTextNode" presStyleLbl="node3" presStyleIdx="1" presStyleCnt="2">
        <dgm:presLayoutVars>
          <dgm:chPref val="3"/>
        </dgm:presLayoutVars>
      </dgm:prSet>
      <dgm:spPr/>
    </dgm:pt>
    <dgm:pt modelId="{C3EDF39A-7E33-41EE-ABAE-175D2AFFA457}" type="pres">
      <dgm:prSet presAssocID="{B6F57E61-3752-4D18-8A5E-735BE7C9B75B}" presName="level3hierChild" presStyleCnt="0"/>
      <dgm:spPr/>
    </dgm:pt>
  </dgm:ptLst>
  <dgm:cxnLst>
    <dgm:cxn modelId="{BBE7FE12-7ED4-423C-B5FF-C431279B9DDF}" type="presOf" srcId="{B6F57E61-3752-4D18-8A5E-735BE7C9B75B}" destId="{0EBD4643-50EE-4AB3-9A03-A8ED75FE56B6}" srcOrd="0" destOrd="0" presId="urn:microsoft.com/office/officeart/2005/8/layout/hierarchy2"/>
    <dgm:cxn modelId="{3264C1CB-ADDA-494D-AC45-DA0F248EDEF7}" type="presOf" srcId="{254DC85D-A58D-4D55-B24D-F057CF7E25D9}" destId="{E4436603-0419-4B28-9CDE-D53D98AFFD1C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0E90606A-98ED-47CC-A3C2-F4EBB96433C3}" type="presOf" srcId="{A2F2AAC5-3E9A-4356-A66F-A96D10909221}" destId="{A8455ACB-9394-4B7F-B511-19355FE44ECC}" srcOrd="0" destOrd="0" presId="urn:microsoft.com/office/officeart/2005/8/layout/hierarchy2"/>
    <dgm:cxn modelId="{A5080651-A315-4C97-9894-512BB640596B}" type="presOf" srcId="{91CDD614-C8F0-43D1-B7D1-544B2984068A}" destId="{01178D22-D1E6-4D22-AB9D-01808C358E28}" srcOrd="1" destOrd="0" presId="urn:microsoft.com/office/officeart/2005/8/layout/hierarchy2"/>
    <dgm:cxn modelId="{F944CFB3-BAAA-4A4F-96A6-CDF044287A52}" type="presOf" srcId="{254DC85D-A58D-4D55-B24D-F057CF7E25D9}" destId="{9B288FCC-FB7D-42FA-8D85-1E54911B5BC6}" srcOrd="1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A68895A1-C3F8-4562-BE8C-4918A30F5F23}" type="presOf" srcId="{E853053C-8028-46D1-8969-D4EA7241CB2D}" destId="{31C343B5-A973-42C2-8A8C-9F7EDA21E6A8}" srcOrd="1" destOrd="0" presId="urn:microsoft.com/office/officeart/2005/8/layout/hierarchy2"/>
    <dgm:cxn modelId="{86F7CD2F-274F-498A-9427-7079806925B9}" type="presOf" srcId="{91CDD614-C8F0-43D1-B7D1-544B2984068A}" destId="{4330C3A6-8984-400F-B02E-15E216C432C9}" srcOrd="0" destOrd="0" presId="urn:microsoft.com/office/officeart/2005/8/layout/hierarchy2"/>
    <dgm:cxn modelId="{2A8350F1-A4DD-4D6D-8152-3CA7C8B955AC}" type="presOf" srcId="{E853053C-8028-46D1-8969-D4EA7241CB2D}" destId="{2BF9DE77-CB07-4822-9E27-EDAF8728EC39}" srcOrd="0" destOrd="0" presId="urn:microsoft.com/office/officeart/2005/8/layout/hierarchy2"/>
    <dgm:cxn modelId="{306FE98C-2469-421D-B618-82DDD8A078B8}" type="presOf" srcId="{1DAA49D2-CF87-42EC-B852-A9CA7330C39B}" destId="{5FE9A2FA-E919-49A5-BCA7-1BDCEA6EB3E1}" srcOrd="0" destOrd="0" presId="urn:microsoft.com/office/officeart/2005/8/layout/hierarchy2"/>
    <dgm:cxn modelId="{8E73BDD7-2293-466E-B15F-009186C014C6}" type="presOf" srcId="{65B07BA5-98F0-427E-8F29-A742220188A7}" destId="{8F70F5ED-0134-4858-AA27-4AAC6A41757E}" srcOrd="0" destOrd="0" presId="urn:microsoft.com/office/officeart/2005/8/layout/hierarchy2"/>
    <dgm:cxn modelId="{1D09D602-6A99-491D-9E06-27EC402BC8C6}" type="presOf" srcId="{21273BB0-B29C-4B9B-91EC-DC92D2381505}" destId="{4DDDE131-B477-4730-8C92-1E26C988E148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0EEA0F71-038E-4767-89AE-D0176314AA7F}" type="presOf" srcId="{BAEEBC35-533B-432A-95A4-66F9C65FDF0F}" destId="{BB644235-769F-49ED-8DF6-EEA64DA881F4}" srcOrd="0" destOrd="0" presId="urn:microsoft.com/office/officeart/2005/8/layout/hierarchy2"/>
    <dgm:cxn modelId="{9E5ED942-BF69-4926-B633-5A91A5B1E955}" type="presOf" srcId="{C34DD195-87E9-4D59-849B-82B9915C8CFA}" destId="{10761940-A98D-4813-832B-71E24AFB3AA6}" srcOrd="0" destOrd="0" presId="urn:microsoft.com/office/officeart/2005/8/layout/hierarchy2"/>
    <dgm:cxn modelId="{1E2A4496-E362-488A-8C91-35E213B966E4}" type="presOf" srcId="{A2F2AAC5-3E9A-4356-A66F-A96D10909221}" destId="{858DFBA8-71EE-479B-8D4F-576B67B38BE3}" srcOrd="1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6023B7D1-8DBB-4226-B941-7F961FEA39CF}" srcId="{65B07BA5-98F0-427E-8F29-A742220188A7}" destId="{B6F57E61-3752-4D18-8A5E-735BE7C9B75B}" srcOrd="1" destOrd="0" parTransId="{21273BB0-B29C-4B9B-91EC-DC92D2381505}" sibTransId="{D87A32BE-7ADE-4C7F-8DEF-1BBCE65F0C9A}"/>
    <dgm:cxn modelId="{A0AD59E8-6037-440D-BE94-F440F9E11A2C}" type="presOf" srcId="{BD846D99-52E5-4D8E-BBF1-A0AAD9FFD4BE}" destId="{7DC4A3C6-8499-4EDA-8BE9-B6ECCFB85B2C}" srcOrd="0" destOrd="0" presId="urn:microsoft.com/office/officeart/2005/8/layout/hierarchy2"/>
    <dgm:cxn modelId="{8FAE30A4-542E-4D93-8A50-3ADCA2E1A559}" type="presOf" srcId="{856E2FB5-20CD-4016-92C3-22591F53CBAC}" destId="{C4E95F17-8296-4231-982F-310A167192BD}" srcOrd="0" destOrd="0" presId="urn:microsoft.com/office/officeart/2005/8/layout/hierarchy2"/>
    <dgm:cxn modelId="{835CE255-12E1-4CAB-AD7F-CCB09FEF4C61}" type="presOf" srcId="{21273BB0-B29C-4B9B-91EC-DC92D2381505}" destId="{AA1635CB-B50F-4B42-821E-072046657C66}" srcOrd="1" destOrd="0" presId="urn:microsoft.com/office/officeart/2005/8/layout/hierarchy2"/>
    <dgm:cxn modelId="{79E726EB-6A87-4902-AD05-116AFEDEAB0A}" type="presParOf" srcId="{BB644235-769F-49ED-8DF6-EEA64DA881F4}" destId="{9F91638C-0C91-4560-931D-BB37147427A3}" srcOrd="0" destOrd="0" presId="urn:microsoft.com/office/officeart/2005/8/layout/hierarchy2"/>
    <dgm:cxn modelId="{9F24E5FA-96BA-4A51-81F1-C446D1AA3B4D}" type="presParOf" srcId="{9F91638C-0C91-4560-931D-BB37147427A3}" destId="{5FE9A2FA-E919-49A5-BCA7-1BDCEA6EB3E1}" srcOrd="0" destOrd="0" presId="urn:microsoft.com/office/officeart/2005/8/layout/hierarchy2"/>
    <dgm:cxn modelId="{4598EC73-80F7-4A43-93B2-3AD28B88F34B}" type="presParOf" srcId="{9F91638C-0C91-4560-931D-BB37147427A3}" destId="{F21C1F6A-E062-4E15-AD73-9C7DDFFC1F25}" srcOrd="1" destOrd="0" presId="urn:microsoft.com/office/officeart/2005/8/layout/hierarchy2"/>
    <dgm:cxn modelId="{A6FBA3E7-55C0-4588-9302-DA412A15F0BA}" type="presParOf" srcId="{F21C1F6A-E062-4E15-AD73-9C7DDFFC1F25}" destId="{E4436603-0419-4B28-9CDE-D53D98AFFD1C}" srcOrd="0" destOrd="0" presId="urn:microsoft.com/office/officeart/2005/8/layout/hierarchy2"/>
    <dgm:cxn modelId="{7410D840-F35A-4E8E-952F-05AE82D20FD6}" type="presParOf" srcId="{E4436603-0419-4B28-9CDE-D53D98AFFD1C}" destId="{9B288FCC-FB7D-42FA-8D85-1E54911B5BC6}" srcOrd="0" destOrd="0" presId="urn:microsoft.com/office/officeart/2005/8/layout/hierarchy2"/>
    <dgm:cxn modelId="{417E9502-1C00-4D7D-9895-5742A157E54D}" type="presParOf" srcId="{F21C1F6A-E062-4E15-AD73-9C7DDFFC1F25}" destId="{7BA4654C-3DCA-4823-B2F6-D8CEBDD45420}" srcOrd="1" destOrd="0" presId="urn:microsoft.com/office/officeart/2005/8/layout/hierarchy2"/>
    <dgm:cxn modelId="{78FED85C-0C03-482A-AB85-B52994183427}" type="presParOf" srcId="{7BA4654C-3DCA-4823-B2F6-D8CEBDD45420}" destId="{10761940-A98D-4813-832B-71E24AFB3AA6}" srcOrd="0" destOrd="0" presId="urn:microsoft.com/office/officeart/2005/8/layout/hierarchy2"/>
    <dgm:cxn modelId="{28568620-A6F3-4D3B-BBF4-0E50DC33037C}" type="presParOf" srcId="{7BA4654C-3DCA-4823-B2F6-D8CEBDD45420}" destId="{B70E4B65-EED1-434C-BA79-B6306C4CB44A}" srcOrd="1" destOrd="0" presId="urn:microsoft.com/office/officeart/2005/8/layout/hierarchy2"/>
    <dgm:cxn modelId="{E0B5C919-C811-40B0-9367-94E45DE69302}" type="presParOf" srcId="{F21C1F6A-E062-4E15-AD73-9C7DDFFC1F25}" destId="{A8455ACB-9394-4B7F-B511-19355FE44ECC}" srcOrd="2" destOrd="0" presId="urn:microsoft.com/office/officeart/2005/8/layout/hierarchy2"/>
    <dgm:cxn modelId="{E31C84FB-D43F-424C-A742-8F34EC28AD22}" type="presParOf" srcId="{A8455ACB-9394-4B7F-B511-19355FE44ECC}" destId="{858DFBA8-71EE-479B-8D4F-576B67B38BE3}" srcOrd="0" destOrd="0" presId="urn:microsoft.com/office/officeart/2005/8/layout/hierarchy2"/>
    <dgm:cxn modelId="{B9813149-80D9-4148-8BDA-D5C5B4849675}" type="presParOf" srcId="{F21C1F6A-E062-4E15-AD73-9C7DDFFC1F25}" destId="{E6303BFA-0A24-4FAE-B5F1-82D2F1B08381}" srcOrd="3" destOrd="0" presId="urn:microsoft.com/office/officeart/2005/8/layout/hierarchy2"/>
    <dgm:cxn modelId="{EA1AAC1F-56FF-43D6-A922-D78CCB85251D}" type="presParOf" srcId="{E6303BFA-0A24-4FAE-B5F1-82D2F1B08381}" destId="{7DC4A3C6-8499-4EDA-8BE9-B6ECCFB85B2C}" srcOrd="0" destOrd="0" presId="urn:microsoft.com/office/officeart/2005/8/layout/hierarchy2"/>
    <dgm:cxn modelId="{14A9EAE0-8908-4DCD-9EA3-3772CCC79D59}" type="presParOf" srcId="{E6303BFA-0A24-4FAE-B5F1-82D2F1B08381}" destId="{453CE57A-3F8A-4919-850A-8A8FF11ED1E3}" srcOrd="1" destOrd="0" presId="urn:microsoft.com/office/officeart/2005/8/layout/hierarchy2"/>
    <dgm:cxn modelId="{76DA45D4-2DF8-4B70-98AD-E20337B3A767}" type="presParOf" srcId="{F21C1F6A-E062-4E15-AD73-9C7DDFFC1F25}" destId="{2BF9DE77-CB07-4822-9E27-EDAF8728EC39}" srcOrd="4" destOrd="0" presId="urn:microsoft.com/office/officeart/2005/8/layout/hierarchy2"/>
    <dgm:cxn modelId="{81513AB3-DD59-4AC4-9A7C-70FB98A00177}" type="presParOf" srcId="{2BF9DE77-CB07-4822-9E27-EDAF8728EC39}" destId="{31C343B5-A973-42C2-8A8C-9F7EDA21E6A8}" srcOrd="0" destOrd="0" presId="urn:microsoft.com/office/officeart/2005/8/layout/hierarchy2"/>
    <dgm:cxn modelId="{3BC0CB5C-846C-477B-93D1-887635F7A8AC}" type="presParOf" srcId="{F21C1F6A-E062-4E15-AD73-9C7DDFFC1F25}" destId="{F8D8C912-279C-4547-B3F6-52CBF03AB641}" srcOrd="5" destOrd="0" presId="urn:microsoft.com/office/officeart/2005/8/layout/hierarchy2"/>
    <dgm:cxn modelId="{008F138F-DD6B-4E52-A413-5A236C1FFD42}" type="presParOf" srcId="{F8D8C912-279C-4547-B3F6-52CBF03AB641}" destId="{8F70F5ED-0134-4858-AA27-4AAC6A41757E}" srcOrd="0" destOrd="0" presId="urn:microsoft.com/office/officeart/2005/8/layout/hierarchy2"/>
    <dgm:cxn modelId="{0B955B72-236B-4E3C-B085-8B307C30BD8B}" type="presParOf" srcId="{F8D8C912-279C-4547-B3F6-52CBF03AB641}" destId="{08601D5D-E7B8-4166-BEFB-411275C75670}" srcOrd="1" destOrd="0" presId="urn:microsoft.com/office/officeart/2005/8/layout/hierarchy2"/>
    <dgm:cxn modelId="{A19C99CF-32E9-4CB6-93E7-C89C1BC6AE9C}" type="presParOf" srcId="{08601D5D-E7B8-4166-BEFB-411275C75670}" destId="{4330C3A6-8984-400F-B02E-15E216C432C9}" srcOrd="0" destOrd="0" presId="urn:microsoft.com/office/officeart/2005/8/layout/hierarchy2"/>
    <dgm:cxn modelId="{EB64F3DD-5B49-4E3F-A605-CDC7957B5736}" type="presParOf" srcId="{4330C3A6-8984-400F-B02E-15E216C432C9}" destId="{01178D22-D1E6-4D22-AB9D-01808C358E28}" srcOrd="0" destOrd="0" presId="urn:microsoft.com/office/officeart/2005/8/layout/hierarchy2"/>
    <dgm:cxn modelId="{20676F86-1BAA-48FA-A9B9-85D34C370121}" type="presParOf" srcId="{08601D5D-E7B8-4166-BEFB-411275C75670}" destId="{5985B854-70EE-4E5D-BD21-D150AC0C9CE9}" srcOrd="1" destOrd="0" presId="urn:microsoft.com/office/officeart/2005/8/layout/hierarchy2"/>
    <dgm:cxn modelId="{57F9F4F7-FB05-476C-AA2B-75DD8412DE46}" type="presParOf" srcId="{5985B854-70EE-4E5D-BD21-D150AC0C9CE9}" destId="{C4E95F17-8296-4231-982F-310A167192BD}" srcOrd="0" destOrd="0" presId="urn:microsoft.com/office/officeart/2005/8/layout/hierarchy2"/>
    <dgm:cxn modelId="{5C93D63E-943C-4327-9DD3-9F6E4BD81E3A}" type="presParOf" srcId="{5985B854-70EE-4E5D-BD21-D150AC0C9CE9}" destId="{40B2FCFC-ED36-4ACE-A1B1-9187929C7B1A}" srcOrd="1" destOrd="0" presId="urn:microsoft.com/office/officeart/2005/8/layout/hierarchy2"/>
    <dgm:cxn modelId="{15591986-7A12-4B56-BFF9-69BC14189666}" type="presParOf" srcId="{08601D5D-E7B8-4166-BEFB-411275C75670}" destId="{4DDDE131-B477-4730-8C92-1E26C988E148}" srcOrd="2" destOrd="0" presId="urn:microsoft.com/office/officeart/2005/8/layout/hierarchy2"/>
    <dgm:cxn modelId="{2E066A1D-5121-4E7C-B82B-CC84F8861E73}" type="presParOf" srcId="{4DDDE131-B477-4730-8C92-1E26C988E148}" destId="{AA1635CB-B50F-4B42-821E-072046657C66}" srcOrd="0" destOrd="0" presId="urn:microsoft.com/office/officeart/2005/8/layout/hierarchy2"/>
    <dgm:cxn modelId="{F720C68B-A918-4FBF-9CDD-594AAECDEE45}" type="presParOf" srcId="{08601D5D-E7B8-4166-BEFB-411275C75670}" destId="{5FBBF2B6-7157-4273-AFF4-76A60AF77226}" srcOrd="3" destOrd="0" presId="urn:microsoft.com/office/officeart/2005/8/layout/hierarchy2"/>
    <dgm:cxn modelId="{99A02F89-467B-4CDF-BEE7-7AE28CCAC4A9}" type="presParOf" srcId="{5FBBF2B6-7157-4273-AFF4-76A60AF77226}" destId="{0EBD4643-50EE-4AB3-9A03-A8ED75FE56B6}" srcOrd="0" destOrd="0" presId="urn:microsoft.com/office/officeart/2005/8/layout/hierarchy2"/>
    <dgm:cxn modelId="{95EEF070-9D01-4C1F-9E7D-51B40638413C}" type="presParOf" srcId="{5FBBF2B6-7157-4273-AFF4-76A60AF77226}" destId="{C3EDF39A-7E33-41EE-ABAE-175D2AFFA4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D846D99-52E5-4D8E-BBF1-A0AAD9FFD4BE}">
      <dgm:prSet phldrT="[文本]" custT="1"/>
      <dgm:spPr/>
      <dgm:t>
        <a:bodyPr/>
        <a:lstStyle/>
        <a:p>
          <a:r>
            <a:rPr lang="en-US" sz="1600" b="0" i="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2F2AAC5-3E9A-4356-A66F-A96D10909221}" type="parTrans" cxnId="{54A8F477-0A0B-4977-92E5-99AA342DC6A6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830CB1D8-C931-4CDA-8EF4-4B6C39767A19}" type="sibTrans" cxnId="{54A8F477-0A0B-4977-92E5-99AA342DC6A6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65B07BA5-98F0-427E-8F29-A742220188A7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853053C-8028-46D1-8969-D4EA7241CB2D}" type="parTrans" cxnId="{C0A46748-3F2B-4103-A141-3A51F8E3FA3A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6E621A0C-0795-41B7-A1C1-367A5C927744}" type="sibTrans" cxnId="{C0A46748-3F2B-4103-A141-3A51F8E3FA3A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856E2FB5-20CD-4016-92C3-22591F53CBA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91CDD614-C8F0-43D1-B7D1-544B2984068A}" type="parTrans" cxnId="{4578029A-2D2F-4FCC-8017-1776A6503400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C20910BE-9CC2-48FA-91B5-94F71A4BD906}" type="sibTrans" cxnId="{4578029A-2D2F-4FCC-8017-1776A6503400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092F64AA-22A4-43DE-957A-08FC03C9D48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DataOutputStream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B8C7FC2-3BA4-485C-B36C-07D2C9BE7600}" type="par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C773F0A6-796D-45A6-93E5-58A844C63D5F}" type="sibTrans" cxnId="{8B893A9A-BDDB-4CD3-94DA-8FFF10AFDA4F}">
      <dgm:prSet/>
      <dgm:spPr/>
      <dgm:t>
        <a:bodyPr/>
        <a:lstStyle/>
        <a:p>
          <a:endParaRPr lang="zh-CN" altLang="en-US"/>
        </a:p>
      </dgm:t>
    </dgm:pt>
    <dgm:pt modelId="{216E89F7-760E-4808-ACF9-35C9DAAFBEFA}">
      <dgm:prSet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PrintStream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7EE868BE-423A-44F2-9A55-F6E8D6AC8A0F}" type="parTrans" cxnId="{72D77CB0-3DBE-425B-9281-75553A2B2FDD}">
      <dgm:prSet/>
      <dgm:spPr/>
      <dgm:t>
        <a:bodyPr/>
        <a:lstStyle/>
        <a:p>
          <a:endParaRPr lang="zh-CN" altLang="en-US"/>
        </a:p>
      </dgm:t>
    </dgm:pt>
    <dgm:pt modelId="{D208C00B-A1B8-407B-A266-9D5F1E084440}" type="sibTrans" cxnId="{72D77CB0-3DBE-425B-9281-75553A2B2FDD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A8455ACB-9394-4B7F-B511-19355FE44ECC}" type="pres">
      <dgm:prSet presAssocID="{A2F2AAC5-3E9A-4356-A66F-A96D10909221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58DFBA8-71EE-479B-8D4F-576B67B38BE3}" type="pres">
      <dgm:prSet presAssocID="{A2F2AAC5-3E9A-4356-A66F-A96D10909221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303BFA-0A24-4FAE-B5F1-82D2F1B08381}" type="pres">
      <dgm:prSet presAssocID="{BD846D99-52E5-4D8E-BBF1-A0AAD9FFD4BE}" presName="root2" presStyleCnt="0"/>
      <dgm:spPr/>
    </dgm:pt>
    <dgm:pt modelId="{7DC4A3C6-8499-4EDA-8BE9-B6ECCFB85B2C}" type="pres">
      <dgm:prSet presAssocID="{BD846D99-52E5-4D8E-BBF1-A0AAD9FFD4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3CE57A-3F8A-4919-850A-8A8FF11ED1E3}" type="pres">
      <dgm:prSet presAssocID="{BD846D99-52E5-4D8E-BBF1-A0AAD9FFD4BE}" presName="level3hierChild" presStyleCnt="0"/>
      <dgm:spPr/>
    </dgm:pt>
    <dgm:pt modelId="{2BF9DE77-CB07-4822-9E27-EDAF8728EC39}" type="pres">
      <dgm:prSet presAssocID="{E853053C-8028-46D1-8969-D4EA7241CB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31C343B5-A973-42C2-8A8C-9F7EDA21E6A8}" type="pres">
      <dgm:prSet presAssocID="{E853053C-8028-46D1-8969-D4EA7241CB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F8D8C912-279C-4547-B3F6-52CBF03AB641}" type="pres">
      <dgm:prSet presAssocID="{65B07BA5-98F0-427E-8F29-A742220188A7}" presName="root2" presStyleCnt="0"/>
      <dgm:spPr/>
    </dgm:pt>
    <dgm:pt modelId="{8F70F5ED-0134-4858-AA27-4AAC6A41757E}" type="pres">
      <dgm:prSet presAssocID="{65B07BA5-98F0-427E-8F29-A742220188A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601D5D-E7B8-4166-BEFB-411275C75670}" type="pres">
      <dgm:prSet presAssocID="{65B07BA5-98F0-427E-8F29-A742220188A7}" presName="level3hierChild" presStyleCnt="0"/>
      <dgm:spPr/>
    </dgm:pt>
    <dgm:pt modelId="{4330C3A6-8984-400F-B02E-15E216C432C9}" type="pres">
      <dgm:prSet presAssocID="{91CDD614-C8F0-43D1-B7D1-544B2984068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1178D22-D1E6-4D22-AB9D-01808C358E28}" type="pres">
      <dgm:prSet presAssocID="{91CDD614-C8F0-43D1-B7D1-544B2984068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5985B854-70EE-4E5D-BD21-D150AC0C9CE9}" type="pres">
      <dgm:prSet presAssocID="{856E2FB5-20CD-4016-92C3-22591F53CBAC}" presName="root2" presStyleCnt="0"/>
      <dgm:spPr/>
    </dgm:pt>
    <dgm:pt modelId="{C4E95F17-8296-4231-982F-310A167192BD}" type="pres">
      <dgm:prSet presAssocID="{856E2FB5-20CD-4016-92C3-22591F53CBA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2FCFC-ED36-4ACE-A1B1-9187929C7B1A}" type="pres">
      <dgm:prSet presAssocID="{856E2FB5-20CD-4016-92C3-22591F53CBAC}" presName="level3hierChild" presStyleCnt="0"/>
      <dgm:spPr/>
    </dgm:pt>
    <dgm:pt modelId="{50CFE6E0-3E6F-4C9F-B1DA-963C91130AB8}" type="pres">
      <dgm:prSet presAssocID="{AB8C7FC2-3BA4-485C-B36C-07D2C9BE7600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846625F4-141A-40B4-A1F0-5611E5A80ECC}" type="pres">
      <dgm:prSet presAssocID="{AB8C7FC2-3BA4-485C-B36C-07D2C9BE7600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77940287-A7FB-4D5A-891B-EACDA298BDCF}" type="pres">
      <dgm:prSet presAssocID="{092F64AA-22A4-43DE-957A-08FC03C9D48B}" presName="root2" presStyleCnt="0"/>
      <dgm:spPr/>
    </dgm:pt>
    <dgm:pt modelId="{4896B1ED-1260-4BA2-8AE3-9CDADDF1864B}" type="pres">
      <dgm:prSet presAssocID="{092F64AA-22A4-43DE-957A-08FC03C9D48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CA907-9298-4D72-8BD8-8B59F33E3E3E}" type="pres">
      <dgm:prSet presAssocID="{092F64AA-22A4-43DE-957A-08FC03C9D48B}" presName="level3hierChild" presStyleCnt="0"/>
      <dgm:spPr/>
    </dgm:pt>
    <dgm:pt modelId="{821ED906-F8FD-4F8D-9331-6A3044F9EAC6}" type="pres">
      <dgm:prSet presAssocID="{7EE868BE-423A-44F2-9A55-F6E8D6AC8A0F}" presName="conn2-1" presStyleLbl="parChTrans1D3" presStyleIdx="2" presStyleCnt="3"/>
      <dgm:spPr/>
    </dgm:pt>
    <dgm:pt modelId="{5E96F042-3947-407B-90FB-B371ADFCE59C}" type="pres">
      <dgm:prSet presAssocID="{7EE868BE-423A-44F2-9A55-F6E8D6AC8A0F}" presName="connTx" presStyleLbl="parChTrans1D3" presStyleIdx="2" presStyleCnt="3"/>
      <dgm:spPr/>
    </dgm:pt>
    <dgm:pt modelId="{7E3FACC7-43BE-489E-9E2C-BF161511C98F}" type="pres">
      <dgm:prSet presAssocID="{216E89F7-760E-4808-ACF9-35C9DAAFBEFA}" presName="root2" presStyleCnt="0"/>
      <dgm:spPr/>
    </dgm:pt>
    <dgm:pt modelId="{2971B11C-F6B5-484B-BBB3-2A1F942FEB2D}" type="pres">
      <dgm:prSet presAssocID="{216E89F7-760E-4808-ACF9-35C9DAAFBEFA}" presName="LevelTwoTextNode" presStyleLbl="node3" presStyleIdx="2" presStyleCnt="3">
        <dgm:presLayoutVars>
          <dgm:chPref val="3"/>
        </dgm:presLayoutVars>
      </dgm:prSet>
      <dgm:spPr/>
    </dgm:pt>
    <dgm:pt modelId="{D3D773D7-031D-4A4D-89C7-B5185EDEC42B}" type="pres">
      <dgm:prSet presAssocID="{216E89F7-760E-4808-ACF9-35C9DAAFBEFA}" presName="level3hierChild" presStyleCnt="0"/>
      <dgm:spPr/>
    </dgm:pt>
  </dgm:ptLst>
  <dgm:cxnLst>
    <dgm:cxn modelId="{4FFA6E5B-DE40-4092-A183-67F1EFB8D383}" type="presOf" srcId="{1DAA49D2-CF87-42EC-B852-A9CA7330C39B}" destId="{5FE9A2FA-E919-49A5-BCA7-1BDCEA6EB3E1}" srcOrd="0" destOrd="0" presId="urn:microsoft.com/office/officeart/2005/8/layout/hierarchy2"/>
    <dgm:cxn modelId="{8840C1F1-9D0D-4B69-8C19-3F5F135B57D6}" type="presOf" srcId="{216E89F7-760E-4808-ACF9-35C9DAAFBEFA}" destId="{2971B11C-F6B5-484B-BBB3-2A1F942FEB2D}" srcOrd="0" destOrd="0" presId="urn:microsoft.com/office/officeart/2005/8/layout/hierarchy2"/>
    <dgm:cxn modelId="{54A8F477-0A0B-4977-92E5-99AA342DC6A6}" srcId="{1DAA49D2-CF87-42EC-B852-A9CA7330C39B}" destId="{BD846D99-52E5-4D8E-BBF1-A0AAD9FFD4BE}" srcOrd="1" destOrd="0" parTransId="{A2F2AAC5-3E9A-4356-A66F-A96D10909221}" sibTransId="{830CB1D8-C931-4CDA-8EF4-4B6C39767A19}"/>
    <dgm:cxn modelId="{A90A635C-73A9-4E63-9A66-6222C4C9C3E7}" type="presOf" srcId="{AB8C7FC2-3BA4-485C-B36C-07D2C9BE7600}" destId="{50CFE6E0-3E6F-4C9F-B1DA-963C91130AB8}" srcOrd="0" destOrd="0" presId="urn:microsoft.com/office/officeart/2005/8/layout/hierarchy2"/>
    <dgm:cxn modelId="{582D8C72-0572-4EE0-8D8A-023613D7F393}" type="presOf" srcId="{C34DD195-87E9-4D59-849B-82B9915C8CFA}" destId="{10761940-A98D-4813-832B-71E24AFB3AA6}" srcOrd="0" destOrd="0" presId="urn:microsoft.com/office/officeart/2005/8/layout/hierarchy2"/>
    <dgm:cxn modelId="{114512AC-3622-4F70-B095-C64240F70082}" type="presOf" srcId="{BAEEBC35-533B-432A-95A4-66F9C65FDF0F}" destId="{BB644235-769F-49ED-8DF6-EEA64DA881F4}" srcOrd="0" destOrd="0" presId="urn:microsoft.com/office/officeart/2005/8/layout/hierarchy2"/>
    <dgm:cxn modelId="{34CA7E1D-8A11-4EA5-B8F7-5AB08F975616}" type="presOf" srcId="{BD846D99-52E5-4D8E-BBF1-A0AAD9FFD4BE}" destId="{7DC4A3C6-8499-4EDA-8BE9-B6ECCFB85B2C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B3D54F17-DD4F-4341-AFBF-1D070197B0EC}" type="presOf" srcId="{A2F2AAC5-3E9A-4356-A66F-A96D10909221}" destId="{A8455ACB-9394-4B7F-B511-19355FE44ECC}" srcOrd="0" destOrd="0" presId="urn:microsoft.com/office/officeart/2005/8/layout/hierarchy2"/>
    <dgm:cxn modelId="{5FD03317-58CF-4DDB-B9AB-514B6858BC43}" type="presOf" srcId="{A2F2AAC5-3E9A-4356-A66F-A96D10909221}" destId="{858DFBA8-71EE-479B-8D4F-576B67B38BE3}" srcOrd="1" destOrd="0" presId="urn:microsoft.com/office/officeart/2005/8/layout/hierarchy2"/>
    <dgm:cxn modelId="{16DB0214-80F6-4ED6-AF57-C17084B2C938}" type="presOf" srcId="{254DC85D-A58D-4D55-B24D-F057CF7E25D9}" destId="{9B288FCC-FB7D-42FA-8D85-1E54911B5BC6}" srcOrd="1" destOrd="0" presId="urn:microsoft.com/office/officeart/2005/8/layout/hierarchy2"/>
    <dgm:cxn modelId="{F65357C8-342B-476D-8D53-2058004EFFA8}" type="presOf" srcId="{91CDD614-C8F0-43D1-B7D1-544B2984068A}" destId="{4330C3A6-8984-400F-B02E-15E216C432C9}" srcOrd="0" destOrd="0" presId="urn:microsoft.com/office/officeart/2005/8/layout/hierarchy2"/>
    <dgm:cxn modelId="{389021A8-88AF-4B7D-8B95-B71EED060AFE}" type="presOf" srcId="{E853053C-8028-46D1-8969-D4EA7241CB2D}" destId="{2BF9DE77-CB07-4822-9E27-EDAF8728EC39}" srcOrd="0" destOrd="0" presId="urn:microsoft.com/office/officeart/2005/8/layout/hierarchy2"/>
    <dgm:cxn modelId="{6BBA16A2-FCCD-4789-8BFC-B7DCC03D1662}" type="presOf" srcId="{254DC85D-A58D-4D55-B24D-F057CF7E25D9}" destId="{E4436603-0419-4B28-9CDE-D53D98AFFD1C}" srcOrd="0" destOrd="0" presId="urn:microsoft.com/office/officeart/2005/8/layout/hierarchy2"/>
    <dgm:cxn modelId="{3F97F2F6-DAD7-4B56-913F-453E7962F485}" type="presOf" srcId="{65B07BA5-98F0-427E-8F29-A742220188A7}" destId="{8F70F5ED-0134-4858-AA27-4AAC6A41757E}" srcOrd="0" destOrd="0" presId="urn:microsoft.com/office/officeart/2005/8/layout/hierarchy2"/>
    <dgm:cxn modelId="{0929252F-5281-40CE-959C-DFCD928C85C8}" type="presOf" srcId="{856E2FB5-20CD-4016-92C3-22591F53CBAC}" destId="{C4E95F17-8296-4231-982F-310A167192BD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72D77CB0-3DBE-425B-9281-75553A2B2FDD}" srcId="{65B07BA5-98F0-427E-8F29-A742220188A7}" destId="{216E89F7-760E-4808-ACF9-35C9DAAFBEFA}" srcOrd="2" destOrd="0" parTransId="{7EE868BE-423A-44F2-9A55-F6E8D6AC8A0F}" sibTransId="{D208C00B-A1B8-407B-A266-9D5F1E084440}"/>
    <dgm:cxn modelId="{5512A806-30F7-48DC-81D5-A718D18757BF}" type="presOf" srcId="{7EE868BE-423A-44F2-9A55-F6E8D6AC8A0F}" destId="{821ED906-F8FD-4F8D-9331-6A3044F9EAC6}" srcOrd="0" destOrd="0" presId="urn:microsoft.com/office/officeart/2005/8/layout/hierarchy2"/>
    <dgm:cxn modelId="{C0A46748-3F2B-4103-A141-3A51F8E3FA3A}" srcId="{1DAA49D2-CF87-42EC-B852-A9CA7330C39B}" destId="{65B07BA5-98F0-427E-8F29-A742220188A7}" srcOrd="2" destOrd="0" parTransId="{E853053C-8028-46D1-8969-D4EA7241CB2D}" sibTransId="{6E621A0C-0795-41B7-A1C1-367A5C927744}"/>
    <dgm:cxn modelId="{E6C2F5C0-0555-4838-B95E-2EA2BC2070F7}" type="presOf" srcId="{E853053C-8028-46D1-8969-D4EA7241CB2D}" destId="{31C343B5-A973-42C2-8A8C-9F7EDA21E6A8}" srcOrd="1" destOrd="0" presId="urn:microsoft.com/office/officeart/2005/8/layout/hierarchy2"/>
    <dgm:cxn modelId="{71C7EE88-202B-4C59-B3FD-BB620F33B381}" type="presOf" srcId="{092F64AA-22A4-43DE-957A-08FC03C9D48B}" destId="{4896B1ED-1260-4BA2-8AE3-9CDADDF1864B}" srcOrd="0" destOrd="0" presId="urn:microsoft.com/office/officeart/2005/8/layout/hierarchy2"/>
    <dgm:cxn modelId="{4578029A-2D2F-4FCC-8017-1776A6503400}" srcId="{65B07BA5-98F0-427E-8F29-A742220188A7}" destId="{856E2FB5-20CD-4016-92C3-22591F53CBAC}" srcOrd="0" destOrd="0" parTransId="{91CDD614-C8F0-43D1-B7D1-544B2984068A}" sibTransId="{C20910BE-9CC2-48FA-91B5-94F71A4BD906}"/>
    <dgm:cxn modelId="{9846AFB6-2ACC-4063-813B-0FCA9C8296F2}" type="presOf" srcId="{7EE868BE-423A-44F2-9A55-F6E8D6AC8A0F}" destId="{5E96F042-3947-407B-90FB-B371ADFCE59C}" srcOrd="1" destOrd="0" presId="urn:microsoft.com/office/officeart/2005/8/layout/hierarchy2"/>
    <dgm:cxn modelId="{8B893A9A-BDDB-4CD3-94DA-8FFF10AFDA4F}" srcId="{65B07BA5-98F0-427E-8F29-A742220188A7}" destId="{092F64AA-22A4-43DE-957A-08FC03C9D48B}" srcOrd="1" destOrd="0" parTransId="{AB8C7FC2-3BA4-485C-B36C-07D2C9BE7600}" sibTransId="{C773F0A6-796D-45A6-93E5-58A844C63D5F}"/>
    <dgm:cxn modelId="{4009EBD8-EC34-480F-8548-B729729B4AED}" type="presOf" srcId="{91CDD614-C8F0-43D1-B7D1-544B2984068A}" destId="{01178D22-D1E6-4D22-AB9D-01808C358E28}" srcOrd="1" destOrd="0" presId="urn:microsoft.com/office/officeart/2005/8/layout/hierarchy2"/>
    <dgm:cxn modelId="{DBD3B73C-FDC1-43E1-B140-4A700AA37CA0}" type="presOf" srcId="{AB8C7FC2-3BA4-485C-B36C-07D2C9BE7600}" destId="{846625F4-141A-40B4-A1F0-5611E5A80ECC}" srcOrd="1" destOrd="0" presId="urn:microsoft.com/office/officeart/2005/8/layout/hierarchy2"/>
    <dgm:cxn modelId="{B593B107-F00E-4484-AED7-8142406E1972}" type="presParOf" srcId="{BB644235-769F-49ED-8DF6-EEA64DA881F4}" destId="{9F91638C-0C91-4560-931D-BB37147427A3}" srcOrd="0" destOrd="0" presId="urn:microsoft.com/office/officeart/2005/8/layout/hierarchy2"/>
    <dgm:cxn modelId="{B48EE3DD-FBB4-4C32-A68C-16E40CA75DD7}" type="presParOf" srcId="{9F91638C-0C91-4560-931D-BB37147427A3}" destId="{5FE9A2FA-E919-49A5-BCA7-1BDCEA6EB3E1}" srcOrd="0" destOrd="0" presId="urn:microsoft.com/office/officeart/2005/8/layout/hierarchy2"/>
    <dgm:cxn modelId="{5B8DC2D3-04D0-4D8C-9A66-2B2D846F716C}" type="presParOf" srcId="{9F91638C-0C91-4560-931D-BB37147427A3}" destId="{F21C1F6A-E062-4E15-AD73-9C7DDFFC1F25}" srcOrd="1" destOrd="0" presId="urn:microsoft.com/office/officeart/2005/8/layout/hierarchy2"/>
    <dgm:cxn modelId="{D5C237FE-06E0-4242-AF8E-498DBEF74FD9}" type="presParOf" srcId="{F21C1F6A-E062-4E15-AD73-9C7DDFFC1F25}" destId="{E4436603-0419-4B28-9CDE-D53D98AFFD1C}" srcOrd="0" destOrd="0" presId="urn:microsoft.com/office/officeart/2005/8/layout/hierarchy2"/>
    <dgm:cxn modelId="{1CD38210-7EF1-42EC-8410-DB28BB1922FB}" type="presParOf" srcId="{E4436603-0419-4B28-9CDE-D53D98AFFD1C}" destId="{9B288FCC-FB7D-42FA-8D85-1E54911B5BC6}" srcOrd="0" destOrd="0" presId="urn:microsoft.com/office/officeart/2005/8/layout/hierarchy2"/>
    <dgm:cxn modelId="{55B61108-A1FB-4AE6-BFF1-AEEEAFD3CE5A}" type="presParOf" srcId="{F21C1F6A-E062-4E15-AD73-9C7DDFFC1F25}" destId="{7BA4654C-3DCA-4823-B2F6-D8CEBDD45420}" srcOrd="1" destOrd="0" presId="urn:microsoft.com/office/officeart/2005/8/layout/hierarchy2"/>
    <dgm:cxn modelId="{D476B16D-7818-4163-97D2-50F8104668E1}" type="presParOf" srcId="{7BA4654C-3DCA-4823-B2F6-D8CEBDD45420}" destId="{10761940-A98D-4813-832B-71E24AFB3AA6}" srcOrd="0" destOrd="0" presId="urn:microsoft.com/office/officeart/2005/8/layout/hierarchy2"/>
    <dgm:cxn modelId="{8FF0A474-46AE-479C-AA50-491B9C6343CE}" type="presParOf" srcId="{7BA4654C-3DCA-4823-B2F6-D8CEBDD45420}" destId="{B70E4B65-EED1-434C-BA79-B6306C4CB44A}" srcOrd="1" destOrd="0" presId="urn:microsoft.com/office/officeart/2005/8/layout/hierarchy2"/>
    <dgm:cxn modelId="{2C425543-32FD-4FCD-AA80-A6E0A839D2BF}" type="presParOf" srcId="{F21C1F6A-E062-4E15-AD73-9C7DDFFC1F25}" destId="{A8455ACB-9394-4B7F-B511-19355FE44ECC}" srcOrd="2" destOrd="0" presId="urn:microsoft.com/office/officeart/2005/8/layout/hierarchy2"/>
    <dgm:cxn modelId="{89B7C115-2221-4FA8-AD34-9263FA80AEE5}" type="presParOf" srcId="{A8455ACB-9394-4B7F-B511-19355FE44ECC}" destId="{858DFBA8-71EE-479B-8D4F-576B67B38BE3}" srcOrd="0" destOrd="0" presId="urn:microsoft.com/office/officeart/2005/8/layout/hierarchy2"/>
    <dgm:cxn modelId="{A7E01A5F-14A3-4FF2-905A-6521705A529D}" type="presParOf" srcId="{F21C1F6A-E062-4E15-AD73-9C7DDFFC1F25}" destId="{E6303BFA-0A24-4FAE-B5F1-82D2F1B08381}" srcOrd="3" destOrd="0" presId="urn:microsoft.com/office/officeart/2005/8/layout/hierarchy2"/>
    <dgm:cxn modelId="{4D0811A6-A796-4655-BF7D-4AD5A9594002}" type="presParOf" srcId="{E6303BFA-0A24-4FAE-B5F1-82D2F1B08381}" destId="{7DC4A3C6-8499-4EDA-8BE9-B6ECCFB85B2C}" srcOrd="0" destOrd="0" presId="urn:microsoft.com/office/officeart/2005/8/layout/hierarchy2"/>
    <dgm:cxn modelId="{022C4F68-FA4F-4ECA-8669-7BF8F01D4BF9}" type="presParOf" srcId="{E6303BFA-0A24-4FAE-B5F1-82D2F1B08381}" destId="{453CE57A-3F8A-4919-850A-8A8FF11ED1E3}" srcOrd="1" destOrd="0" presId="urn:microsoft.com/office/officeart/2005/8/layout/hierarchy2"/>
    <dgm:cxn modelId="{78E61D33-668E-4258-9695-BBBA43B241A1}" type="presParOf" srcId="{F21C1F6A-E062-4E15-AD73-9C7DDFFC1F25}" destId="{2BF9DE77-CB07-4822-9E27-EDAF8728EC39}" srcOrd="4" destOrd="0" presId="urn:microsoft.com/office/officeart/2005/8/layout/hierarchy2"/>
    <dgm:cxn modelId="{4CA04AFB-C9B2-466D-A6CC-E5B8A8E766C2}" type="presParOf" srcId="{2BF9DE77-CB07-4822-9E27-EDAF8728EC39}" destId="{31C343B5-A973-42C2-8A8C-9F7EDA21E6A8}" srcOrd="0" destOrd="0" presId="urn:microsoft.com/office/officeart/2005/8/layout/hierarchy2"/>
    <dgm:cxn modelId="{56F3DD04-6568-4C74-AA39-EA5DC4A59806}" type="presParOf" srcId="{F21C1F6A-E062-4E15-AD73-9C7DDFFC1F25}" destId="{F8D8C912-279C-4547-B3F6-52CBF03AB641}" srcOrd="5" destOrd="0" presId="urn:microsoft.com/office/officeart/2005/8/layout/hierarchy2"/>
    <dgm:cxn modelId="{1D8FE862-AA13-4296-83FA-A78786F49EC8}" type="presParOf" srcId="{F8D8C912-279C-4547-B3F6-52CBF03AB641}" destId="{8F70F5ED-0134-4858-AA27-4AAC6A41757E}" srcOrd="0" destOrd="0" presId="urn:microsoft.com/office/officeart/2005/8/layout/hierarchy2"/>
    <dgm:cxn modelId="{FEF7637A-E575-4F66-B6F3-8330C5C97837}" type="presParOf" srcId="{F8D8C912-279C-4547-B3F6-52CBF03AB641}" destId="{08601D5D-E7B8-4166-BEFB-411275C75670}" srcOrd="1" destOrd="0" presId="urn:microsoft.com/office/officeart/2005/8/layout/hierarchy2"/>
    <dgm:cxn modelId="{637AAC1B-6903-41F4-9339-82E9E7A77686}" type="presParOf" srcId="{08601D5D-E7B8-4166-BEFB-411275C75670}" destId="{4330C3A6-8984-400F-B02E-15E216C432C9}" srcOrd="0" destOrd="0" presId="urn:microsoft.com/office/officeart/2005/8/layout/hierarchy2"/>
    <dgm:cxn modelId="{3A634360-9D58-44C7-9869-29B07B58DB21}" type="presParOf" srcId="{4330C3A6-8984-400F-B02E-15E216C432C9}" destId="{01178D22-D1E6-4D22-AB9D-01808C358E28}" srcOrd="0" destOrd="0" presId="urn:microsoft.com/office/officeart/2005/8/layout/hierarchy2"/>
    <dgm:cxn modelId="{AB475A60-FFA9-4C07-8DDB-BA3AAEBCF9DE}" type="presParOf" srcId="{08601D5D-E7B8-4166-BEFB-411275C75670}" destId="{5985B854-70EE-4E5D-BD21-D150AC0C9CE9}" srcOrd="1" destOrd="0" presId="urn:microsoft.com/office/officeart/2005/8/layout/hierarchy2"/>
    <dgm:cxn modelId="{5FB8F954-EE37-4A7A-A6FB-4E7374503AB8}" type="presParOf" srcId="{5985B854-70EE-4E5D-BD21-D150AC0C9CE9}" destId="{C4E95F17-8296-4231-982F-310A167192BD}" srcOrd="0" destOrd="0" presId="urn:microsoft.com/office/officeart/2005/8/layout/hierarchy2"/>
    <dgm:cxn modelId="{B7C85642-5876-4272-B82A-A8797EEF04AD}" type="presParOf" srcId="{5985B854-70EE-4E5D-BD21-D150AC0C9CE9}" destId="{40B2FCFC-ED36-4ACE-A1B1-9187929C7B1A}" srcOrd="1" destOrd="0" presId="urn:microsoft.com/office/officeart/2005/8/layout/hierarchy2"/>
    <dgm:cxn modelId="{3138DE1D-43A3-46DB-BD05-DC309AB8F546}" type="presParOf" srcId="{08601D5D-E7B8-4166-BEFB-411275C75670}" destId="{50CFE6E0-3E6F-4C9F-B1DA-963C91130AB8}" srcOrd="2" destOrd="0" presId="urn:microsoft.com/office/officeart/2005/8/layout/hierarchy2"/>
    <dgm:cxn modelId="{D54D3A7C-F557-4D0D-A126-89295C9CBB3D}" type="presParOf" srcId="{50CFE6E0-3E6F-4C9F-B1DA-963C91130AB8}" destId="{846625F4-141A-40B4-A1F0-5611E5A80ECC}" srcOrd="0" destOrd="0" presId="urn:microsoft.com/office/officeart/2005/8/layout/hierarchy2"/>
    <dgm:cxn modelId="{071E9A4B-132D-4987-B456-BE89CA3C1488}" type="presParOf" srcId="{08601D5D-E7B8-4166-BEFB-411275C75670}" destId="{77940287-A7FB-4D5A-891B-EACDA298BDCF}" srcOrd="3" destOrd="0" presId="urn:microsoft.com/office/officeart/2005/8/layout/hierarchy2"/>
    <dgm:cxn modelId="{AA1CF71B-4359-4D44-82C7-9D5C0F520BF4}" type="presParOf" srcId="{77940287-A7FB-4D5A-891B-EACDA298BDCF}" destId="{4896B1ED-1260-4BA2-8AE3-9CDADDF1864B}" srcOrd="0" destOrd="0" presId="urn:microsoft.com/office/officeart/2005/8/layout/hierarchy2"/>
    <dgm:cxn modelId="{812B10CE-8C99-4DAC-9F1D-BC0138C06ED9}" type="presParOf" srcId="{77940287-A7FB-4D5A-891B-EACDA298BDCF}" destId="{DDBCA907-9298-4D72-8BD8-8B59F33E3E3E}" srcOrd="1" destOrd="0" presId="urn:microsoft.com/office/officeart/2005/8/layout/hierarchy2"/>
    <dgm:cxn modelId="{BB447FC0-7704-4731-AA22-9DF870FE94FE}" type="presParOf" srcId="{08601D5D-E7B8-4166-BEFB-411275C75670}" destId="{821ED906-F8FD-4F8D-9331-6A3044F9EAC6}" srcOrd="4" destOrd="0" presId="urn:microsoft.com/office/officeart/2005/8/layout/hierarchy2"/>
    <dgm:cxn modelId="{6361459D-964A-4A3D-936E-71542DD7815B}" type="presParOf" srcId="{821ED906-F8FD-4F8D-9331-6A3044F9EAC6}" destId="{5E96F042-3947-407B-90FB-B371ADFCE59C}" srcOrd="0" destOrd="0" presId="urn:microsoft.com/office/officeart/2005/8/layout/hierarchy2"/>
    <dgm:cxn modelId="{713488E1-10E7-48D8-8B89-410D23EC7666}" type="presParOf" srcId="{08601D5D-E7B8-4166-BEFB-411275C75670}" destId="{7E3FACC7-43BE-489E-9E2C-BF161511C98F}" srcOrd="5" destOrd="0" presId="urn:microsoft.com/office/officeart/2005/8/layout/hierarchy2"/>
    <dgm:cxn modelId="{1F29C2F1-86EC-462C-B9C9-B2969D582375}" type="presParOf" srcId="{7E3FACC7-43BE-489E-9E2C-BF161511C98F}" destId="{2971B11C-F6B5-484B-BBB3-2A1F942FEB2D}" srcOrd="0" destOrd="0" presId="urn:microsoft.com/office/officeart/2005/8/layout/hierarchy2"/>
    <dgm:cxn modelId="{82D270EA-4699-4528-82E2-2B72D765E97F}" type="presParOf" srcId="{7E3FACC7-43BE-489E-9E2C-BF161511C98F}" destId="{D3D773D7-031D-4A4D-89C7-B5185EDEC4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F97C2-5E5F-450E-A266-63CE44EA654C}">
      <dsp:nvSpPr>
        <dsp:cNvPr id="0" name=""/>
        <dsp:cNvSpPr/>
      </dsp:nvSpPr>
      <dsp:spPr>
        <a:xfrm>
          <a:off x="297378" y="122676"/>
          <a:ext cx="2042954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文件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网络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进程通讯</a:t>
          </a:r>
          <a:endParaRPr lang="zh-CN" altLang="en-US" sz="1300" kern="1200" dirty="0"/>
        </a:p>
      </dsp:txBody>
      <dsp:txXfrm>
        <a:off x="808117" y="335702"/>
        <a:ext cx="1035154" cy="994123"/>
      </dsp:txXfrm>
    </dsp:sp>
    <dsp:sp modelId="{893AA4B0-00A2-4531-948B-57DE7FEF60BC}">
      <dsp:nvSpPr>
        <dsp:cNvPr id="0" name=""/>
        <dsp:cNvSpPr/>
      </dsp:nvSpPr>
      <dsp:spPr>
        <a:xfrm>
          <a:off x="0" y="419696"/>
          <a:ext cx="812340" cy="812340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外部输入</a:t>
          </a:r>
          <a:endParaRPr lang="zh-CN" altLang="en-US" sz="1300" kern="1200" dirty="0"/>
        </a:p>
      </dsp:txBody>
      <dsp:txXfrm>
        <a:off x="118964" y="538660"/>
        <a:ext cx="574412" cy="574412"/>
      </dsp:txXfrm>
    </dsp:sp>
    <dsp:sp modelId="{458C52B4-4D9C-47FE-9057-F12ED78CDAB5}">
      <dsp:nvSpPr>
        <dsp:cNvPr id="0" name=""/>
        <dsp:cNvSpPr/>
      </dsp:nvSpPr>
      <dsp:spPr>
        <a:xfrm>
          <a:off x="2750126" y="118004"/>
          <a:ext cx="1624680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读取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写入</a:t>
          </a:r>
          <a:endParaRPr lang="zh-CN" altLang="en-US" sz="1300" kern="1200" dirty="0"/>
        </a:p>
      </dsp:txBody>
      <dsp:txXfrm>
        <a:off x="3156296" y="331030"/>
        <a:ext cx="792032" cy="994123"/>
      </dsp:txXfrm>
    </dsp:sp>
    <dsp:sp modelId="{7F6ADA6E-AF06-48DA-A23D-30068CC6D2EC}">
      <dsp:nvSpPr>
        <dsp:cNvPr id="0" name=""/>
        <dsp:cNvSpPr/>
      </dsp:nvSpPr>
      <dsp:spPr>
        <a:xfrm>
          <a:off x="2343956" y="421921"/>
          <a:ext cx="812340" cy="81234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处理</a:t>
          </a:r>
          <a:endParaRPr lang="zh-CN" altLang="en-US" sz="1300" kern="1200" dirty="0"/>
        </a:p>
      </dsp:txBody>
      <dsp:txXfrm>
        <a:off x="2462920" y="540885"/>
        <a:ext cx="574412" cy="574412"/>
      </dsp:txXfrm>
    </dsp:sp>
    <dsp:sp modelId="{617D1B62-86F2-47A2-A085-0A3CAE7CB3DB}">
      <dsp:nvSpPr>
        <dsp:cNvPr id="0" name=""/>
        <dsp:cNvSpPr/>
      </dsp:nvSpPr>
      <dsp:spPr>
        <a:xfrm>
          <a:off x="4553810" y="144021"/>
          <a:ext cx="2286949" cy="1420175"/>
        </a:xfrm>
        <a:prstGeom prst="rightArrow">
          <a:avLst>
            <a:gd name="adj1" fmla="val 7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屏幕显示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文件保存</a:t>
          </a:r>
          <a:endParaRPr lang="zh-CN" altLang="en-US" sz="1300" kern="1200" dirty="0"/>
        </a:p>
      </dsp:txBody>
      <dsp:txXfrm>
        <a:off x="5125548" y="357047"/>
        <a:ext cx="1218150" cy="994123"/>
      </dsp:txXfrm>
    </dsp:sp>
    <dsp:sp modelId="{33AF2F82-9BEA-48E0-8FCA-B46239200DBA}">
      <dsp:nvSpPr>
        <dsp:cNvPr id="0" name=""/>
        <dsp:cNvSpPr/>
      </dsp:nvSpPr>
      <dsp:spPr>
        <a:xfrm>
          <a:off x="4392491" y="432051"/>
          <a:ext cx="812340" cy="81234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外部输出</a:t>
          </a:r>
          <a:endParaRPr lang="zh-CN" altLang="en-US" sz="1300" kern="1200" dirty="0"/>
        </a:p>
      </dsp:txBody>
      <dsp:txXfrm>
        <a:off x="4511455" y="551015"/>
        <a:ext cx="574412" cy="57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F4862-B899-4FD6-93F5-F756801CC4C5}">
      <dsp:nvSpPr>
        <dsp:cNvPr id="0" name=""/>
        <dsp:cNvSpPr/>
      </dsp:nvSpPr>
      <dsp:spPr>
        <a:xfrm>
          <a:off x="1766" y="580448"/>
          <a:ext cx="1572450" cy="423278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3405" y="580448"/>
        <a:ext cx="1149172" cy="423278"/>
      </dsp:txXfrm>
    </dsp:sp>
    <dsp:sp modelId="{68145190-D551-46D9-B237-386F1C56FD72}">
      <dsp:nvSpPr>
        <dsp:cNvPr id="0" name=""/>
        <dsp:cNvSpPr/>
      </dsp:nvSpPr>
      <dsp:spPr>
        <a:xfrm>
          <a:off x="1416971" y="570504"/>
          <a:ext cx="1572450" cy="443166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外部输入</a:t>
          </a:r>
          <a:endParaRPr lang="zh-CN" altLang="en-US" sz="1700" kern="1200" dirty="0"/>
        </a:p>
      </dsp:txBody>
      <dsp:txXfrm>
        <a:off x="1638554" y="570504"/>
        <a:ext cx="1129284" cy="443166"/>
      </dsp:txXfrm>
    </dsp:sp>
    <dsp:sp modelId="{61D34FE0-96D7-479F-9096-89BF985F31F1}">
      <dsp:nvSpPr>
        <dsp:cNvPr id="0" name=""/>
        <dsp:cNvSpPr/>
      </dsp:nvSpPr>
      <dsp:spPr>
        <a:xfrm>
          <a:off x="2832176" y="570504"/>
          <a:ext cx="1572450" cy="44316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处理</a:t>
          </a:r>
          <a:endParaRPr lang="zh-CN" altLang="en-US" sz="1700" kern="1200" dirty="0"/>
        </a:p>
      </dsp:txBody>
      <dsp:txXfrm>
        <a:off x="3053759" y="570504"/>
        <a:ext cx="1129284" cy="443166"/>
      </dsp:txXfrm>
    </dsp:sp>
    <dsp:sp modelId="{E0BFB1C2-05E9-4806-B6A0-2425D014032E}">
      <dsp:nvSpPr>
        <dsp:cNvPr id="0" name=""/>
        <dsp:cNvSpPr/>
      </dsp:nvSpPr>
      <dsp:spPr>
        <a:xfrm>
          <a:off x="4247382" y="570504"/>
          <a:ext cx="1572450" cy="4431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外部输出</a:t>
          </a:r>
          <a:endParaRPr lang="zh-CN" altLang="en-US" sz="1700" kern="1200" dirty="0"/>
        </a:p>
      </dsp:txBody>
      <dsp:txXfrm>
        <a:off x="4468965" y="570504"/>
        <a:ext cx="1129284" cy="443166"/>
      </dsp:txXfrm>
    </dsp:sp>
    <dsp:sp modelId="{F5F5A9AC-7E69-4CC8-9BA0-CA327677D7BD}">
      <dsp:nvSpPr>
        <dsp:cNvPr id="0" name=""/>
        <dsp:cNvSpPr/>
      </dsp:nvSpPr>
      <dsp:spPr>
        <a:xfrm>
          <a:off x="5662587" y="580448"/>
          <a:ext cx="1572450" cy="423278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5874226" y="580448"/>
        <a:ext cx="1149172" cy="42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580A-E570-4ACB-A613-E9C2B63C3A14}">
      <dsp:nvSpPr>
        <dsp:cNvPr id="0" name=""/>
        <dsp:cNvSpPr/>
      </dsp:nvSpPr>
      <dsp:spPr>
        <a:xfrm>
          <a:off x="0" y="19043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根据流的方向分类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59399" y="249834"/>
        <a:ext cx="8110802" cy="1098002"/>
      </dsp:txXfrm>
    </dsp:sp>
    <dsp:sp modelId="{CB9F2894-E9EC-492F-AD3E-D1394C233808}">
      <dsp:nvSpPr>
        <dsp:cNvPr id="0" name=""/>
        <dsp:cNvSpPr/>
      </dsp:nvSpPr>
      <dsp:spPr>
        <a:xfrm>
          <a:off x="0" y="1644656"/>
          <a:ext cx="8229600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输入流：可以</a:t>
          </a:r>
          <a:r>
            <a:rPr lang="zh-CN" altLang="en-US" sz="2800" b="0" i="0" kern="1200" dirty="0" smtClean="0"/>
            <a:t>从流中读取信息，但不能写它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输出流：可以向</a:t>
          </a:r>
          <a:r>
            <a:rPr lang="zh-CN" altLang="en-US" sz="2800" b="0" i="0" kern="1200" dirty="0" smtClean="0"/>
            <a:t>流中写入信息，但不能读它</a:t>
          </a:r>
          <a:endParaRPr lang="zh-CN" altLang="en-US" sz="2800" kern="1200" dirty="0"/>
        </a:p>
      </dsp:txBody>
      <dsp:txXfrm>
        <a:off x="0" y="1644656"/>
        <a:ext cx="8229600" cy="1311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FD4D-760E-4864-B08F-F11B6304B69A}">
      <dsp:nvSpPr>
        <dsp:cNvPr id="0" name=""/>
        <dsp:cNvSpPr/>
      </dsp:nvSpPr>
      <dsp:spPr>
        <a:xfrm>
          <a:off x="0" y="2802"/>
          <a:ext cx="8229600" cy="959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ysClr val="windowText" lastClr="000000"/>
              </a:solidFill>
            </a:rPr>
            <a:t>根据操纵对象的类型分类</a:t>
          </a:r>
          <a:endParaRPr lang="zh-CN" altLang="en-US" sz="3600" kern="1200" dirty="0">
            <a:solidFill>
              <a:sysClr val="windowText" lastClr="000000"/>
            </a:solidFill>
          </a:endParaRPr>
        </a:p>
      </dsp:txBody>
      <dsp:txXfrm>
        <a:off x="46826" y="49628"/>
        <a:ext cx="8135948" cy="865587"/>
      </dsp:txXfrm>
    </dsp:sp>
    <dsp:sp modelId="{6F018A9B-6575-4C72-8D8A-AA4C5D36E164}">
      <dsp:nvSpPr>
        <dsp:cNvPr id="0" name=""/>
        <dsp:cNvSpPr/>
      </dsp:nvSpPr>
      <dsp:spPr>
        <a:xfrm>
          <a:off x="0" y="962041"/>
          <a:ext cx="8229600" cy="2599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字符</a:t>
          </a:r>
          <a:r>
            <a:rPr lang="zh-CN" altLang="en-US" sz="2800" kern="1200" dirty="0" smtClean="0"/>
            <a:t>，</a:t>
          </a:r>
          <a:r>
            <a:rPr lang="zh-CN" altLang="en-US" sz="2800" b="0" i="0" kern="1200" dirty="0" smtClean="0"/>
            <a:t>因为数据编码的不同，而有了对字符进行高效操作的流对象。本质其实就是基于字节流读取时，去查了指定的码表。读取的字节数由字符编码确定。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字节流：读取单位为</a:t>
          </a:r>
          <a:r>
            <a:rPr lang="zh-CN" altLang="en-US" sz="2800" b="1" kern="1200" dirty="0" smtClean="0">
              <a:solidFill>
                <a:srgbClr val="FF0000"/>
              </a:solidFill>
            </a:rPr>
            <a:t>字节</a:t>
          </a:r>
          <a:r>
            <a:rPr lang="zh-CN" altLang="en-US" sz="2800" kern="1200" dirty="0" smtClean="0"/>
            <a:t>，一般用于文件传输</a:t>
          </a:r>
          <a:endParaRPr lang="zh-CN" altLang="en-US" sz="2800" kern="1200" dirty="0"/>
        </a:p>
      </dsp:txBody>
      <dsp:txXfrm>
        <a:off x="0" y="962041"/>
        <a:ext cx="8229600" cy="25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540035" y="1005738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65566" y="1031269"/>
        <a:ext cx="1692302" cy="820620"/>
      </dsp:txXfrm>
    </dsp:sp>
    <dsp:sp modelId="{E4436603-0419-4B28-9CDE-D53D98AFFD1C}">
      <dsp:nvSpPr>
        <dsp:cNvPr id="0" name=""/>
        <dsp:cNvSpPr/>
      </dsp:nvSpPr>
      <dsp:spPr>
        <a:xfrm rot="18289469">
          <a:off x="2021506" y="917181"/>
          <a:ext cx="1221133" cy="46360"/>
        </a:xfrm>
        <a:custGeom>
          <a:avLst/>
          <a:gdLst/>
          <a:ahLst/>
          <a:cxnLst/>
          <a:rect l="0" t="0" r="0" b="0"/>
          <a:pathLst>
            <a:path>
              <a:moveTo>
                <a:pt x="0" y="23180"/>
              </a:moveTo>
              <a:lnTo>
                <a:pt x="1221133" y="23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601544" y="909833"/>
        <a:ext cx="61056" cy="61056"/>
      </dsp:txXfrm>
    </dsp:sp>
    <dsp:sp modelId="{10761940-A98D-4813-832B-71E24AFB3AA6}">
      <dsp:nvSpPr>
        <dsp:cNvPr id="0" name=""/>
        <dsp:cNvSpPr/>
      </dsp:nvSpPr>
      <dsp:spPr>
        <a:xfrm>
          <a:off x="2980745" y="3303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06276" y="28834"/>
        <a:ext cx="1692302" cy="820620"/>
      </dsp:txXfrm>
    </dsp:sp>
    <dsp:sp modelId="{A8455ACB-9394-4B7F-B511-19355FE44ECC}">
      <dsp:nvSpPr>
        <dsp:cNvPr id="0" name=""/>
        <dsp:cNvSpPr/>
      </dsp:nvSpPr>
      <dsp:spPr>
        <a:xfrm>
          <a:off x="2283399" y="1418398"/>
          <a:ext cx="697345" cy="46360"/>
        </a:xfrm>
        <a:custGeom>
          <a:avLst/>
          <a:gdLst/>
          <a:ahLst/>
          <a:cxnLst/>
          <a:rect l="0" t="0" r="0" b="0"/>
          <a:pathLst>
            <a:path>
              <a:moveTo>
                <a:pt x="0" y="23180"/>
              </a:moveTo>
              <a:lnTo>
                <a:pt x="697345" y="23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614639" y="1424145"/>
        <a:ext cx="34867" cy="34867"/>
      </dsp:txXfrm>
    </dsp:sp>
    <dsp:sp modelId="{7DC4A3C6-8499-4EDA-8BE9-B6ECCFB85B2C}">
      <dsp:nvSpPr>
        <dsp:cNvPr id="0" name=""/>
        <dsp:cNvSpPr/>
      </dsp:nvSpPr>
      <dsp:spPr>
        <a:xfrm>
          <a:off x="2980745" y="1005738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06276" y="1031269"/>
        <a:ext cx="1692302" cy="820620"/>
      </dsp:txXfrm>
    </dsp:sp>
    <dsp:sp modelId="{2BF9DE77-CB07-4822-9E27-EDAF8728EC39}">
      <dsp:nvSpPr>
        <dsp:cNvPr id="0" name=""/>
        <dsp:cNvSpPr/>
      </dsp:nvSpPr>
      <dsp:spPr>
        <a:xfrm rot="3310531">
          <a:off x="2021506" y="1919616"/>
          <a:ext cx="1221133" cy="46360"/>
        </a:xfrm>
        <a:custGeom>
          <a:avLst/>
          <a:gdLst/>
          <a:ahLst/>
          <a:cxnLst/>
          <a:rect l="0" t="0" r="0" b="0"/>
          <a:pathLst>
            <a:path>
              <a:moveTo>
                <a:pt x="0" y="23180"/>
              </a:moveTo>
              <a:lnTo>
                <a:pt x="1221133" y="231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601544" y="1912268"/>
        <a:ext cx="61056" cy="61056"/>
      </dsp:txXfrm>
    </dsp:sp>
    <dsp:sp modelId="{8F70F5ED-0134-4858-AA27-4AAC6A41757E}">
      <dsp:nvSpPr>
        <dsp:cNvPr id="0" name=""/>
        <dsp:cNvSpPr/>
      </dsp:nvSpPr>
      <dsp:spPr>
        <a:xfrm>
          <a:off x="2980745" y="2008172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06276" y="2033703"/>
        <a:ext cx="1692302" cy="820620"/>
      </dsp:txXfrm>
    </dsp:sp>
    <dsp:sp modelId="{4330C3A6-8984-400F-B02E-15E216C432C9}">
      <dsp:nvSpPr>
        <dsp:cNvPr id="0" name=""/>
        <dsp:cNvSpPr/>
      </dsp:nvSpPr>
      <dsp:spPr>
        <a:xfrm rot="19457599">
          <a:off x="4643391" y="2170224"/>
          <a:ext cx="858784" cy="46360"/>
        </a:xfrm>
        <a:custGeom>
          <a:avLst/>
          <a:gdLst/>
          <a:ahLst/>
          <a:cxnLst/>
          <a:rect l="0" t="0" r="0" b="0"/>
          <a:pathLst>
            <a:path>
              <a:moveTo>
                <a:pt x="0" y="23180"/>
              </a:moveTo>
              <a:lnTo>
                <a:pt x="858784" y="231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5051313" y="2171935"/>
        <a:ext cx="42939" cy="42939"/>
      </dsp:txXfrm>
    </dsp:sp>
    <dsp:sp modelId="{C4E95F17-8296-4231-982F-310A167192BD}">
      <dsp:nvSpPr>
        <dsp:cNvPr id="0" name=""/>
        <dsp:cNvSpPr/>
      </dsp:nvSpPr>
      <dsp:spPr>
        <a:xfrm>
          <a:off x="5421456" y="1506955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446987" y="1532486"/>
        <a:ext cx="1692302" cy="820620"/>
      </dsp:txXfrm>
    </dsp:sp>
    <dsp:sp modelId="{4DDDE131-B477-4730-8C92-1E26C988E148}">
      <dsp:nvSpPr>
        <dsp:cNvPr id="0" name=""/>
        <dsp:cNvSpPr/>
      </dsp:nvSpPr>
      <dsp:spPr>
        <a:xfrm rot="2142401">
          <a:off x="4643391" y="2671442"/>
          <a:ext cx="858784" cy="46360"/>
        </a:xfrm>
        <a:custGeom>
          <a:avLst/>
          <a:gdLst/>
          <a:ahLst/>
          <a:cxnLst/>
          <a:rect l="0" t="0" r="0" b="0"/>
          <a:pathLst>
            <a:path>
              <a:moveTo>
                <a:pt x="0" y="23180"/>
              </a:moveTo>
              <a:lnTo>
                <a:pt x="858784" y="231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51313" y="2673153"/>
        <a:ext cx="42939" cy="42939"/>
      </dsp:txXfrm>
    </dsp:sp>
    <dsp:sp modelId="{0EBD4643-50EE-4AB3-9A03-A8ED75FE56B6}">
      <dsp:nvSpPr>
        <dsp:cNvPr id="0" name=""/>
        <dsp:cNvSpPr/>
      </dsp:nvSpPr>
      <dsp:spPr>
        <a:xfrm>
          <a:off x="5421456" y="2509390"/>
          <a:ext cx="1743364" cy="87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DataInputStream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446987" y="2534921"/>
        <a:ext cx="1692302" cy="820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966631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988874" y="898054"/>
        <a:ext cx="1474354" cy="714934"/>
      </dsp:txXfrm>
    </dsp:sp>
    <dsp:sp modelId="{E4436603-0419-4B28-9CDE-D53D98AFFD1C}">
      <dsp:nvSpPr>
        <dsp:cNvPr id="0" name=""/>
        <dsp:cNvSpPr/>
      </dsp:nvSpPr>
      <dsp:spPr>
        <a:xfrm rot="18289469">
          <a:off x="2257306" y="798659"/>
          <a:ext cx="106386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6386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62643" y="792258"/>
        <a:ext cx="53193" cy="53193"/>
      </dsp:txXfrm>
    </dsp:sp>
    <dsp:sp modelId="{10761940-A98D-4813-832B-71E24AFB3AA6}">
      <dsp:nvSpPr>
        <dsp:cNvPr id="0" name=""/>
        <dsp:cNvSpPr/>
      </dsp:nvSpPr>
      <dsp:spPr>
        <a:xfrm>
          <a:off x="3093007" y="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ByteArray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24720"/>
        <a:ext cx="1474354" cy="714934"/>
      </dsp:txXfrm>
    </dsp:sp>
    <dsp:sp modelId="{A8455ACB-9394-4B7F-B511-19355FE44ECC}">
      <dsp:nvSpPr>
        <dsp:cNvPr id="0" name=""/>
        <dsp:cNvSpPr/>
      </dsp:nvSpPr>
      <dsp:spPr>
        <a:xfrm>
          <a:off x="2485471" y="1235326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74051" y="1240332"/>
        <a:ext cx="30376" cy="30376"/>
      </dsp:txXfrm>
    </dsp:sp>
    <dsp:sp modelId="{7DC4A3C6-8499-4EDA-8BE9-B6ECCFB85B2C}">
      <dsp:nvSpPr>
        <dsp:cNvPr id="0" name=""/>
        <dsp:cNvSpPr/>
      </dsp:nvSpPr>
      <dsp:spPr>
        <a:xfrm>
          <a:off x="3093007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>
              <a:solidFill>
                <a:sysClr val="windowText" lastClr="000000"/>
              </a:solidFill>
            </a:rPr>
            <a:t>File</a:t>
          </a:r>
          <a:r>
            <a:rPr lang="en-US" altLang="zh-CN" sz="1600" b="0" i="0" kern="1200" dirty="0" err="1" smtClean="0">
              <a:solidFill>
                <a:sysClr val="windowText" lastClr="000000"/>
              </a:solidFill>
            </a:rPr>
            <a:t>Out</a:t>
          </a:r>
          <a:r>
            <a:rPr lang="en-US" sz="1600" b="0" i="0" kern="1200" dirty="0" err="1" smtClean="0">
              <a:solidFill>
                <a:sysClr val="windowText" lastClr="000000"/>
              </a:solidFill>
            </a:rPr>
            <a:t>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898054"/>
        <a:ext cx="1474354" cy="714934"/>
      </dsp:txXfrm>
    </dsp:sp>
    <dsp:sp modelId="{2BF9DE77-CB07-4822-9E27-EDAF8728EC39}">
      <dsp:nvSpPr>
        <dsp:cNvPr id="0" name=""/>
        <dsp:cNvSpPr/>
      </dsp:nvSpPr>
      <dsp:spPr>
        <a:xfrm rot="3310531">
          <a:off x="2257306" y="1671992"/>
          <a:ext cx="106386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63866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2762643" y="1665591"/>
        <a:ext cx="53193" cy="53193"/>
      </dsp:txXfrm>
    </dsp:sp>
    <dsp:sp modelId="{8F70F5ED-0134-4858-AA27-4AAC6A41757E}">
      <dsp:nvSpPr>
        <dsp:cNvPr id="0" name=""/>
        <dsp:cNvSpPr/>
      </dsp:nvSpPr>
      <dsp:spPr>
        <a:xfrm>
          <a:off x="3093007" y="1749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FilterOutputStream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115250" y="1771387"/>
        <a:ext cx="1474354" cy="714934"/>
      </dsp:txXfrm>
    </dsp:sp>
    <dsp:sp modelId="{4330C3A6-8984-400F-B02E-15E216C432C9}">
      <dsp:nvSpPr>
        <dsp:cNvPr id="0" name=""/>
        <dsp:cNvSpPr/>
      </dsp:nvSpPr>
      <dsp:spPr>
        <a:xfrm rot="18289469">
          <a:off x="4383683" y="1671992"/>
          <a:ext cx="106386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6386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4889019" y="1665591"/>
        <a:ext cx="53193" cy="53193"/>
      </dsp:txXfrm>
    </dsp:sp>
    <dsp:sp modelId="{C4E95F17-8296-4231-982F-310A167192BD}">
      <dsp:nvSpPr>
        <dsp:cNvPr id="0" name=""/>
        <dsp:cNvSpPr/>
      </dsp:nvSpPr>
      <dsp:spPr>
        <a:xfrm>
          <a:off x="5219384" y="875811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898054"/>
        <a:ext cx="1474354" cy="714934"/>
      </dsp:txXfrm>
    </dsp:sp>
    <dsp:sp modelId="{50CFE6E0-3E6F-4C9F-B1DA-963C91130AB8}">
      <dsp:nvSpPr>
        <dsp:cNvPr id="0" name=""/>
        <dsp:cNvSpPr/>
      </dsp:nvSpPr>
      <dsp:spPr>
        <a:xfrm>
          <a:off x="4611848" y="2108659"/>
          <a:ext cx="60753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0753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00427" y="2113666"/>
        <a:ext cx="30376" cy="30376"/>
      </dsp:txXfrm>
    </dsp:sp>
    <dsp:sp modelId="{4896B1ED-1260-4BA2-8AE3-9CDADDF1864B}">
      <dsp:nvSpPr>
        <dsp:cNvPr id="0" name=""/>
        <dsp:cNvSpPr/>
      </dsp:nvSpPr>
      <dsp:spPr>
        <a:xfrm>
          <a:off x="5219384" y="1749144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DataOutputStream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1771387"/>
        <a:ext cx="1474354" cy="714934"/>
      </dsp:txXfrm>
    </dsp:sp>
    <dsp:sp modelId="{821ED906-F8FD-4F8D-9331-6A3044F9EAC6}">
      <dsp:nvSpPr>
        <dsp:cNvPr id="0" name=""/>
        <dsp:cNvSpPr/>
      </dsp:nvSpPr>
      <dsp:spPr>
        <a:xfrm rot="3310531">
          <a:off x="4383683" y="2545326"/>
          <a:ext cx="106386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63866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89019" y="2538924"/>
        <a:ext cx="53193" cy="53193"/>
      </dsp:txXfrm>
    </dsp:sp>
    <dsp:sp modelId="{2971B11C-F6B5-484B-BBB3-2A1F942FEB2D}">
      <dsp:nvSpPr>
        <dsp:cNvPr id="0" name=""/>
        <dsp:cNvSpPr/>
      </dsp:nvSpPr>
      <dsp:spPr>
        <a:xfrm>
          <a:off x="5219384" y="2622477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PrintStream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41627" y="2644720"/>
        <a:ext cx="1474354" cy="71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</a:t>
            </a:r>
            <a:r>
              <a:rPr lang="zh-CN" altLang="en-US" baseline="0" dirty="0" smtClean="0"/>
              <a:t>图</a:t>
            </a:r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89885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78001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05040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type hierarchy</a:t>
            </a:r>
            <a:r>
              <a:rPr lang="zh-CN" altLang="en-US" baseline="0" dirty="0" smtClean="0"/>
              <a:t>，可以看到类的继承图</a:t>
            </a:r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FilterInputStream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的作用是用来封装其他的输入流，并为它们提供了额外的功能，它的常用的子类有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BufferedInputStream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DataInputStream</a:t>
            </a:r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的作用是用来封装其他的输出流，并为它们提供额外的功能，主要包括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DataOutputStream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PrintStream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29089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</a:t>
            </a:r>
            <a:r>
              <a:rPr lang="en-US" altLang="zh-CN" dirty="0" smtClean="0"/>
              <a:t>1.8.0 </a:t>
            </a:r>
            <a:r>
              <a:rPr lang="zh-CN" altLang="en-US" dirty="0" smtClean="0"/>
              <a:t>文档</a:t>
            </a:r>
          </a:p>
          <a:p>
            <a:r>
              <a:rPr lang="en-US" altLang="zh-CN" dirty="0" smtClean="0"/>
              <a:t>mark</a:t>
            </a:r>
          </a:p>
          <a:p>
            <a:r>
              <a:rPr lang="en-US" altLang="zh-CN" dirty="0" smtClean="0"/>
              <a:t>public 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：在此输入流中标记当前的位置。</a:t>
            </a:r>
            <a:endParaRPr lang="en-US" altLang="zh-CN" dirty="0" smtClean="0"/>
          </a:p>
          <a:p>
            <a:r>
              <a:rPr lang="en-US" altLang="zh-CN" dirty="0" smtClean="0"/>
              <a:t>reset</a:t>
            </a:r>
          </a:p>
          <a:p>
            <a:r>
              <a:rPr lang="en-US" altLang="zh-CN" dirty="0" smtClean="0"/>
              <a:t>public void reset() throws </a:t>
            </a:r>
            <a:r>
              <a:rPr lang="en-US" altLang="zh-CN" dirty="0" err="1" smtClean="0"/>
              <a:t>IOException</a:t>
            </a:r>
            <a:r>
              <a:rPr lang="zh-CN" altLang="en-US" dirty="0" smtClean="0"/>
              <a:t>：将此流重新定位到对此输入流最后调用 </a:t>
            </a:r>
            <a:r>
              <a:rPr lang="en-US" altLang="zh-CN" dirty="0" smtClean="0"/>
              <a:t>mark </a:t>
            </a:r>
            <a:r>
              <a:rPr lang="zh-CN" altLang="en-US" dirty="0" smtClean="0"/>
              <a:t>方法时的位置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9061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6516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中最重要的基本概念之一。文件读写、网络收发、进程通信，几乎所有需要输入输出的地方，都要用到流。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流是做什么用的呢？就是做输入输出用的。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184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输入输出要用“流”这种方式呢？因为程序输入输出的基本单位是字节，输入就是获取一串字节，输出就是发送一串字节。但是很多情况下，程序不可能接收所有的字节之后再进行处理，而是接收一点处理一点。比方你下载魔兽世界，不可能全部下载到内存里再保存到硬盘上，而是下载一点就保存一点。这时，流这种方式就非常适合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2380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9147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614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6095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8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1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3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22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3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0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3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随机存取文件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RandomAccessFile</a:t>
            </a:r>
            <a:r>
              <a:rPr lang="zh-CN" altLang="en-US" dirty="0" smtClean="0"/>
              <a:t>类封装了字节流操作，方便实现随机读取文件的某一个部分。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此类只能操纵文件，通过文件的路径或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可以对文件进行读写操作，实例化时指明读写模式</a:t>
            </a:r>
            <a:endParaRPr lang="en-US" altLang="zh-CN" dirty="0" smtClean="0"/>
          </a:p>
          <a:p>
            <a:r>
              <a:rPr lang="zh-CN" altLang="en-US" dirty="0" smtClean="0"/>
              <a:t>常用的方法有：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</a:t>
            </a:r>
            <a:r>
              <a:rPr lang="en-US" altLang="zh-CN" dirty="0" err="1" smtClean="0"/>
              <a:t>getFilePointer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void seek(long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long length();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readBoolean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readChar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writeBoolean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writeByte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v)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143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-I/O</a:t>
            </a:r>
            <a:r>
              <a:rPr lang="zh-CN" altLang="en-US" smtClean="0"/>
              <a:t>和流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en-US" altLang="zh-CN" smtClean="0"/>
          </a:p>
          <a:p>
            <a:r>
              <a:rPr lang="zh-CN" altLang="en-US" smtClean="0"/>
              <a:t>流的分类</a:t>
            </a:r>
            <a:endParaRPr lang="en-US" altLang="zh-CN" smtClean="0"/>
          </a:p>
          <a:p>
            <a:r>
              <a:rPr lang="zh-CN" altLang="en-US" smtClean="0"/>
              <a:t>流的处理相关类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流的作用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程序如何与外部资源进行交互呢？</a:t>
            </a:r>
            <a:endParaRPr lang="en-US" altLang="zh-CN" smtClean="0"/>
          </a:p>
          <a:p>
            <a:r>
              <a:rPr lang="zh-CN" altLang="en-US" smtClean="0"/>
              <a:t>例如：我希望读取本地的一个文本文件显示在屏幕上怎么办呢？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331640" y="2780928"/>
          <a:ext cx="6840760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91880" y="2420888"/>
            <a:ext cx="2376264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4928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08431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程序与外部交互的主要手段就是流！！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7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中使用为什么输入输出要用“流”这种方式呢？</a:t>
            </a:r>
            <a:endParaRPr lang="en-US" altLang="zh-CN" smtClean="0"/>
          </a:p>
          <a:p>
            <a:r>
              <a:rPr lang="zh-CN" altLang="en-US" smtClean="0"/>
              <a:t>因为程序输入输出的基本单位是字节，输入就是获取一串字节，输出就是发送一串字节。但是很多情况下，程序不可能接收所有的字节之后再进行处理，而是接收一点处理一点。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899592" y="3501008"/>
          <a:ext cx="723680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3419872" y="3356992"/>
            <a:ext cx="2376264" cy="1472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342900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00545"/>
            <a:ext cx="1581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42" y="4912020"/>
            <a:ext cx="2608696" cy="181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0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766940"/>
              </p:ext>
            </p:extLst>
          </p:nvPr>
        </p:nvGraphicFramePr>
        <p:xfrm>
          <a:off x="395536" y="1340768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流的分类</a:t>
            </a:r>
            <a:endParaRPr lang="zh-CN" altLang="en-US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49957"/>
              </p:ext>
            </p:extLst>
          </p:nvPr>
        </p:nvGraphicFramePr>
        <p:xfrm>
          <a:off x="457200" y="1160463"/>
          <a:ext cx="8229600" cy="35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013176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只要处理纯文本数据，优先考虑字符流，其他的形式采用字节流。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中流的处理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中对于不同的流提供了相应的处理类：</a:t>
            </a:r>
            <a:endParaRPr lang="en-US" altLang="zh-CN" smtClean="0"/>
          </a:p>
          <a:p>
            <a:pPr lvl="1"/>
            <a:r>
              <a:rPr lang="zh-CN" altLang="en-US" smtClean="0"/>
              <a:t>字节输入流：</a:t>
            </a:r>
            <a:r>
              <a:rPr lang="en-US" altLang="zh-CN" smtClean="0"/>
              <a:t>InputStream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字节输出流：</a:t>
            </a:r>
            <a:r>
              <a:rPr lang="en-US" altLang="zh-CN" smtClean="0"/>
              <a:t>OutputStream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字符输入流：</a:t>
            </a:r>
            <a:r>
              <a:rPr lang="en-US" altLang="zh-CN" smtClean="0"/>
              <a:t>Reader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zh-CN" altLang="en-US" smtClean="0"/>
              <a:t>字符输出流：</a:t>
            </a:r>
            <a:r>
              <a:rPr lang="en-US" altLang="zh-CN" smtClean="0"/>
              <a:t>Writer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83568" y="3645024"/>
          <a:ext cx="8077199" cy="17372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599"/>
                <a:gridCol w="3352800"/>
                <a:gridCol w="2971800"/>
              </a:tblGrid>
              <a:tr h="578908"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字节流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字符流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输入流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InputStream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Reader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输出流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OutputStream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Writer</a:t>
                      </a:r>
                      <a:endParaRPr lang="zh-CN" altLang="en-US" sz="3200" b="1" dirty="0"/>
                    </a:p>
                  </a:txBody>
                  <a:tcPr marL="91442" marR="91442" marT="45703" marB="457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字节流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字节流简介</a:t>
            </a:r>
            <a:endParaRPr lang="en-US" altLang="zh-CN" smtClean="0"/>
          </a:p>
          <a:p>
            <a:r>
              <a:rPr lang="zh-CN" altLang="en-US" smtClean="0"/>
              <a:t>输入字节流</a:t>
            </a:r>
            <a:r>
              <a:rPr lang="en-US" altLang="zh-CN" smtClean="0"/>
              <a:t>InputStream</a:t>
            </a:r>
          </a:p>
          <a:p>
            <a:r>
              <a:rPr lang="zh-CN" altLang="en-US" smtClean="0"/>
              <a:t>输出字节流</a:t>
            </a:r>
            <a:r>
              <a:rPr lang="en-US" altLang="zh-CN" smtClean="0"/>
              <a:t>OutputStream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44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字节流的输入输出主要以字节为单位。主要用于外部设备中文件的读取和外部设备中文件的显示。</a:t>
            </a:r>
            <a:endParaRPr lang="en-US" altLang="zh-CN" smtClean="0"/>
          </a:p>
          <a:p>
            <a:r>
              <a:rPr lang="zh-CN" altLang="en-US" smtClean="0"/>
              <a:t>外部文件的类型有多种：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563888" y="3933056"/>
            <a:ext cx="1944216" cy="720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Java</a:t>
            </a:r>
            <a:r>
              <a:rPr lang="zh-CN" altLang="en-US" dirty="0" smtClean="0"/>
              <a:t>程序处理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259632" y="2509243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本地文件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098235" y="3916536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文件下载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157455" y="540653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网络图片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燕尾形箭头 12"/>
          <p:cNvSpPr/>
          <p:nvPr/>
        </p:nvSpPr>
        <p:spPr bwMode="auto">
          <a:xfrm rot="1644243">
            <a:off x="2251605" y="3074095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燕尾形箭头 13"/>
          <p:cNvSpPr/>
          <p:nvPr/>
        </p:nvSpPr>
        <p:spPr bwMode="auto">
          <a:xfrm>
            <a:off x="2190673" y="399000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燕尾形箭头 14"/>
          <p:cNvSpPr/>
          <p:nvPr/>
        </p:nvSpPr>
        <p:spPr bwMode="auto">
          <a:xfrm rot="19460814">
            <a:off x="2251605" y="505948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21629" y="2149327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屏幕显示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7164288" y="3556620"/>
            <a:ext cx="1008112" cy="102463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本地保存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120982" y="4939909"/>
            <a:ext cx="1008112" cy="1008112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上传网络</a:t>
            </a:r>
          </a:p>
        </p:txBody>
      </p:sp>
      <p:sp>
        <p:nvSpPr>
          <p:cNvPr id="20" name="燕尾形箭头 19"/>
          <p:cNvSpPr/>
          <p:nvPr/>
        </p:nvSpPr>
        <p:spPr bwMode="auto">
          <a:xfrm rot="1644243">
            <a:off x="5719435" y="4647630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燕尾形箭头 20"/>
          <p:cNvSpPr/>
          <p:nvPr/>
        </p:nvSpPr>
        <p:spPr bwMode="auto">
          <a:xfrm>
            <a:off x="5719434" y="3875901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燕尾形箭头 21"/>
          <p:cNvSpPr/>
          <p:nvPr/>
        </p:nvSpPr>
        <p:spPr bwMode="auto">
          <a:xfrm rot="19460814">
            <a:off x="5486887" y="2904662"/>
            <a:ext cx="1313525" cy="694115"/>
          </a:xfrm>
          <a:prstGeom prst="notched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中所有的字节输入流都用</a:t>
            </a:r>
            <a:r>
              <a:rPr lang="en-US" altLang="zh-CN" smtClean="0"/>
              <a:t>InputStream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为了方便不同外部资源输入，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中对于不同的外部资源对应了不同的输入流类，他们都是继承自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25642619"/>
              </p:ext>
            </p:extLst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中字节输入流处理</a:t>
            </a:r>
            <a:r>
              <a:rPr lang="en-US" altLang="zh-CN" smtClean="0"/>
              <a:t>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从输入流中读取数据的下一个字节。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read(byte c[ ]);</a:t>
            </a:r>
            <a:r>
              <a:rPr lang="zh-CN" altLang="en-US" dirty="0" smtClean="0"/>
              <a:t>从输入流中读取一定数量的字节，并将其存储在缓冲区数组 </a:t>
            </a:r>
            <a:r>
              <a:rPr lang="en-US" altLang="zh-CN" dirty="0" smtClean="0"/>
              <a:t>b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read(byte 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将输入流中最多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个数据字节读入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在此输入流中标记当前的位置。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将此流重新定位到最后一次对此输入流调用 </a:t>
            </a:r>
            <a:r>
              <a:rPr lang="en-US" altLang="zh-CN" dirty="0" smtClean="0"/>
              <a:t>mark </a:t>
            </a:r>
            <a:r>
              <a:rPr lang="zh-CN" altLang="en-US" dirty="0" smtClean="0"/>
              <a:t>方法时的位置。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47664" y="2874325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itchFamily="2" charset="-122"/>
              </a:rPr>
              <a:t>InputStream</a:t>
            </a:r>
            <a:r>
              <a:rPr lang="en-US" altLang="zh-CN" sz="1200" dirty="0">
                <a:ea typeface="宋体" pitchFamily="2" charset="-122"/>
              </a:rPr>
              <a:t> input = new </a:t>
            </a:r>
            <a:r>
              <a:rPr lang="en-US" altLang="zh-CN" sz="1200" dirty="0" err="1">
                <a:ea typeface="宋体" pitchFamily="2" charset="-122"/>
              </a:rPr>
              <a:t>FileInputStream</a:t>
            </a:r>
            <a:r>
              <a:rPr lang="en-US" altLang="zh-CN" sz="1200" dirty="0">
                <a:ea typeface="宋体" pitchFamily="2" charset="-122"/>
              </a:rPr>
              <a:t>(new File("C://testpic.jpg"));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i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while </a:t>
            </a:r>
            <a:r>
              <a:rPr lang="en-US" altLang="zh-CN" sz="1200" dirty="0">
                <a:ea typeface="宋体" pitchFamily="2" charset="-122"/>
              </a:rPr>
              <a:t>(i != -1)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i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input.read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input.close</a:t>
            </a:r>
            <a:r>
              <a:rPr lang="en-US" altLang="zh-CN" sz="1200" dirty="0" smtClean="0">
                <a:ea typeface="宋体" pitchFamily="2" charset="-122"/>
              </a:rPr>
              <a:t>();</a:t>
            </a:r>
            <a:endParaRPr lang="en-US" altLang="zh-CN" sz="1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2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中所有的字节输出流都用</a:t>
            </a:r>
            <a:r>
              <a:rPr lang="en-US" altLang="zh-CN" smtClean="0"/>
              <a:t>OutputStream</a:t>
            </a:r>
            <a:r>
              <a:rPr lang="zh-CN" altLang="en-US" smtClean="0"/>
              <a:t>表示，写入单位为</a:t>
            </a:r>
            <a:r>
              <a:rPr lang="en-US" altLang="zh-CN" smtClean="0"/>
              <a:t>1</a:t>
            </a:r>
            <a:r>
              <a:rPr lang="zh-CN" altLang="en-US" smtClean="0"/>
              <a:t>字节（</a:t>
            </a:r>
            <a:r>
              <a:rPr lang="en-US" altLang="zh-CN" smtClean="0"/>
              <a:t>8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zh-CN" altLang="en-US" smtClean="0"/>
              <a:t>为了方便输出不同外部资源，</a:t>
            </a:r>
            <a:r>
              <a:rPr lang="en-US" altLang="zh-CN" smtClean="0"/>
              <a:t>Java</a:t>
            </a:r>
            <a:r>
              <a:rPr lang="zh-CN" altLang="en-US" smtClean="0"/>
              <a:t>中对于不同的外部资源对应了不同的输出流类，他们都是继承自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628186"/>
              </p:ext>
            </p:extLst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中字节输出流处理</a:t>
            </a:r>
            <a:r>
              <a:rPr lang="en-US" altLang="zh-CN" smtClean="0"/>
              <a:t>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b);</a:t>
            </a:r>
            <a:r>
              <a:rPr lang="zh-CN" altLang="en-US" dirty="0" smtClean="0"/>
              <a:t>将指定的字节写入此输出流。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write(byte b[ ]);</a:t>
            </a:r>
            <a:r>
              <a:rPr lang="zh-CN" altLang="en-US" dirty="0" smtClean="0"/>
              <a:t>将 </a:t>
            </a:r>
            <a:r>
              <a:rPr lang="en-US" altLang="zh-CN" dirty="0" err="1" smtClean="0"/>
              <a:t>b.length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个字节从指定的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数组写入此输出流。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write(byte b[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将指定 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数组中从偏移量 </a:t>
            </a:r>
            <a:r>
              <a:rPr lang="en-US" altLang="zh-CN" dirty="0" smtClean="0"/>
              <a:t>off </a:t>
            </a:r>
            <a:r>
              <a:rPr lang="zh-CN" altLang="en-US" dirty="0" smtClean="0"/>
              <a:t>开始的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个字节写入此输出流。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flush();</a:t>
            </a:r>
            <a:r>
              <a:rPr lang="zh-CN" altLang="en-US" dirty="0" smtClean="0"/>
              <a:t>刷新此输出流并强制写出所有缓冲的输出字节。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markSupported</a:t>
            </a:r>
            <a:r>
              <a:rPr lang="en-US" altLang="zh-CN" dirty="0" smtClean="0"/>
              <a:t>();</a:t>
            </a:r>
            <a:r>
              <a:rPr lang="zh-CN" altLang="en-US" dirty="0"/>
              <a:t>测试此输入流是否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mark </a:t>
            </a:r>
            <a:r>
              <a:rPr lang="zh-CN" altLang="en-US" dirty="0"/>
              <a:t>和 </a:t>
            </a:r>
            <a:r>
              <a:rPr lang="en-US" altLang="zh-CN" dirty="0"/>
              <a:t>reset 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关闭此输出流并释放与此流有关的所有系统资源。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</a:t>
            </a:r>
            <a:r>
              <a:rPr lang="en-US" altLang="zh-CN" dirty="0" smtClean="0"/>
              <a:t>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C:/a.jpg</a:t>
            </a:r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D:/c.jpg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115616" y="3140968"/>
            <a:ext cx="5904656" cy="201622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>
                <a:ea typeface="宋体" pitchFamily="2" charset="-122"/>
              </a:rPr>
              <a:t>InputStream</a:t>
            </a:r>
            <a:r>
              <a:rPr lang="en-US" altLang="zh-CN" sz="1200" dirty="0">
                <a:ea typeface="宋体" pitchFamily="2" charset="-122"/>
              </a:rPr>
              <a:t> input = new </a:t>
            </a:r>
            <a:r>
              <a:rPr lang="en-US" altLang="zh-CN" sz="1200" dirty="0" err="1">
                <a:ea typeface="宋体" pitchFamily="2" charset="-122"/>
              </a:rPr>
              <a:t>FileInputStream</a:t>
            </a:r>
            <a:r>
              <a:rPr lang="en-US" altLang="zh-CN" sz="1200" dirty="0">
                <a:ea typeface="宋体" pitchFamily="2" charset="-122"/>
              </a:rPr>
              <a:t>(new File("C://testpic.jpg"));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OutputStream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output = new </a:t>
            </a:r>
            <a:r>
              <a:rPr lang="en-US" altLang="zh-CN" sz="1200" dirty="0" err="1">
                <a:ea typeface="宋体" pitchFamily="2" charset="-122"/>
              </a:rPr>
              <a:t>FileOutputStream</a:t>
            </a:r>
            <a:r>
              <a:rPr lang="en-US" altLang="zh-CN" sz="1200" dirty="0">
                <a:ea typeface="宋体" pitchFamily="2" charset="-122"/>
              </a:rPr>
              <a:t>(new File("C://resultpic.jpg"));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>
                <a:ea typeface="宋体" pitchFamily="2" charset="-122"/>
              </a:rPr>
              <a:t>i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while </a:t>
            </a:r>
            <a:r>
              <a:rPr lang="en-US" altLang="zh-CN" sz="1200" dirty="0">
                <a:ea typeface="宋体" pitchFamily="2" charset="-122"/>
              </a:rPr>
              <a:t>(i != -1)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i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input.read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</a:t>
            </a:r>
            <a:r>
              <a:rPr lang="en-US" altLang="zh-CN" sz="1200" dirty="0" err="1" smtClean="0">
                <a:ea typeface="宋体" pitchFamily="2" charset="-122"/>
              </a:rPr>
              <a:t>output.write</a:t>
            </a:r>
            <a:r>
              <a:rPr lang="en-US" altLang="zh-CN" sz="1200" dirty="0" smtClean="0">
                <a:ea typeface="宋体" pitchFamily="2" charset="-122"/>
              </a:rPr>
              <a:t>(i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input.close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output.close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文件处理</a:t>
            </a:r>
            <a:endParaRPr lang="en-US" altLang="zh-CN" smtClean="0"/>
          </a:p>
          <a:p>
            <a:r>
              <a:rPr lang="en-US" altLang="zh-CN" smtClean="0"/>
              <a:t>I/O</a:t>
            </a:r>
            <a:r>
              <a:rPr lang="zh-CN" altLang="en-US" smtClean="0"/>
              <a:t>和流	</a:t>
            </a:r>
            <a:endParaRPr lang="en-US" altLang="zh-CN" smtClean="0"/>
          </a:p>
          <a:p>
            <a:r>
              <a:rPr lang="zh-CN" altLang="en-US" smtClean="0"/>
              <a:t>字节流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15616" y="3068960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文件处理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中的文件操作</a:t>
            </a:r>
            <a:endParaRPr lang="en-US" altLang="zh-CN" smtClean="0"/>
          </a:p>
          <a:p>
            <a:pPr lvl="1"/>
            <a:r>
              <a:rPr lang="zh-CN" altLang="en-US" smtClean="0"/>
              <a:t>得到信息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endParaRPr lang="en-US" altLang="zh-CN" smtClean="0"/>
          </a:p>
          <a:p>
            <a:pPr lvl="1"/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修改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文件的基本概念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程序可访问的最主要的外部资源之一就是文件。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类来进行文件及目录的操作，常见操作：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查询文件信息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文件内容读取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2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</a:t>
            </a:r>
            <a:r>
              <a:rPr lang="en-US" altLang="zh-CN" smtClean="0"/>
              <a:t>File</a:t>
            </a:r>
            <a:r>
              <a:rPr lang="zh-CN" altLang="en-US" smtClean="0"/>
              <a:t>类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Java.io</a:t>
            </a:r>
            <a:r>
              <a:rPr lang="zh-CN" altLang="en-US" dirty="0" smtClean="0"/>
              <a:t>包中，常用的方法有：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/>
              <a:t>JDK_API </a:t>
            </a:r>
            <a:r>
              <a:rPr lang="en-US" altLang="zh-CN" dirty="0" smtClean="0"/>
              <a:t>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27583" y="2060849"/>
            <a:ext cx="4702175" cy="31683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canWrite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canRead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isFile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isDirectory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lastModifield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vl="1"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long length();</a:t>
            </a:r>
          </a:p>
          <a:p>
            <a:pPr lvl="1" eaLnBrk="1" hangingPunct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delete();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464631" y="2090823"/>
            <a:ext cx="4397375" cy="299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();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文件信息获得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目录是否存在</a:t>
            </a:r>
            <a:endParaRPr lang="en-US" altLang="zh-CN" smtClean="0"/>
          </a:p>
          <a:p>
            <a:r>
              <a:rPr lang="zh-CN" altLang="en-US" smtClean="0"/>
              <a:t>文件是否存在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定义目录对象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File </a:t>
            </a:r>
            <a:r>
              <a:rPr lang="en-US" altLang="zh-CN" sz="1400" dirty="0" err="1">
                <a:ea typeface="宋体" pitchFamily="2" charset="-122"/>
              </a:rPr>
              <a:t>dir</a:t>
            </a:r>
            <a:r>
              <a:rPr lang="en-US" altLang="zh-CN" sz="1400" dirty="0">
                <a:ea typeface="宋体" pitchFamily="2" charset="-122"/>
              </a:rPr>
              <a:t> = new File("C://Auto//");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boolean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>
                <a:ea typeface="宋体" pitchFamily="2" charset="-122"/>
              </a:rPr>
              <a:t>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判断此目录是否存在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if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(!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dir.exists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//</a:t>
            </a:r>
            <a:r>
              <a:rPr lang="zh-CN" altLang="en-US" sz="1400" dirty="0">
                <a:ea typeface="宋体" pitchFamily="2" charset="-122"/>
              </a:rPr>
              <a:t>如果不存在就创建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 smtClean="0">
                <a:ea typeface="宋体" pitchFamily="2" charset="-122"/>
              </a:rPr>
              <a:t>       </a:t>
            </a:r>
            <a:r>
              <a:rPr lang="en-US" altLang="zh-CN" sz="1400" dirty="0" smtClean="0">
                <a:ea typeface="宋体" pitchFamily="2" charset="-122"/>
              </a:rPr>
              <a:t>r </a:t>
            </a:r>
            <a:r>
              <a:rPr lang="en-US" altLang="zh-CN" sz="1400" dirty="0">
                <a:ea typeface="宋体" pitchFamily="2" charset="-122"/>
              </a:rPr>
              <a:t>= </a:t>
            </a:r>
            <a:r>
              <a:rPr lang="en-US" altLang="zh-CN" sz="1400" dirty="0" err="1">
                <a:ea typeface="宋体" pitchFamily="2" charset="-122"/>
              </a:rPr>
              <a:t>dir.mkdir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if </a:t>
            </a:r>
            <a:r>
              <a:rPr lang="en-US" altLang="zh-CN" sz="14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目录创建成功！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}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}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创建文件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File f = new File("C://Auto//a.txt");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if (!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f.exists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r </a:t>
            </a:r>
            <a:r>
              <a:rPr lang="en-US" altLang="zh-CN" sz="1200" dirty="0">
                <a:ea typeface="宋体" pitchFamily="2" charset="-122"/>
              </a:rPr>
              <a:t>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try </a:t>
            </a:r>
            <a:r>
              <a:rPr lang="en-US" altLang="zh-CN" sz="1200" dirty="0">
                <a:ea typeface="宋体" pitchFamily="2" charset="-122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r </a:t>
            </a:r>
            <a:r>
              <a:rPr lang="en-US" altLang="zh-CN" sz="1200" dirty="0">
                <a:ea typeface="宋体" pitchFamily="2" charset="-122"/>
              </a:rPr>
              <a:t>= </a:t>
            </a:r>
            <a:r>
              <a:rPr lang="en-US" altLang="zh-CN" sz="1200" dirty="0" err="1">
                <a:ea typeface="宋体" pitchFamily="2" charset="-122"/>
              </a:rPr>
              <a:t>f.createNewFile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 </a:t>
            </a:r>
            <a:r>
              <a:rPr lang="en-US" altLang="zh-CN" sz="1200" dirty="0">
                <a:ea typeface="宋体" pitchFamily="2" charset="-122"/>
              </a:rPr>
              <a:t>catch (</a:t>
            </a:r>
            <a:r>
              <a:rPr lang="en-US" altLang="zh-CN" sz="1200" dirty="0" err="1">
                <a:ea typeface="宋体" pitchFamily="2" charset="-122"/>
              </a:rPr>
              <a:t>IOException</a:t>
            </a:r>
            <a:r>
              <a:rPr lang="en-US" altLang="zh-CN" sz="12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// </a:t>
            </a:r>
            <a:r>
              <a:rPr lang="en-US" altLang="zh-CN" sz="12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</a:t>
            </a:r>
            <a:r>
              <a:rPr lang="en-US" altLang="zh-CN" sz="1200" dirty="0" err="1" smtClean="0">
                <a:ea typeface="宋体" pitchFamily="2" charset="-122"/>
              </a:rPr>
              <a:t>e.printStackTrace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if </a:t>
            </a:r>
            <a:r>
              <a:rPr lang="en-US" altLang="zh-CN" sz="12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文件创建成功！</a:t>
            </a:r>
            <a:r>
              <a:rPr lang="en-US" altLang="zh-CN" sz="12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3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文件创建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文件创建</a:t>
            </a:r>
            <a:endParaRPr lang="en-US" altLang="zh-CN" smtClean="0"/>
          </a:p>
          <a:p>
            <a:r>
              <a:rPr lang="zh-CN" altLang="en-US" smtClean="0"/>
              <a:t>目录创建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定义目录对象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File </a:t>
            </a:r>
            <a:r>
              <a:rPr lang="en-US" altLang="zh-CN" sz="1400" dirty="0" err="1">
                <a:ea typeface="宋体" pitchFamily="2" charset="-122"/>
              </a:rPr>
              <a:t>dir</a:t>
            </a:r>
            <a:r>
              <a:rPr lang="en-US" altLang="zh-CN" sz="1400" dirty="0">
                <a:ea typeface="宋体" pitchFamily="2" charset="-122"/>
              </a:rPr>
              <a:t> = new File("C://Auto//");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boolean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>
                <a:ea typeface="宋体" pitchFamily="2" charset="-122"/>
              </a:rPr>
              <a:t>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判断此目录是否存在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if (!</a:t>
            </a:r>
            <a:r>
              <a:rPr lang="en-US" altLang="zh-CN" sz="1400" dirty="0" err="1">
                <a:ea typeface="宋体" pitchFamily="2" charset="-122"/>
              </a:rPr>
              <a:t>dir.exists</a:t>
            </a:r>
            <a:r>
              <a:rPr lang="en-US" altLang="zh-CN" sz="1400" dirty="0">
                <a:ea typeface="宋体" pitchFamily="2" charset="-122"/>
              </a:rPr>
              <a:t>())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      //</a:t>
            </a:r>
            <a:r>
              <a:rPr lang="zh-CN" altLang="en-US" sz="1400" dirty="0">
                <a:ea typeface="宋体" pitchFamily="2" charset="-122"/>
              </a:rPr>
              <a:t>如果不存在就创建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1400" dirty="0">
                <a:ea typeface="宋体" pitchFamily="2" charset="-122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r = 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dir.mkdir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      if 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目录创建成功！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}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}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3573016"/>
            <a:ext cx="4433372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创建文件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File f = new File("C://Auto//a.txt");</a:t>
            </a: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itchFamily="2" charset="-122"/>
              </a:rPr>
              <a:t>if (!</a:t>
            </a:r>
            <a:r>
              <a:rPr lang="en-US" altLang="zh-CN" sz="1200" dirty="0" err="1">
                <a:ea typeface="宋体" pitchFamily="2" charset="-122"/>
              </a:rPr>
              <a:t>f.exists</a:t>
            </a:r>
            <a:r>
              <a:rPr lang="en-US" altLang="zh-CN" sz="1200" dirty="0">
                <a:ea typeface="宋体" pitchFamily="2" charset="-122"/>
              </a:rPr>
              <a:t>()) {</a:t>
            </a:r>
          </a:p>
          <a:p>
            <a:pPr marL="0" indent="0" eaLnBrk="1" hangingPunct="1"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       r = false;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try </a:t>
            </a:r>
            <a:r>
              <a:rPr lang="en-US" altLang="zh-CN" sz="1200" dirty="0">
                <a:ea typeface="宋体" pitchFamily="2" charset="-122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</a:t>
            </a:r>
            <a:r>
              <a:rPr lang="en-US" altLang="zh-CN" sz="1200" b="1" dirty="0" smtClean="0">
                <a:solidFill>
                  <a:srgbClr val="FF0000"/>
                </a:solidFill>
                <a:ea typeface="宋体" pitchFamily="2" charset="-122"/>
              </a:rPr>
              <a:t> r 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f.createNewFile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 </a:t>
            </a:r>
            <a:r>
              <a:rPr lang="en-US" altLang="zh-CN" sz="1200" dirty="0">
                <a:ea typeface="宋体" pitchFamily="2" charset="-122"/>
              </a:rPr>
              <a:t>catch (</a:t>
            </a:r>
            <a:r>
              <a:rPr lang="en-US" altLang="zh-CN" sz="1200" dirty="0" err="1">
                <a:ea typeface="宋体" pitchFamily="2" charset="-122"/>
              </a:rPr>
              <a:t>IOException</a:t>
            </a:r>
            <a:r>
              <a:rPr lang="en-US" altLang="zh-CN" sz="12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// </a:t>
            </a:r>
            <a:r>
              <a:rPr lang="en-US" altLang="zh-CN" sz="12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</a:t>
            </a:r>
            <a:r>
              <a:rPr lang="en-US" altLang="zh-CN" sz="1200" dirty="0" err="1" smtClean="0">
                <a:ea typeface="宋体" pitchFamily="2" charset="-122"/>
              </a:rPr>
              <a:t>e.printStackTrace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if </a:t>
            </a:r>
            <a:r>
              <a:rPr lang="en-US" altLang="zh-CN" sz="1200" dirty="0">
                <a:ea typeface="宋体" pitchFamily="2" charset="-122"/>
              </a:rPr>
              <a:t>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文件创建成功！</a:t>
            </a:r>
            <a:r>
              <a:rPr lang="en-US" altLang="zh-CN" sz="1200" dirty="0">
                <a:ea typeface="宋体" pitchFamily="2" charset="-122"/>
              </a:rPr>
              <a:t>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         }</a:t>
            </a:r>
            <a:endParaRPr lang="en-US" altLang="zh-CN" sz="12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9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文件的读写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文件读写</a:t>
            </a:r>
            <a:endParaRPr lang="en-US" altLang="zh-CN" smtClean="0"/>
          </a:p>
          <a:p>
            <a:r>
              <a:rPr lang="zh-CN" altLang="en-US" smtClean="0"/>
              <a:t>目录中文件列表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40876" y="1052736"/>
            <a:ext cx="4495913" cy="237626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写入文件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try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Writer 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w = new </a:t>
            </a:r>
            <a:r>
              <a:rPr lang="en-US" altLang="zh-CN" sz="1400" b="1" dirty="0" err="1">
                <a:solidFill>
                  <a:srgbClr val="FF0000"/>
                </a:solidFill>
                <a:ea typeface="宋体" pitchFamily="2" charset="-122"/>
              </a:rPr>
              <a:t>FileWriter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(f);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itchFamily="2" charset="-122"/>
              </a:rPr>
              <a:t>w.write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("hello world");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       </a:t>
            </a:r>
            <a:r>
              <a:rPr lang="en-US" altLang="zh-CN" sz="1400" b="1" dirty="0" err="1" smtClean="0">
                <a:solidFill>
                  <a:srgbClr val="FF0000"/>
                </a:solidFill>
                <a:ea typeface="宋体" pitchFamily="2" charset="-122"/>
              </a:rPr>
              <a:t>w.close</a:t>
            </a:r>
            <a:r>
              <a:rPr lang="en-US" altLang="zh-CN" sz="14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} catch (</a:t>
            </a:r>
            <a:r>
              <a:rPr lang="en-US" altLang="zh-CN" sz="1400" dirty="0" err="1">
                <a:ea typeface="宋体" pitchFamily="2" charset="-122"/>
              </a:rPr>
              <a:t>IOException</a:t>
            </a:r>
            <a:r>
              <a:rPr lang="en-US" altLang="zh-CN" sz="1400" dirty="0">
                <a:ea typeface="宋体" pitchFamily="2" charset="-122"/>
              </a:rPr>
              <a:t> e)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// </a:t>
            </a:r>
            <a:r>
              <a:rPr lang="en-US" altLang="zh-CN" sz="1400" dirty="0">
                <a:ea typeface="宋体" pitchFamily="2" charset="-122"/>
              </a:rPr>
              <a:t>TODO Auto-generated catch block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        </a:t>
            </a:r>
            <a:r>
              <a:rPr lang="en-US" altLang="zh-CN" sz="1400" dirty="0" err="1" smtClean="0">
                <a:ea typeface="宋体" pitchFamily="2" charset="-122"/>
              </a:rPr>
              <a:t>e.printStackTrace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51520" y="3600265"/>
            <a:ext cx="4433372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得到目录的文件列表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String[]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fs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 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dir.list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for (</a:t>
            </a:r>
            <a:r>
              <a:rPr lang="en-US" altLang="zh-CN" sz="1200" dirty="0" err="1">
                <a:ea typeface="宋体" pitchFamily="2" charset="-122"/>
              </a:rPr>
              <a:t>int</a:t>
            </a:r>
            <a:r>
              <a:rPr lang="en-US" altLang="zh-CN" sz="1200" dirty="0">
                <a:ea typeface="宋体" pitchFamily="2" charset="-122"/>
              </a:rPr>
              <a:t> i = 0; i &lt; </a:t>
            </a:r>
            <a:r>
              <a:rPr lang="en-US" altLang="zh-CN" sz="1200" dirty="0" err="1">
                <a:ea typeface="宋体" pitchFamily="2" charset="-122"/>
              </a:rPr>
              <a:t>fs.length</a:t>
            </a:r>
            <a:r>
              <a:rPr lang="en-US" altLang="zh-CN" sz="1200" dirty="0">
                <a:ea typeface="宋体" pitchFamily="2" charset="-122"/>
              </a:rPr>
              <a:t>; i++)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 smtClean="0">
                <a:ea typeface="宋体" pitchFamily="2" charset="-122"/>
              </a:rPr>
              <a:t>(</a:t>
            </a:r>
            <a:r>
              <a:rPr lang="en-US" altLang="zh-CN" sz="1200" dirty="0" err="1" smtClean="0">
                <a:ea typeface="宋体" pitchFamily="2" charset="-122"/>
              </a:rPr>
              <a:t>fs</a:t>
            </a:r>
            <a:r>
              <a:rPr lang="en-US" altLang="zh-CN" sz="1200" dirty="0" smtClean="0">
                <a:ea typeface="宋体" pitchFamily="2" charset="-122"/>
              </a:rPr>
              <a:t>[i</a:t>
            </a:r>
            <a:r>
              <a:rPr lang="en-US" altLang="zh-CN" sz="1200" dirty="0">
                <a:ea typeface="宋体" pitchFamily="2" charset="-122"/>
              </a:rPr>
              <a:t>]);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文件操作</a:t>
            </a:r>
            <a:r>
              <a:rPr lang="en-US" altLang="zh-CN" smtClean="0"/>
              <a:t>—</a:t>
            </a:r>
            <a:r>
              <a:rPr lang="zh-CN" altLang="en-US" smtClean="0"/>
              <a:t>文件删除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文件删除</a:t>
            </a:r>
            <a:endParaRPr lang="en-US" altLang="zh-CN" smtClean="0"/>
          </a:p>
          <a:p>
            <a:r>
              <a:rPr lang="zh-CN" altLang="en-US" smtClean="0"/>
              <a:t>目录删除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051720" y="2834659"/>
            <a:ext cx="4433372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删除文件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ea typeface="宋体" pitchFamily="2" charset="-122"/>
              </a:rPr>
              <a:t>r 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= </a:t>
            </a:r>
            <a:r>
              <a:rPr lang="en-US" altLang="zh-CN" sz="1200" b="1" dirty="0" err="1">
                <a:solidFill>
                  <a:srgbClr val="FF0000"/>
                </a:solidFill>
                <a:ea typeface="宋体" pitchFamily="2" charset="-122"/>
              </a:rPr>
              <a:t>f.delete</a:t>
            </a:r>
            <a:r>
              <a:rPr lang="en-US" altLang="zh-CN" sz="1200" b="1" dirty="0">
                <a:solidFill>
                  <a:srgbClr val="FF0000"/>
                </a:solidFill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if (r)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  </a:t>
            </a: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>
                <a:ea typeface="宋体" pitchFamily="2" charset="-122"/>
              </a:rPr>
              <a:t>("</a:t>
            </a:r>
            <a:r>
              <a:rPr lang="zh-CN" altLang="en-US" sz="1200" dirty="0">
                <a:ea typeface="宋体" pitchFamily="2" charset="-122"/>
              </a:rPr>
              <a:t>文件删除成功</a:t>
            </a:r>
            <a:r>
              <a:rPr lang="en-US" altLang="zh-CN" sz="1200" dirty="0">
                <a:ea typeface="宋体" pitchFamily="2" charset="-122"/>
              </a:rPr>
              <a:t>!");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10577</TotalTime>
  <Words>1833</Words>
  <Application>Microsoft Office PowerPoint</Application>
  <PresentationFormat>全屏显示(4:3)</PresentationFormat>
  <Paragraphs>291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华文新魏</vt:lpstr>
      <vt:lpstr>宋体</vt:lpstr>
      <vt:lpstr>微软雅黑</vt:lpstr>
      <vt:lpstr>Arial</vt:lpstr>
      <vt:lpstr>3_Default Design</vt:lpstr>
      <vt:lpstr>流与文件（一）</vt:lpstr>
      <vt:lpstr>讲授思路　　　　　　　　　</vt:lpstr>
      <vt:lpstr>讲授思路-文件处理 　　　　　　　　　</vt:lpstr>
      <vt:lpstr>文件的基本概念</vt:lpstr>
      <vt:lpstr>Java中的File类</vt:lpstr>
      <vt:lpstr>文件操作—文件信息获得</vt:lpstr>
      <vt:lpstr>文件操作—文件创建</vt:lpstr>
      <vt:lpstr>文件操作—文件的读写</vt:lpstr>
      <vt:lpstr>文件操作—文件删除</vt:lpstr>
      <vt:lpstr>文件操作—随机存取文件</vt:lpstr>
      <vt:lpstr>讲授思路-I/O和流  　　　　　　　　　</vt:lpstr>
      <vt:lpstr>流的作用</vt:lpstr>
      <vt:lpstr>流的基本概念</vt:lpstr>
      <vt:lpstr>流的分类</vt:lpstr>
      <vt:lpstr>流的分类</vt:lpstr>
      <vt:lpstr>Java中流的处理</vt:lpstr>
      <vt:lpstr>讲授思路-字节流  　　　　　　　　　</vt:lpstr>
      <vt:lpstr>Java中字节流的处理</vt:lpstr>
      <vt:lpstr>Java中字节输入流处理InputStream</vt:lpstr>
      <vt:lpstr>Java中字节输入流处理InputStream</vt:lpstr>
      <vt:lpstr>课堂练习：</vt:lpstr>
      <vt:lpstr>Java中字节输出流处理OutputStream</vt:lpstr>
      <vt:lpstr>Java中字节输出流处理OutputStream</vt:lpstr>
      <vt:lpstr>课堂练习：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666</cp:revision>
  <dcterms:created xsi:type="dcterms:W3CDTF">2006-10-06T15:46:57Z</dcterms:created>
  <dcterms:modified xsi:type="dcterms:W3CDTF">2017-04-21T02:58:44Z</dcterms:modified>
</cp:coreProperties>
</file>