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3EA7-1F44-9849-8A46-862D86417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B8086-D025-AA4B-8059-B200824B1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E3868-A0EC-9746-8E0D-E10849D6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56B-6B56-DC41-BECA-38B61125854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10B7-8827-BB45-9F7D-A29E7E7D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9672D-3BEB-394E-BBA1-656CF6CA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5938-5E4A-824B-9D0D-A91EC91E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291D-82A6-6F42-92B4-819596B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28F2C-8191-4745-938A-C457F88BA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CE2BA-DCF8-6944-899D-3A5A892F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56B-6B56-DC41-BECA-38B61125854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CEF1D-D410-E14F-AE42-AC1F5780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DDC76-68D0-E645-9D10-5D84A9AA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5938-5E4A-824B-9D0D-A91EC91E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8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65D79-C8D4-0C45-BFA1-6379FA7F7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02F5A-571B-544D-947F-B1C887CB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6C93-C5F9-F44F-806B-768E13F5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56B-6B56-DC41-BECA-38B61125854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4263A-DDF7-334B-8265-57227A44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C8D4D-CF75-FF42-9787-EC90F96A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5938-5E4A-824B-9D0D-A91EC91E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69E4-48D4-934B-8A91-23848DD3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F87A-9154-CA4E-994E-5390A879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44AF-BC67-A642-B3DF-824A9B40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56B-6B56-DC41-BECA-38B61125854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095F8-FC66-8F41-9F3A-E95E58D0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E3BA8-DD29-D149-860B-B7D9BFEF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5938-5E4A-824B-9D0D-A91EC91E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9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47CD-0B5D-5748-BE87-BDFBBBA8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BA5ED-AB9B-ED49-A459-616A3A990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20AE4-920B-3F43-8E96-89E5385D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56B-6B56-DC41-BECA-38B61125854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A81ED-CA5E-8745-A30B-A9022535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7B1FC-7F34-FF49-9359-CC8B7534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5938-5E4A-824B-9D0D-A91EC91E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0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FC55-96BF-D04F-A488-CC342A0F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4318-2AFC-FE4B-B8CE-DAC6EB3C2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C4FBA-B718-2646-9D0C-FB878FC7A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41361-0445-1B48-A487-24AF4535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56B-6B56-DC41-BECA-38B61125854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C4A7B-DF45-7D43-82B5-A30E0ED1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781D9-C733-DA49-A9D8-03B7F05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5938-5E4A-824B-9D0D-A91EC91E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C9A9-2568-054B-A47B-ED3785AA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604D-6704-1C42-ABB5-431AC54E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1834E-397C-FA4C-90E2-AFF2C00CF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DF89B-5471-6F4E-9B06-6036A9C3F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FA9A2-D69D-7545-97FE-FB32CB682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33EC3-D83A-2E4B-B0BF-CBDC95A1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56B-6B56-DC41-BECA-38B61125854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E38A0-8CA2-6C4C-968A-7A0C8E73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B1355-7B7D-5946-8FC3-DC335F22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5938-5E4A-824B-9D0D-A91EC91E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1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023A-6A2F-2546-87C0-960BAB16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91725-8B73-7C40-B658-72A5E3DF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56B-6B56-DC41-BECA-38B61125854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F3D10-D5C6-754F-90A6-351838B3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4C825-583F-E34B-9005-C3B8DAF8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5938-5E4A-824B-9D0D-A91EC91E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0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A153A-996A-754F-922A-E1CAB958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56B-6B56-DC41-BECA-38B61125854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38AEF-AC37-9C43-88A2-7E80F48E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20A90-EE98-C040-9E7F-E95C8AD7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5938-5E4A-824B-9D0D-A91EC91E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3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AEF6-3A09-D641-9DAE-BE7EB88D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34E4-C586-8540-9698-373E58FCF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65D01-D139-E74A-92BD-911F8C788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BCBD2-B78F-714B-83BE-3F230166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56B-6B56-DC41-BECA-38B61125854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8F96A-8AE3-8E4E-BEDD-BAA6D123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3F0C8-B410-3C43-BBFB-1EC373B4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5938-5E4A-824B-9D0D-A91EC91E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6F88-9793-DA41-BD14-DA55777C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297D4-7BE7-514E-92DA-E6E105824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858C2-88E4-BF46-BCFF-F94D7275B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DA534-F3FD-0A4B-9E6F-0CB0454A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56B-6B56-DC41-BECA-38B61125854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602F9-6B6E-CB4E-A071-68D75219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54CEC-6D0D-784B-A501-95365293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5938-5E4A-824B-9D0D-A91EC91E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94B69-E9A3-EC46-BEAE-DB2FD895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76B12-CACE-6B47-94C7-B1D1EB2E6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6C8C0-8EEF-134B-A470-F3F7C745C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3D56B-6B56-DC41-BECA-38B61125854A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10E3-E9A9-EB45-B853-20FC03B0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1FE0E-4525-D942-A194-8E374CF51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5938-5E4A-824B-9D0D-A91EC91E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6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7B92-5E34-814D-BA32-33648BDDA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Matrix-Spencer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1DDAA-D045-3443-887E-AC210251F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Nischal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0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CBC4-6A00-EF44-A0E7-4B0762CB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Weyl’s Inequality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BEA74-35AB-D444-9AB0-ADFF1FFC9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2294217"/>
            <a:ext cx="9245600" cy="1092200"/>
          </a:xfrm>
        </p:spPr>
      </p:pic>
    </p:spTree>
    <p:extLst>
      <p:ext uri="{BB962C8B-B14F-4D97-AF65-F5344CB8AC3E}">
        <p14:creationId xmlns:p14="http://schemas.microsoft.com/office/powerpoint/2010/main" val="19376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1113-4A9C-3145-B073-6A68BF0C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2050087"/>
            <a:ext cx="10515600" cy="1325563"/>
          </a:xfrm>
        </p:spPr>
        <p:txBody>
          <a:bodyPr/>
          <a:lstStyle/>
          <a:p>
            <a:r>
              <a:rPr lang="en-US" dirty="0"/>
              <a:t>SDP restriction? Generalized </a:t>
            </a:r>
            <a:r>
              <a:rPr lang="en-US" dirty="0" err="1"/>
              <a:t>Gluskin’s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63E3-DADA-9C45-8D96-A20EDA1A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r>
              <a:rPr lang="en-US" dirty="0"/>
              <a:t> – </a:t>
            </a:r>
            <a:r>
              <a:rPr lang="en-US"/>
              <a:t>General case VS SDP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CDA4C-DA6C-0A4D-BD4B-52758ACE7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114" y="1991474"/>
            <a:ext cx="3022600" cy="254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961AB5-B7EA-6142-9CE1-855A7B118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881" y="1991474"/>
            <a:ext cx="3098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0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4601-E224-7242-AB5C-81A7B8DE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Spencer’s Six Deviation Suffice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584B6E-7953-1743-A92A-B47D23DB8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2518"/>
            <a:ext cx="10515600" cy="1048476"/>
          </a:xfrm>
        </p:spPr>
      </p:pic>
    </p:spTree>
    <p:extLst>
      <p:ext uri="{BB962C8B-B14F-4D97-AF65-F5344CB8AC3E}">
        <p14:creationId xmlns:p14="http://schemas.microsoft.com/office/powerpoint/2010/main" val="16797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A9F2-4B8A-D94D-9A60-548AD366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Matrix-Spencer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729CF-276F-DD46-9BA3-C116C17CC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650" y="1827673"/>
            <a:ext cx="8902700" cy="1943100"/>
          </a:xfrm>
        </p:spPr>
      </p:pic>
    </p:spTree>
    <p:extLst>
      <p:ext uri="{BB962C8B-B14F-4D97-AF65-F5344CB8AC3E}">
        <p14:creationId xmlns:p14="http://schemas.microsoft.com/office/powerpoint/2010/main" val="305595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0FF3-C487-5441-8933-E6E3BA3F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8CBA0-D66F-F640-A44F-5F0E9B5C3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1929984"/>
            <a:ext cx="9182100" cy="3238500"/>
          </a:xfrm>
        </p:spPr>
      </p:pic>
    </p:spTree>
    <p:extLst>
      <p:ext uri="{BB962C8B-B14F-4D97-AF65-F5344CB8AC3E}">
        <p14:creationId xmlns:p14="http://schemas.microsoft.com/office/powerpoint/2010/main" val="122234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DA40-720B-AB48-BDE9-236F49CE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Sketch of </a:t>
            </a:r>
            <a:r>
              <a:rPr lang="en-US" dirty="0" err="1"/>
              <a:t>Gluskin’s</a:t>
            </a:r>
            <a:r>
              <a:rPr lang="en-US" dirty="0"/>
              <a:t> Proof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0B2AFD-BB06-FC45-AFA0-FD72B6875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850" y="2072965"/>
            <a:ext cx="9512300" cy="2171700"/>
          </a:xfrm>
        </p:spPr>
      </p:pic>
    </p:spTree>
    <p:extLst>
      <p:ext uri="{BB962C8B-B14F-4D97-AF65-F5344CB8AC3E}">
        <p14:creationId xmlns:p14="http://schemas.microsoft.com/office/powerpoint/2010/main" val="348186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F586C-66F6-0641-ABDF-26E7B28B8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45" y="594776"/>
            <a:ext cx="9880600" cy="19431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8AF4C6-D36E-314A-A4C0-F11E0CFA1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74" y="2994205"/>
            <a:ext cx="9245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8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65AF8-839F-2C4F-BEC2-2DFEFD691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43" y="688092"/>
            <a:ext cx="9563100" cy="1181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5DFEA-4684-BC46-B9BE-7C4DBE52D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96" y="2473216"/>
            <a:ext cx="9753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3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A909E-7163-3846-BB03-6D6785AB8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225" y="737608"/>
            <a:ext cx="9347200" cy="1308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C0F3C2-CED7-3044-ABC7-929EA6D4D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2602572"/>
            <a:ext cx="9410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8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1B54-DC0D-E14B-9FDE-A5C45819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Restatement of Matrix-Spencer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C138EC-1E1E-304B-AA1A-E2B7CCCE6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150" y="2350865"/>
            <a:ext cx="9283700" cy="1574800"/>
          </a:xfrm>
        </p:spPr>
      </p:pic>
    </p:spTree>
    <p:extLst>
      <p:ext uri="{BB962C8B-B14F-4D97-AF65-F5344CB8AC3E}">
        <p14:creationId xmlns:p14="http://schemas.microsoft.com/office/powerpoint/2010/main" val="193666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</Words>
  <Application>Microsoft Macintosh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Matrix-Spencer</vt:lpstr>
      <vt:lpstr>Spencer’s Six Deviation Suffice</vt:lpstr>
      <vt:lpstr>Matrix-Spencer</vt:lpstr>
      <vt:lpstr>Current Bound</vt:lpstr>
      <vt:lpstr>Brief Sketch of Gluskin’s Proof</vt:lpstr>
      <vt:lpstr>PowerPoint Presentation</vt:lpstr>
      <vt:lpstr>PowerPoint Presentation</vt:lpstr>
      <vt:lpstr>PowerPoint Presentation</vt:lpstr>
      <vt:lpstr>Restatement of Matrix-Spencer</vt:lpstr>
      <vt:lpstr>Weyl’s Inequality</vt:lpstr>
      <vt:lpstr>SDP restriction? Generalized Gluskin’s</vt:lpstr>
      <vt:lpstr>Numerics – General case VS SDP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Matrix-Spencer</dc:title>
  <dc:creator>Nischal Mainali</dc:creator>
  <cp:lastModifiedBy>Nischal Mainali</cp:lastModifiedBy>
  <cp:revision>3</cp:revision>
  <dcterms:created xsi:type="dcterms:W3CDTF">2018-04-26T13:17:27Z</dcterms:created>
  <dcterms:modified xsi:type="dcterms:W3CDTF">2018-04-26T13:39:02Z</dcterms:modified>
</cp:coreProperties>
</file>