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2AA5D5-36BA-415E-96B8-18339C785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87710A2-CCEB-4B23-85EC-6E5919163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B12E48A-A004-4924-8E59-17C68F2A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FD0-6CFC-4E1E-8865-CB5370D3B5AF}" type="datetimeFigureOut">
              <a:rPr lang="vi-VN" smtClean="0"/>
              <a:t>25/01/2021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3D5F155-77E5-4642-842A-3DAA2EFD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7DB7CA1-8FED-4208-A624-4D3CBD90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240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9489EC-5A69-4AE0-9D2E-5DBACC39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27BD7F7-B6BA-4BBA-87E9-978DC38E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A8BE158-59C8-41FE-8089-3588B159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FD0-6CFC-4E1E-8865-CB5370D3B5AF}" type="datetimeFigureOut">
              <a:rPr lang="vi-VN" smtClean="0"/>
              <a:t>25/01/2021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32964B5-6464-418F-9079-D433E3D7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0F1A22D-AC27-4BD3-BF00-3212F1A5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544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5D183AF8-628F-4B6A-B7FE-2F9FFCCB8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9A9899E-843F-4E91-9896-212A8EE33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37855CE-34B6-4142-AA47-699F85DE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FD0-6CFC-4E1E-8865-CB5370D3B5AF}" type="datetimeFigureOut">
              <a:rPr lang="vi-VN" smtClean="0"/>
              <a:t>25/01/2021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05D90CC-541D-4B67-9EB3-0FDFFD13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7DC3FCA-2558-416A-B7D4-104BCBCA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468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E12BE-6380-454D-8B32-5F179996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8D9CEB8-409B-49EA-B100-6327053D8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6287CAC-E843-4BC6-946E-D6292AFE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FD0-6CFC-4E1E-8865-CB5370D3B5AF}" type="datetimeFigureOut">
              <a:rPr lang="vi-VN" smtClean="0"/>
              <a:t>25/01/2021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E7B5E8F-1138-409A-9125-C27AB6B7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811A69-E35D-45A4-8754-6D239FBC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781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9B003A-288B-4CAA-ACCE-62A2DF47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0D5DCD0-7597-4F0C-A0A3-F3085A6A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A081033-261D-4955-8E25-C365D190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FD0-6CFC-4E1E-8865-CB5370D3B5AF}" type="datetimeFigureOut">
              <a:rPr lang="vi-VN" smtClean="0"/>
              <a:t>25/01/2021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5602D70-E5F9-4663-8DAD-011423F3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9D9855A-86DD-4C34-9040-08825D2D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916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21496F-269D-4B6E-8D37-0407F283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F1CA7AA-FBF7-4743-8DF3-303AD36F3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C88D13B-4A22-4E78-9A34-7D6E1F94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409CE9E-F3BE-4DDB-8977-D8CD781A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FD0-6CFC-4E1E-8865-CB5370D3B5AF}" type="datetimeFigureOut">
              <a:rPr lang="vi-VN" smtClean="0"/>
              <a:t>25/01/2021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BC7A574-FFA4-475F-9243-56366612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513CA2F-7FF9-4C19-BE1D-4B3E705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613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A95D8F-62A1-4143-9C55-9E36B46E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D46BE7E-BC07-45CE-A892-BEB7316F2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54A0535-BB28-4F6C-AF6A-A48759467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06CC713-8F0C-4F79-BBCA-75DC47347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7FC261C-84E0-47F6-852A-FC1052D9B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5AB1D6F-3A5F-4B27-890A-E9ABEC86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FD0-6CFC-4E1E-8865-CB5370D3B5AF}" type="datetimeFigureOut">
              <a:rPr lang="vi-VN" smtClean="0"/>
              <a:t>25/01/2021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E8B5E73-D468-4030-B15E-5851E56A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FD7E68F-2D9E-448F-92F0-6133DB01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96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151E7E-25DD-4D4D-93EF-D9ADFE32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0833CF3-D8D6-4A21-ABB9-703BD936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FD0-6CFC-4E1E-8865-CB5370D3B5AF}" type="datetimeFigureOut">
              <a:rPr lang="vi-VN" smtClean="0"/>
              <a:t>25/01/2021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27DCC1A-ADD9-4D03-9DD8-5CA16A0B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CB45966-1813-453A-B673-3DF241B0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281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2BBC0CB-97A4-4CBA-ADD0-748E6156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FD0-6CFC-4E1E-8865-CB5370D3B5AF}" type="datetimeFigureOut">
              <a:rPr lang="vi-VN" smtClean="0"/>
              <a:t>25/01/2021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B69376F0-2208-4DFE-88F0-48CCD14D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EDCF763-560B-483B-B547-97F8EEC1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70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BE4E2C-9788-403B-BBA8-09043E5F7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787557E-3911-4AA8-B7DC-C17AEC132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22B09C3-CC28-4CFC-902A-1D6CF7CA8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141B0DF-A35E-4FC4-B967-B5992F60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FD0-6CFC-4E1E-8865-CB5370D3B5AF}" type="datetimeFigureOut">
              <a:rPr lang="vi-VN" smtClean="0"/>
              <a:t>25/01/2021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4CCC7B7-84E1-4182-B17A-078067CD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632F6C4-AA2D-4985-A3F1-CB498099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51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8329BC-51F0-40AD-939B-46D64E7C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940DBFC-3B16-496E-9BA8-AAC83D19E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DA1AADE-296F-4049-A349-6E966DF3F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B5680DC-1D89-4142-A46D-2EBA81D8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FD0-6CFC-4E1E-8865-CB5370D3B5AF}" type="datetimeFigureOut">
              <a:rPr lang="vi-VN" smtClean="0"/>
              <a:t>25/01/2021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7F8B597-B539-4E59-AF53-9758D7E8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8B85106-91C3-45BD-8D6B-24A4928C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536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B20751C-CCA2-4B2C-A3FC-55A1FF22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9FEE521-A56F-482E-B5C6-8450348B8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5C643D3-B874-4969-A6DE-FB0E3EBDF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85FD0-6CFC-4E1E-8865-CB5370D3B5AF}" type="datetimeFigureOut">
              <a:rPr lang="vi-VN" smtClean="0"/>
              <a:t>25/01/2021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911C62E-0811-49A8-859C-6889C14D8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D1DC8A6-41DF-4234-ADA8-7D79C287E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8780-0A66-4082-968B-91EBEF4CF0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306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568580-3D2A-4CF0-90AF-9511CC129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070"/>
            <a:ext cx="9144000" cy="1214632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Nhóm</a:t>
            </a:r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C87BA73-A23A-4D0B-889A-F5D0C67E6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0438"/>
            <a:ext cx="9144000" cy="1655762"/>
          </a:xfrm>
        </p:spPr>
        <p:txBody>
          <a:bodyPr/>
          <a:lstStyle/>
          <a:p>
            <a:pPr>
              <a:lnSpc>
                <a:spcPct val="133000"/>
              </a:lnSpc>
              <a:spcBef>
                <a:spcPts val="1200"/>
              </a:spcBef>
              <a:spcAft>
                <a:spcPts val="32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SV1: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Đặng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Nhiên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		</a:t>
            </a:r>
            <a:r>
              <a:rPr lang="en-US" sz="1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MSSV: 518H0661</a:t>
            </a:r>
            <a:endParaRPr lang="en-US" sz="1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3000"/>
              </a:lnSpc>
              <a:spcBef>
                <a:spcPts val="1200"/>
              </a:spcBef>
              <a:spcAft>
                <a:spcPts val="32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SV2: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Huỳnh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Trần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Trung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Hiếu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			 MSSV: 518H0090</a:t>
            </a:r>
            <a:endParaRPr lang="vi-V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3000"/>
              </a:lnSpc>
              <a:spcBef>
                <a:spcPts val="1200"/>
              </a:spcBef>
              <a:spcAft>
                <a:spcPts val="32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SV3:NGuyễn Thanh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			 MSSV: 518H0659</a:t>
            </a:r>
            <a:endParaRPr lang="vi-V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5456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01ECEB-4628-4C07-9DEC-64DF760A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Đặc</a:t>
            </a:r>
            <a:r>
              <a:rPr lang="en-US" sz="4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Tả</a:t>
            </a:r>
            <a:r>
              <a:rPr lang="en-US" sz="4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4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E29EEAE-3E53-4558-BAF5-E3EA3B659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Website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cung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nhà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( admin)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phép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ký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hay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website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giỏ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Sau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xong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giờ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cuối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Sau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xong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.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nhấn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nút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bắt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hoàn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4557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A69EC8-3A57-42C8-A24E-C67FDA33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năng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E637091-6D0E-4451-896C-ADE373CC8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tin , bao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tin, bao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mục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8712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2B5633-3918-4F55-B49B-5276B3DD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Xác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năng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chính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3E1C9B-1F7F-4937-9292-D6A4027B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+ KHÁCH HÀNG: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lựa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+ NHÂN VIÊN: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+ QUẢN LÝ: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6797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3B60E0-5360-4D44-AAA4-D895EB0F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ERD</a:t>
            </a:r>
            <a:endParaRPr lang="vi-VN" dirty="0"/>
          </a:p>
        </p:txBody>
      </p:sp>
      <p:pic>
        <p:nvPicPr>
          <p:cNvPr id="4" name="Picture 1" descr="IMG_256">
            <a:extLst>
              <a:ext uri="{FF2B5EF4-FFF2-40B4-BE49-F238E27FC236}">
                <a16:creationId xmlns:a16="http://schemas.microsoft.com/office/drawing/2014/main" id="{698ACD1D-0B11-425A-9215-A12EECD966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b="10431"/>
          <a:stretch>
            <a:fillRect/>
          </a:stretch>
        </p:blipFill>
        <p:spPr>
          <a:xfrm>
            <a:off x="3141922" y="1825625"/>
            <a:ext cx="5908155" cy="435133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2714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84C814-BAED-4AD3-8806-19A5DB1F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 case</a:t>
            </a:r>
            <a:endParaRPr lang="vi-VN" dirty="0"/>
          </a:p>
        </p:txBody>
      </p:sp>
      <p:pic>
        <p:nvPicPr>
          <p:cNvPr id="4" name="Picture 3" descr="IMG_256">
            <a:extLst>
              <a:ext uri="{FF2B5EF4-FFF2-40B4-BE49-F238E27FC236}">
                <a16:creationId xmlns:a16="http://schemas.microsoft.com/office/drawing/2014/main" id="{DF3E0AE8-4DAC-45F5-9303-BA53CD9EDA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233" y="1352940"/>
            <a:ext cx="6494106" cy="522514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66338377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400</Words>
  <Application>Microsoft Office PowerPoint</Application>
  <PresentationFormat>Màn hình rộng</PresentationFormat>
  <Paragraphs>18</Paragraphs>
  <Slides>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Chủ đề Office</vt:lpstr>
      <vt:lpstr>Thông Tin Nhóm </vt:lpstr>
      <vt:lpstr>Đặc Tả Hệ Thống</vt:lpstr>
      <vt:lpstr>Chức năng của hệ thống</vt:lpstr>
      <vt:lpstr>Xác định các chức năng chính của hệ thống</vt:lpstr>
      <vt:lpstr>ERD</vt:lpstr>
      <vt:lpstr>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Thông Tin Nhóm </dc:title>
  <dc:creator>hieu trung</dc:creator>
  <cp:lastModifiedBy>hieu trung</cp:lastModifiedBy>
  <cp:revision>4</cp:revision>
  <dcterms:created xsi:type="dcterms:W3CDTF">2021-01-25T15:04:20Z</dcterms:created>
  <dcterms:modified xsi:type="dcterms:W3CDTF">2021-01-25T15:10:42Z</dcterms:modified>
</cp:coreProperties>
</file>