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2" r:id="rId5"/>
    <p:sldId id="258" r:id="rId6"/>
    <p:sldId id="259" r:id="rId7"/>
    <p:sldId id="263" r:id="rId8"/>
    <p:sldId id="264" r:id="rId9"/>
    <p:sldId id="260" r:id="rId10"/>
    <p:sldId id="261" r:id="rId11"/>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301" y="50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p:cNvSpPr>
            <a:spLocks noGrp="1"/>
          </p:cNvSpPr>
          <p:nvPr>
            <p:ph type="ctrTitle" hasCustomPrompt="1"/>
          </p:nvPr>
        </p:nvSpPr>
        <p:spPr>
          <a:xfrm>
            <a:off x="1524000" y="1122363"/>
            <a:ext cx="9144000" cy="2387600"/>
          </a:xfrm>
        </p:spPr>
        <p:txBody>
          <a:bodyPr anchor="b"/>
          <a:lstStyle>
            <a:lvl1pPr algn="ctr">
              <a:defRPr sz="6000"/>
            </a:lvl1pPr>
          </a:lstStyle>
          <a:p>
            <a:r>
              <a:rPr lang="vi-VN"/>
              <a:t>Bấm để sửa kiểu tiêu đề Bản cái</a:t>
            </a:r>
            <a:endParaRPr lang="vi-VN"/>
          </a:p>
        </p:txBody>
      </p:sp>
      <p:sp>
        <p:nvSpPr>
          <p:cNvPr id="3" name="Tiêu đề phụ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vi-VN"/>
          </a:p>
        </p:txBody>
      </p:sp>
      <p:sp>
        <p:nvSpPr>
          <p:cNvPr id="4" name="Chỗ dành sẵn cho Ngày tháng 3"/>
          <p:cNvSpPr>
            <a:spLocks noGrp="1"/>
          </p:cNvSpPr>
          <p:nvPr>
            <p:ph type="dt" sz="half" idx="10"/>
          </p:nvPr>
        </p:nvSpPr>
        <p:spPr/>
        <p:txBody>
          <a:bodyPr/>
          <a:lstStyle/>
          <a:p>
            <a:fld id="{2A485FD0-6CFC-4E1E-8865-CB5370D3B5AF}" type="datetimeFigureOut">
              <a:rPr lang="vi-VN" smtClean="0"/>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458C8780-0A66-4082-968B-91EBEF4CF095}" type="slidenum">
              <a:rPr lang="vi-VN" smtClean="0"/>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a:lstStyle/>
          <a:p>
            <a:r>
              <a:rPr lang="vi-VN"/>
              <a:t>Bấm để sửa kiểu tiêu đề Bản cái</a:t>
            </a:r>
            <a:endParaRPr lang="vi-VN"/>
          </a:p>
        </p:txBody>
      </p:sp>
      <p:sp>
        <p:nvSpPr>
          <p:cNvPr id="3" name="Chỗ dành sẵn cho Văn bản Dọc 2"/>
          <p:cNvSpPr>
            <a:spLocks noGrp="1"/>
          </p:cNvSpPr>
          <p:nvPr>
            <p:ph type="body" orient="vert" idx="1" hasCustomPrompt="1"/>
          </p:nvPr>
        </p:nvSpPr>
        <p:spPr/>
        <p:txBody>
          <a:bodyPr vert="eaVert"/>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vi-VN"/>
          </a:p>
        </p:txBody>
      </p:sp>
      <p:sp>
        <p:nvSpPr>
          <p:cNvPr id="4" name="Chỗ dành sẵn cho Ngày tháng 3"/>
          <p:cNvSpPr>
            <a:spLocks noGrp="1"/>
          </p:cNvSpPr>
          <p:nvPr>
            <p:ph type="dt" sz="half" idx="10"/>
          </p:nvPr>
        </p:nvSpPr>
        <p:spPr/>
        <p:txBody>
          <a:bodyPr/>
          <a:lstStyle/>
          <a:p>
            <a:fld id="{2A485FD0-6CFC-4E1E-8865-CB5370D3B5AF}" type="datetimeFigureOut">
              <a:rPr lang="vi-VN" smtClean="0"/>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458C8780-0A66-4082-968B-91EBEF4CF095}" type="slidenum">
              <a:rPr lang="vi-VN" smtClean="0"/>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p:cNvSpPr>
            <a:spLocks noGrp="1"/>
          </p:cNvSpPr>
          <p:nvPr>
            <p:ph type="title" orient="vert" hasCustomPrompt="1"/>
          </p:nvPr>
        </p:nvSpPr>
        <p:spPr>
          <a:xfrm>
            <a:off x="8724900" y="365125"/>
            <a:ext cx="2628900" cy="5811838"/>
          </a:xfrm>
        </p:spPr>
        <p:txBody>
          <a:bodyPr vert="eaVert"/>
          <a:lstStyle/>
          <a:p>
            <a:r>
              <a:rPr lang="vi-VN"/>
              <a:t>Bấm để sửa kiểu tiêu đề Bản cái</a:t>
            </a:r>
            <a:endParaRPr lang="vi-VN"/>
          </a:p>
        </p:txBody>
      </p:sp>
      <p:sp>
        <p:nvSpPr>
          <p:cNvPr id="3" name="Chỗ dành sẵn cho Văn bản Dọc 2"/>
          <p:cNvSpPr>
            <a:spLocks noGrp="1"/>
          </p:cNvSpPr>
          <p:nvPr>
            <p:ph type="body" orient="vert" idx="1" hasCustomPrompt="1"/>
          </p:nvPr>
        </p:nvSpPr>
        <p:spPr>
          <a:xfrm>
            <a:off x="838200" y="365125"/>
            <a:ext cx="7734300" cy="5811838"/>
          </a:xfrm>
        </p:spPr>
        <p:txBody>
          <a:bodyPr vert="eaVert"/>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vi-VN"/>
          </a:p>
        </p:txBody>
      </p:sp>
      <p:sp>
        <p:nvSpPr>
          <p:cNvPr id="4" name="Chỗ dành sẵn cho Ngày tháng 3"/>
          <p:cNvSpPr>
            <a:spLocks noGrp="1"/>
          </p:cNvSpPr>
          <p:nvPr>
            <p:ph type="dt" sz="half" idx="10"/>
          </p:nvPr>
        </p:nvSpPr>
        <p:spPr/>
        <p:txBody>
          <a:bodyPr/>
          <a:lstStyle/>
          <a:p>
            <a:fld id="{2A485FD0-6CFC-4E1E-8865-CB5370D3B5AF}" type="datetimeFigureOut">
              <a:rPr lang="vi-VN" smtClean="0"/>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458C8780-0A66-4082-968B-91EBEF4CF095}" type="slidenum">
              <a:rPr lang="vi-VN" smtClean="0"/>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a:lstStyle/>
          <a:p>
            <a:r>
              <a:rPr lang="vi-VN"/>
              <a:t>Bấm để sửa kiểu tiêu đề Bản cái</a:t>
            </a:r>
            <a:endParaRPr lang="vi-VN"/>
          </a:p>
        </p:txBody>
      </p:sp>
      <p:sp>
        <p:nvSpPr>
          <p:cNvPr id="3" name="Chỗ dành sẵn cho Nội dung 2"/>
          <p:cNvSpPr>
            <a:spLocks noGrp="1"/>
          </p:cNvSpPr>
          <p:nvPr>
            <p:ph idx="1" hasCustomPrompt="1"/>
          </p:nvPr>
        </p:nvSpPr>
        <p:spPr/>
        <p:txBody>
          <a:bodyPr/>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vi-VN"/>
          </a:p>
        </p:txBody>
      </p:sp>
      <p:sp>
        <p:nvSpPr>
          <p:cNvPr id="4" name="Chỗ dành sẵn cho Ngày tháng 3"/>
          <p:cNvSpPr>
            <a:spLocks noGrp="1"/>
          </p:cNvSpPr>
          <p:nvPr>
            <p:ph type="dt" sz="half" idx="10"/>
          </p:nvPr>
        </p:nvSpPr>
        <p:spPr/>
        <p:txBody>
          <a:bodyPr/>
          <a:lstStyle/>
          <a:p>
            <a:fld id="{2A485FD0-6CFC-4E1E-8865-CB5370D3B5AF}" type="datetimeFigureOut">
              <a:rPr lang="vi-VN" smtClean="0"/>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458C8780-0A66-4082-968B-91EBEF4CF095}" type="slidenum">
              <a:rPr lang="vi-VN" smtClean="0"/>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p:cNvSpPr>
            <a:spLocks noGrp="1"/>
          </p:cNvSpPr>
          <p:nvPr>
            <p:ph type="title" hasCustomPrompt="1"/>
          </p:nvPr>
        </p:nvSpPr>
        <p:spPr>
          <a:xfrm>
            <a:off x="831850" y="1709738"/>
            <a:ext cx="10515600" cy="2852737"/>
          </a:xfrm>
        </p:spPr>
        <p:txBody>
          <a:bodyPr anchor="b"/>
          <a:lstStyle>
            <a:lvl1pPr>
              <a:defRPr sz="6000"/>
            </a:lvl1pPr>
          </a:lstStyle>
          <a:p>
            <a:r>
              <a:rPr lang="vi-VN"/>
              <a:t>Bấm để sửa kiểu tiêu đề Bản cái</a:t>
            </a:r>
            <a:endParaRPr lang="vi-VN"/>
          </a:p>
        </p:txBody>
      </p:sp>
      <p:sp>
        <p:nvSpPr>
          <p:cNvPr id="3" name="Chỗ dành sẵn cho Văn bản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endParaRPr lang="vi-VN"/>
          </a:p>
        </p:txBody>
      </p:sp>
      <p:sp>
        <p:nvSpPr>
          <p:cNvPr id="4" name="Chỗ dành sẵn cho Ngày tháng 3"/>
          <p:cNvSpPr>
            <a:spLocks noGrp="1"/>
          </p:cNvSpPr>
          <p:nvPr>
            <p:ph type="dt" sz="half" idx="10"/>
          </p:nvPr>
        </p:nvSpPr>
        <p:spPr/>
        <p:txBody>
          <a:bodyPr/>
          <a:lstStyle/>
          <a:p>
            <a:fld id="{2A485FD0-6CFC-4E1E-8865-CB5370D3B5AF}" type="datetimeFigureOut">
              <a:rPr lang="vi-VN" smtClean="0"/>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458C8780-0A66-4082-968B-91EBEF4CF095}" type="slidenum">
              <a:rPr lang="vi-VN" smtClean="0"/>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a:lstStyle/>
          <a:p>
            <a:r>
              <a:rPr lang="vi-VN"/>
              <a:t>Bấm để sửa kiểu tiêu đề Bản cái</a:t>
            </a:r>
            <a:endParaRPr lang="vi-VN"/>
          </a:p>
        </p:txBody>
      </p:sp>
      <p:sp>
        <p:nvSpPr>
          <p:cNvPr id="3" name="Chỗ dành sẵn cho Nội dung 2"/>
          <p:cNvSpPr>
            <a:spLocks noGrp="1"/>
          </p:cNvSpPr>
          <p:nvPr>
            <p:ph sz="half" idx="1" hasCustomPrompt="1"/>
          </p:nvPr>
        </p:nvSpPr>
        <p:spPr>
          <a:xfrm>
            <a:off x="838200" y="1825625"/>
            <a:ext cx="5181600" cy="4351338"/>
          </a:xfrm>
        </p:spPr>
        <p:txBody>
          <a:bodyPr/>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vi-VN"/>
          </a:p>
        </p:txBody>
      </p:sp>
      <p:sp>
        <p:nvSpPr>
          <p:cNvPr id="4" name="Chỗ dành sẵn cho Nội dung 3"/>
          <p:cNvSpPr>
            <a:spLocks noGrp="1"/>
          </p:cNvSpPr>
          <p:nvPr>
            <p:ph sz="half" idx="2" hasCustomPrompt="1"/>
          </p:nvPr>
        </p:nvSpPr>
        <p:spPr>
          <a:xfrm>
            <a:off x="6172200" y="1825625"/>
            <a:ext cx="5181600" cy="4351338"/>
          </a:xfrm>
        </p:spPr>
        <p:txBody>
          <a:bodyPr/>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vi-VN"/>
          </a:p>
        </p:txBody>
      </p:sp>
      <p:sp>
        <p:nvSpPr>
          <p:cNvPr id="5" name="Chỗ dành sẵn cho Ngày tháng 4"/>
          <p:cNvSpPr>
            <a:spLocks noGrp="1"/>
          </p:cNvSpPr>
          <p:nvPr>
            <p:ph type="dt" sz="half" idx="10"/>
          </p:nvPr>
        </p:nvSpPr>
        <p:spPr/>
        <p:txBody>
          <a:bodyPr/>
          <a:lstStyle/>
          <a:p>
            <a:fld id="{2A485FD0-6CFC-4E1E-8865-CB5370D3B5AF}" type="datetimeFigureOut">
              <a:rPr lang="vi-VN" smtClean="0"/>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458C8780-0A66-4082-968B-91EBEF4CF095}" type="slidenum">
              <a:rPr lang="vi-VN" smtClean="0"/>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p:cNvSpPr>
            <a:spLocks noGrp="1"/>
          </p:cNvSpPr>
          <p:nvPr>
            <p:ph type="title" hasCustomPrompt="1"/>
          </p:nvPr>
        </p:nvSpPr>
        <p:spPr>
          <a:xfrm>
            <a:off x="839788" y="365125"/>
            <a:ext cx="10515600" cy="1325563"/>
          </a:xfrm>
        </p:spPr>
        <p:txBody>
          <a:bodyPr/>
          <a:lstStyle/>
          <a:p>
            <a:r>
              <a:rPr lang="vi-VN"/>
              <a:t>Bấm để sửa kiểu tiêu đề Bản cái</a:t>
            </a:r>
            <a:endParaRPr lang="vi-VN"/>
          </a:p>
        </p:txBody>
      </p:sp>
      <p:sp>
        <p:nvSpPr>
          <p:cNvPr id="3" name="Chỗ dành sẵn cho Văn bản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endParaRPr lang="vi-VN"/>
          </a:p>
        </p:txBody>
      </p:sp>
      <p:sp>
        <p:nvSpPr>
          <p:cNvPr id="4" name="Chỗ dành sẵn cho Nội dung 3"/>
          <p:cNvSpPr>
            <a:spLocks noGrp="1"/>
          </p:cNvSpPr>
          <p:nvPr>
            <p:ph sz="half" idx="2" hasCustomPrompt="1"/>
          </p:nvPr>
        </p:nvSpPr>
        <p:spPr>
          <a:xfrm>
            <a:off x="839788" y="2505075"/>
            <a:ext cx="5157787" cy="3684588"/>
          </a:xfrm>
        </p:spPr>
        <p:txBody>
          <a:bodyPr/>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vi-VN"/>
          </a:p>
        </p:txBody>
      </p:sp>
      <p:sp>
        <p:nvSpPr>
          <p:cNvPr id="5" name="Chỗ dành sẵn cho Văn bản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endParaRPr lang="vi-VN"/>
          </a:p>
        </p:txBody>
      </p:sp>
      <p:sp>
        <p:nvSpPr>
          <p:cNvPr id="6" name="Chỗ dành sẵn cho Nội dung 5"/>
          <p:cNvSpPr>
            <a:spLocks noGrp="1"/>
          </p:cNvSpPr>
          <p:nvPr>
            <p:ph sz="quarter" idx="4" hasCustomPrompt="1"/>
          </p:nvPr>
        </p:nvSpPr>
        <p:spPr>
          <a:xfrm>
            <a:off x="6172200" y="2505075"/>
            <a:ext cx="5183188" cy="3684588"/>
          </a:xfrm>
        </p:spPr>
        <p:txBody>
          <a:bodyPr/>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vi-VN"/>
          </a:p>
        </p:txBody>
      </p:sp>
      <p:sp>
        <p:nvSpPr>
          <p:cNvPr id="7" name="Chỗ dành sẵn cho Ngày tháng 6"/>
          <p:cNvSpPr>
            <a:spLocks noGrp="1"/>
          </p:cNvSpPr>
          <p:nvPr>
            <p:ph type="dt" sz="half" idx="10"/>
          </p:nvPr>
        </p:nvSpPr>
        <p:spPr/>
        <p:txBody>
          <a:bodyPr/>
          <a:lstStyle/>
          <a:p>
            <a:fld id="{2A485FD0-6CFC-4E1E-8865-CB5370D3B5AF}" type="datetimeFigureOut">
              <a:rPr lang="vi-VN" smtClean="0"/>
            </a:fld>
            <a:endParaRPr lang="vi-VN"/>
          </a:p>
        </p:txBody>
      </p:sp>
      <p:sp>
        <p:nvSpPr>
          <p:cNvPr id="8" name="Chỗ dành sẵn cho Chân trang 7"/>
          <p:cNvSpPr>
            <a:spLocks noGrp="1"/>
          </p:cNvSpPr>
          <p:nvPr>
            <p:ph type="ftr" sz="quarter" idx="11"/>
          </p:nvPr>
        </p:nvSpPr>
        <p:spPr/>
        <p:txBody>
          <a:bodyPr/>
          <a:lstStyle/>
          <a:p>
            <a:endParaRPr lang="vi-VN"/>
          </a:p>
        </p:txBody>
      </p:sp>
      <p:sp>
        <p:nvSpPr>
          <p:cNvPr id="9" name="Chỗ dành sẵn cho Số hiệu Bản chiếu 8"/>
          <p:cNvSpPr>
            <a:spLocks noGrp="1"/>
          </p:cNvSpPr>
          <p:nvPr>
            <p:ph type="sldNum" sz="quarter" idx="12"/>
          </p:nvPr>
        </p:nvSpPr>
        <p:spPr/>
        <p:txBody>
          <a:bodyPr/>
          <a:lstStyle/>
          <a:p>
            <a:fld id="{458C8780-0A66-4082-968B-91EBEF4CF095}" type="slidenum">
              <a:rPr lang="vi-VN" smtClean="0"/>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a:lstStyle/>
          <a:p>
            <a:r>
              <a:rPr lang="vi-VN"/>
              <a:t>Bấm để sửa kiểu tiêu đề Bản cái</a:t>
            </a:r>
            <a:endParaRPr lang="vi-VN"/>
          </a:p>
        </p:txBody>
      </p:sp>
      <p:sp>
        <p:nvSpPr>
          <p:cNvPr id="3" name="Chỗ dành sẵn cho Ngày tháng 2"/>
          <p:cNvSpPr>
            <a:spLocks noGrp="1"/>
          </p:cNvSpPr>
          <p:nvPr>
            <p:ph type="dt" sz="half" idx="10"/>
          </p:nvPr>
        </p:nvSpPr>
        <p:spPr/>
        <p:txBody>
          <a:bodyPr/>
          <a:lstStyle/>
          <a:p>
            <a:fld id="{2A485FD0-6CFC-4E1E-8865-CB5370D3B5AF}" type="datetimeFigureOut">
              <a:rPr lang="vi-VN" smtClean="0"/>
            </a:fld>
            <a:endParaRPr lang="vi-VN"/>
          </a:p>
        </p:txBody>
      </p:sp>
      <p:sp>
        <p:nvSpPr>
          <p:cNvPr id="4" name="Chỗ dành sẵn cho Chân trang 3"/>
          <p:cNvSpPr>
            <a:spLocks noGrp="1"/>
          </p:cNvSpPr>
          <p:nvPr>
            <p:ph type="ftr" sz="quarter" idx="11"/>
          </p:nvPr>
        </p:nvSpPr>
        <p:spPr/>
        <p:txBody>
          <a:bodyPr/>
          <a:lstStyle/>
          <a:p>
            <a:endParaRPr lang="vi-VN"/>
          </a:p>
        </p:txBody>
      </p:sp>
      <p:sp>
        <p:nvSpPr>
          <p:cNvPr id="5" name="Chỗ dành sẵn cho Số hiệu Bản chiếu 4"/>
          <p:cNvSpPr>
            <a:spLocks noGrp="1"/>
          </p:cNvSpPr>
          <p:nvPr>
            <p:ph type="sldNum" sz="quarter" idx="12"/>
          </p:nvPr>
        </p:nvSpPr>
        <p:spPr/>
        <p:txBody>
          <a:bodyPr/>
          <a:lstStyle/>
          <a:p>
            <a:fld id="{458C8780-0A66-4082-968B-91EBEF4CF095}" type="slidenum">
              <a:rPr lang="vi-VN" smtClean="0"/>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p:cNvSpPr>
            <a:spLocks noGrp="1"/>
          </p:cNvSpPr>
          <p:nvPr>
            <p:ph type="dt" sz="half" idx="10"/>
          </p:nvPr>
        </p:nvSpPr>
        <p:spPr/>
        <p:txBody>
          <a:bodyPr/>
          <a:lstStyle/>
          <a:p>
            <a:fld id="{2A485FD0-6CFC-4E1E-8865-CB5370D3B5AF}" type="datetimeFigureOut">
              <a:rPr lang="vi-VN" smtClean="0"/>
            </a:fld>
            <a:endParaRPr lang="vi-VN"/>
          </a:p>
        </p:txBody>
      </p:sp>
      <p:sp>
        <p:nvSpPr>
          <p:cNvPr id="3" name="Chỗ dành sẵn cho Chân trang 2"/>
          <p:cNvSpPr>
            <a:spLocks noGrp="1"/>
          </p:cNvSpPr>
          <p:nvPr>
            <p:ph type="ftr" sz="quarter" idx="11"/>
          </p:nvPr>
        </p:nvSpPr>
        <p:spPr/>
        <p:txBody>
          <a:bodyPr/>
          <a:lstStyle/>
          <a:p>
            <a:endParaRPr lang="vi-VN"/>
          </a:p>
        </p:txBody>
      </p:sp>
      <p:sp>
        <p:nvSpPr>
          <p:cNvPr id="4" name="Chỗ dành sẵn cho Số hiệu Bản chiếu 3"/>
          <p:cNvSpPr>
            <a:spLocks noGrp="1"/>
          </p:cNvSpPr>
          <p:nvPr>
            <p:ph type="sldNum" sz="quarter" idx="12"/>
          </p:nvPr>
        </p:nvSpPr>
        <p:spPr/>
        <p:txBody>
          <a:bodyPr/>
          <a:lstStyle/>
          <a:p>
            <a:fld id="{458C8780-0A66-4082-968B-91EBEF4CF095}" type="slidenum">
              <a:rPr lang="vi-VN" smtClean="0"/>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p:cNvSpPr>
            <a:spLocks noGrp="1"/>
          </p:cNvSpPr>
          <p:nvPr>
            <p:ph type="title" hasCustomPrompt="1"/>
          </p:nvPr>
        </p:nvSpPr>
        <p:spPr>
          <a:xfrm>
            <a:off x="839788" y="457200"/>
            <a:ext cx="3932237" cy="1600200"/>
          </a:xfrm>
        </p:spPr>
        <p:txBody>
          <a:bodyPr anchor="b"/>
          <a:lstStyle>
            <a:lvl1pPr>
              <a:defRPr sz="3200"/>
            </a:lvl1pPr>
          </a:lstStyle>
          <a:p>
            <a:r>
              <a:rPr lang="vi-VN"/>
              <a:t>Bấm để sửa kiểu tiêu đề Bản cái</a:t>
            </a:r>
            <a:endParaRPr lang="vi-VN"/>
          </a:p>
        </p:txBody>
      </p:sp>
      <p:sp>
        <p:nvSpPr>
          <p:cNvPr id="3" name="Chỗ dành sẵn cho Nội dung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vi-VN"/>
          </a:p>
        </p:txBody>
      </p:sp>
      <p:sp>
        <p:nvSpPr>
          <p:cNvPr id="4" name="Chỗ dành sẵn cho Văn bản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endParaRPr lang="vi-VN"/>
          </a:p>
        </p:txBody>
      </p:sp>
      <p:sp>
        <p:nvSpPr>
          <p:cNvPr id="5" name="Chỗ dành sẵn cho Ngày tháng 4"/>
          <p:cNvSpPr>
            <a:spLocks noGrp="1"/>
          </p:cNvSpPr>
          <p:nvPr>
            <p:ph type="dt" sz="half" idx="10"/>
          </p:nvPr>
        </p:nvSpPr>
        <p:spPr/>
        <p:txBody>
          <a:bodyPr/>
          <a:lstStyle/>
          <a:p>
            <a:fld id="{2A485FD0-6CFC-4E1E-8865-CB5370D3B5AF}" type="datetimeFigureOut">
              <a:rPr lang="vi-VN" smtClean="0"/>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458C8780-0A66-4082-968B-91EBEF4CF095}" type="slidenum">
              <a:rPr lang="vi-VN" smtClean="0"/>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p:cNvSpPr>
            <a:spLocks noGrp="1"/>
          </p:cNvSpPr>
          <p:nvPr>
            <p:ph type="title" hasCustomPrompt="1"/>
          </p:nvPr>
        </p:nvSpPr>
        <p:spPr>
          <a:xfrm>
            <a:off x="839788" y="457200"/>
            <a:ext cx="3932237" cy="1600200"/>
          </a:xfrm>
        </p:spPr>
        <p:txBody>
          <a:bodyPr anchor="b"/>
          <a:lstStyle>
            <a:lvl1pPr>
              <a:defRPr sz="3200"/>
            </a:lvl1pPr>
          </a:lstStyle>
          <a:p>
            <a:r>
              <a:rPr lang="vi-VN"/>
              <a:t>Bấm để sửa kiểu tiêu đề Bản cái</a:t>
            </a:r>
            <a:endParaRPr lang="vi-VN"/>
          </a:p>
        </p:txBody>
      </p:sp>
      <p:sp>
        <p:nvSpPr>
          <p:cNvPr id="3" name="Chỗ dành sẵn cho Hình ảnh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endParaRPr lang="vi-VN"/>
          </a:p>
        </p:txBody>
      </p:sp>
      <p:sp>
        <p:nvSpPr>
          <p:cNvPr id="5" name="Chỗ dành sẵn cho Ngày tháng 4"/>
          <p:cNvSpPr>
            <a:spLocks noGrp="1"/>
          </p:cNvSpPr>
          <p:nvPr>
            <p:ph type="dt" sz="half" idx="10"/>
          </p:nvPr>
        </p:nvSpPr>
        <p:spPr/>
        <p:txBody>
          <a:bodyPr/>
          <a:lstStyle/>
          <a:p>
            <a:fld id="{2A485FD0-6CFC-4E1E-8865-CB5370D3B5AF}" type="datetimeFigureOut">
              <a:rPr lang="vi-VN" smtClean="0"/>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458C8780-0A66-4082-968B-91EBEF4CF095}" type="slidenum">
              <a:rPr lang="vi-VN" smtClean="0"/>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vi-VN"/>
          </a:p>
        </p:txBody>
      </p:sp>
      <p:sp>
        <p:nvSpPr>
          <p:cNvPr id="3" name="Chỗ dành sẵn cho Văn bản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vi-VN"/>
          </a:p>
        </p:txBody>
      </p:sp>
      <p:sp>
        <p:nvSpPr>
          <p:cNvPr id="4" name="Chỗ dành sẵn cho Ngày tháng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485FD0-6CFC-4E1E-8865-CB5370D3B5AF}" type="datetimeFigureOut">
              <a:rPr lang="vi-VN" smtClean="0"/>
            </a:fld>
            <a:endParaRPr lang="vi-VN"/>
          </a:p>
        </p:txBody>
      </p:sp>
      <p:sp>
        <p:nvSpPr>
          <p:cNvPr id="5" name="Chỗ dành sẵn cho Chân trang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Chỗ dành sẵn cho Số hiệu Bản chiế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8C8780-0A66-4082-968B-91EBEF4CF095}" type="slidenum">
              <a:rPr lang="vi-VN" smtClean="0"/>
            </a:fld>
            <a:endParaRPr lang="vi-V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524000" y="2214368"/>
            <a:ext cx="9144000" cy="1214632"/>
          </a:xfrm>
        </p:spPr>
        <p:txBody>
          <a:bodyPr>
            <a:normAutofit/>
          </a:bodyPr>
          <a:lstStyle/>
          <a:p>
            <a:r>
              <a:rPr lang="vi-VN" dirty="0">
                <a:effectLst/>
                <a:latin typeface="Calibri" panose="020F0502020204030204" pitchFamily="34" charset="0"/>
                <a:ea typeface="SimSun" panose="02010600030101010101" pitchFamily="2" charset="-122"/>
                <a:cs typeface="Times New Roman" panose="02020603050405020304" pitchFamily="18" charset="0"/>
              </a:rPr>
              <a:t>Thành viên nhóm</a:t>
            </a:r>
            <a:endParaRPr lang="vi-VN" dirty="0"/>
          </a:p>
        </p:txBody>
      </p:sp>
      <p:sp>
        <p:nvSpPr>
          <p:cNvPr id="3" name="Tiêu đề phụ 2"/>
          <p:cNvSpPr>
            <a:spLocks noGrp="1"/>
          </p:cNvSpPr>
          <p:nvPr>
            <p:ph type="subTitle" idx="1"/>
          </p:nvPr>
        </p:nvSpPr>
        <p:spPr>
          <a:xfrm>
            <a:off x="1524000" y="4208707"/>
            <a:ext cx="9144000" cy="1655762"/>
          </a:xfrm>
        </p:spPr>
        <p:txBody>
          <a:bodyPr/>
          <a:lstStyle/>
          <a:p>
            <a:pPr>
              <a:lnSpc>
                <a:spcPct val="133000"/>
              </a:lnSpc>
              <a:spcBef>
                <a:spcPts val="1200"/>
              </a:spcBef>
              <a:spcAft>
                <a:spcPts val="32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Đặng</a:t>
            </a:r>
            <a:r>
              <a:rPr lang="en-US" sz="1800" dirty="0">
                <a:effectLst/>
                <a:latin typeface="Calibri" panose="020F0502020204030204" pitchFamily="34" charset="0"/>
                <a:ea typeface="SimSun" panose="02010600030101010101" pitchFamily="2" charset="-122"/>
                <a:cs typeface="Times New Roman" panose="02020603050405020304" pitchFamily="18" charset="0"/>
              </a:rPr>
              <a:t> Vi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Nhiên</a:t>
            </a:r>
            <a:r>
              <a:rPr lang="vi-VN"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dirty="0">
                <a:effectLst/>
                <a:latin typeface="Calibri" panose="020F0502020204030204" pitchFamily="34" charset="0"/>
                <a:ea typeface="SimSun" panose="02010600030101010101" pitchFamily="2" charset="-122"/>
                <a:cs typeface="Times New Roman" panose="02020603050405020304" pitchFamily="18" charset="0"/>
              </a:rPr>
              <a:t>MSSV: 518H0661</a:t>
            </a:r>
            <a:endParaRPr lang="en-US" sz="1800" dirty="0">
              <a:latin typeface="Calibri" panose="020F0502020204030204" pitchFamily="34" charset="0"/>
              <a:ea typeface="SimSun" panose="02010600030101010101" pitchFamily="2" charset="-122"/>
              <a:cs typeface="Times New Roman" panose="02020603050405020304" pitchFamily="18" charset="0"/>
            </a:endParaRPr>
          </a:p>
          <a:p>
            <a:pPr>
              <a:lnSpc>
                <a:spcPct val="133000"/>
              </a:lnSpc>
              <a:spcBef>
                <a:spcPts val="1200"/>
              </a:spcBef>
              <a:spcAft>
                <a:spcPts val="32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Huỳnh</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Trần</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Trung</a:t>
            </a:r>
            <a:r>
              <a:rPr lang="vi-VN" sz="1800" dirty="0">
                <a:latin typeface="Calibri" panose="020F0502020204030204" pitchFamily="34" charset="0"/>
                <a:ea typeface="SimSun" panose="02010600030101010101" pitchFamily="2" charset="-122"/>
                <a:cs typeface="Times New Roman" panose="02020603050405020304" pitchFamily="18" charset="0"/>
              </a:rPr>
              <a:t> Hiếu, </a:t>
            </a:r>
            <a:r>
              <a:rPr lang="en-US" sz="1800" dirty="0">
                <a:effectLst/>
                <a:latin typeface="Calibri" panose="020F0502020204030204" pitchFamily="34" charset="0"/>
                <a:ea typeface="SimSun" panose="02010600030101010101" pitchFamily="2" charset="-122"/>
                <a:cs typeface="Times New Roman" panose="02020603050405020304" pitchFamily="18" charset="0"/>
              </a:rPr>
              <a:t>MSSV: 518H0090</a:t>
            </a:r>
            <a:endParaRPr lang="vi-VN" sz="1800" dirty="0">
              <a:effectLst/>
              <a:latin typeface="Calibri" panose="020F0502020204030204" pitchFamily="34" charset="0"/>
              <a:ea typeface="SimSun" panose="02010600030101010101" pitchFamily="2" charset="-122"/>
              <a:cs typeface="Times New Roman" panose="02020603050405020304" pitchFamily="18" charset="0"/>
            </a:endParaRPr>
          </a:p>
          <a:p>
            <a:pPr>
              <a:lnSpc>
                <a:spcPct val="133000"/>
              </a:lnSpc>
              <a:spcBef>
                <a:spcPts val="1200"/>
              </a:spcBef>
              <a:spcAft>
                <a:spcPts val="32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N</a:t>
            </a:r>
            <a:r>
              <a:rPr lang="vi-VN" sz="1800" dirty="0">
                <a:effectLst/>
                <a:latin typeface="Calibri" panose="020F0502020204030204" pitchFamily="34" charset="0"/>
                <a:ea typeface="SimSun" panose="02010600030101010101" pitchFamily="2" charset="-122"/>
                <a:cs typeface="Times New Roman" panose="02020603050405020304" pitchFamily="18" charset="0"/>
              </a:rPr>
              <a:t>g</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uyễn</a:t>
            </a:r>
            <a:r>
              <a:rPr lang="en-US" sz="1800" dirty="0">
                <a:effectLst/>
                <a:latin typeface="Calibri" panose="020F0502020204030204" pitchFamily="34" charset="0"/>
                <a:ea typeface="SimSun" panose="02010600030101010101" pitchFamily="2" charset="-122"/>
                <a:cs typeface="Times New Roman" panose="02020603050405020304" pitchFamily="18" charset="0"/>
              </a:rPr>
              <a:t> Thanh Ng</a:t>
            </a:r>
            <a:r>
              <a:rPr lang="vi-VN" sz="1800" dirty="0">
                <a:effectLst/>
                <a:latin typeface="Calibri" panose="020F0502020204030204" pitchFamily="34" charset="0"/>
                <a:ea typeface="SimSun" panose="02010600030101010101" pitchFamily="2" charset="-122"/>
                <a:cs typeface="Times New Roman" panose="02020603050405020304" pitchFamily="18" charset="0"/>
              </a:rPr>
              <a:t>uyên, </a:t>
            </a:r>
            <a:r>
              <a:rPr lang="en-US" sz="1800" dirty="0">
                <a:effectLst/>
                <a:latin typeface="Calibri" panose="020F0502020204030204" pitchFamily="34" charset="0"/>
                <a:ea typeface="SimSun" panose="02010600030101010101" pitchFamily="2" charset="-122"/>
                <a:cs typeface="Times New Roman" panose="02020603050405020304" pitchFamily="18" charset="0"/>
              </a:rPr>
              <a:t>MSSV: 518H0659</a:t>
            </a:r>
            <a:endParaRPr lang="vi-VN"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vi-V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normAutofit/>
          </a:bodyPr>
          <a:lstStyle/>
          <a:p>
            <a:pPr algn="ctr"/>
            <a:r>
              <a:rPr lang="vi-VN" sz="3600" dirty="0">
                <a:ea typeface="SimSun" panose="02010600030101010101" pitchFamily="2" charset="-122"/>
                <a:cs typeface="Times New Roman" panose="02020603050405020304" pitchFamily="18" charset="0"/>
              </a:rPr>
              <a:t>ĐẶC TẢ HỆ THỐNG</a:t>
            </a:r>
            <a:endParaRPr lang="vi-VN" sz="3600" dirty="0"/>
          </a:p>
        </p:txBody>
      </p:sp>
      <p:sp>
        <p:nvSpPr>
          <p:cNvPr id="3" name="Chỗ dành sẵn cho Nội dung 2"/>
          <p:cNvSpPr>
            <a:spLocks noGrp="1"/>
          </p:cNvSpPr>
          <p:nvPr>
            <p:ph idx="1"/>
          </p:nvPr>
        </p:nvSpPr>
        <p:spPr>
          <a:xfrm>
            <a:off x="838200" y="1825625"/>
            <a:ext cx="10515600" cy="2719998"/>
          </a:xfrm>
        </p:spPr>
        <p:txBody>
          <a:bodyPr>
            <a:noAutofit/>
          </a:bodyPr>
          <a:lstStyle/>
          <a:p>
            <a:r>
              <a:rPr lang="vi-VN" b="0" i="0" u="none" strike="noStrike" dirty="0">
                <a:solidFill>
                  <a:srgbClr val="000000"/>
                </a:solidFill>
                <a:effectLst/>
                <a:latin typeface="+mj-lt"/>
              </a:rPr>
              <a:t>Hệ thống cho phép hệ thống hóa dữ liệu của một cửa hàng và cho phép người dùng có thể quản lý hệ thống nhanh chóng và tiện lợi. Cửa hàng sẽ được chia thành các vị trí với các chức năng phục vụ cho nhiều mục đích. Các vị trí chính trong cửa hàng bao gồm cửa hàng trưởng, quản lý bếp, quản lý nhân sự - thu ngân và quản lý phục vụ.</a:t>
            </a:r>
            <a:endParaRPr lang="vi-VN" b="0" i="0" u="none" strike="noStrike" dirty="0">
              <a:solidFill>
                <a:srgbClr val="000000"/>
              </a:solidFill>
              <a:effectLst/>
              <a:latin typeface="+mj-lt"/>
            </a:endParaRPr>
          </a:p>
          <a:p>
            <a:pPr rtl="0">
              <a:spcBef>
                <a:spcPts val="1200"/>
              </a:spcBef>
              <a:spcAft>
                <a:spcPts val="1200"/>
              </a:spcAft>
            </a:pPr>
            <a:r>
              <a:rPr lang="vi-VN" b="0" i="0" u="none" strike="noStrike" dirty="0">
                <a:solidFill>
                  <a:srgbClr val="000000"/>
                </a:solidFill>
                <a:effectLst/>
                <a:latin typeface="+mj-lt"/>
              </a:rPr>
              <a:t> Mỗi bộ phận quản lý sẽ bao gồm 5 -  8 nhân viên của bộ phận đó.</a:t>
            </a:r>
            <a:endParaRPr lang="vi-VN" b="0" dirty="0">
              <a:effectLst/>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
            <a:ext cx="12192000" cy="72035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pPr algn="ctr"/>
            <a:r>
              <a:rPr lang="vi-VN" sz="3600" dirty="0">
                <a:latin typeface="Times New Roman" panose="02020603050405020304" pitchFamily="18" charset="0"/>
                <a:ea typeface="SimSun" panose="02010600030101010101" pitchFamily="2" charset="-122"/>
                <a:cs typeface="Times New Roman" panose="02020603050405020304" pitchFamily="18" charset="0"/>
              </a:rPr>
              <a:t>NHÓM </a:t>
            </a:r>
            <a:r>
              <a:rPr lang="en-US" sz="3600" dirty="0">
                <a:latin typeface="Times New Roman" panose="02020603050405020304" pitchFamily="18" charset="0"/>
                <a:ea typeface="SimSun" panose="02010600030101010101" pitchFamily="2" charset="-122"/>
                <a:cs typeface="Times New Roman" panose="02020603050405020304" pitchFamily="18" charset="0"/>
              </a:rPr>
              <a:t>CHỨC NĂNG CỦA HỆ THỐNG</a:t>
            </a:r>
            <a:endParaRPr lang="vi-VN" sz="36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3" name="Chỗ dành sẵn cho Nội dung 2"/>
          <p:cNvSpPr>
            <a:spLocks noGrp="1"/>
          </p:cNvSpPr>
          <p:nvPr>
            <p:ph idx="1"/>
          </p:nvPr>
        </p:nvSpPr>
        <p:spPr>
          <a:xfrm>
            <a:off x="838200" y="1825625"/>
            <a:ext cx="10515600" cy="3133237"/>
          </a:xfrm>
        </p:spPr>
        <p:txBody>
          <a:bodyPr/>
          <a:lstStyle/>
          <a:p>
            <a:pPr marL="457200" rtl="0" fontAlgn="base">
              <a:spcBef>
                <a:spcPts val="1200"/>
              </a:spcBef>
              <a:spcAft>
                <a:spcPts val="0"/>
              </a:spcAft>
              <a:buFont typeface="Arial" panose="020B0604020202020204" pitchFamily="34" charset="0"/>
              <a:buChar char="•"/>
            </a:pPr>
            <a:r>
              <a:rPr lang="vi-VN" dirty="0">
                <a:solidFill>
                  <a:srgbClr val="000000"/>
                </a:solidFill>
                <a:latin typeface="+mj-lt"/>
              </a:rPr>
              <a:t>Nhóm chức năng xem thông tin: bao gồm thông tin đơn hàng, thông tin sản phẩm (hạn sử dụng, nhà sản xuất, ngày nhập/xuất kho), thông tin nhân viên (mã nhân viên, họ và tên và thông tin liên quan), thông tin ca trực.</a:t>
            </a:r>
            <a:endParaRPr lang="vi-VN" dirty="0">
              <a:solidFill>
                <a:srgbClr val="000000"/>
              </a:solidFill>
              <a:latin typeface="+mj-lt"/>
            </a:endParaRPr>
          </a:p>
          <a:p>
            <a:pPr marL="457200" rtl="0" fontAlgn="base">
              <a:spcBef>
                <a:spcPts val="0"/>
              </a:spcBef>
              <a:spcAft>
                <a:spcPts val="1200"/>
              </a:spcAft>
              <a:buFont typeface="Arial" panose="020B0604020202020204" pitchFamily="34" charset="0"/>
              <a:buChar char="•"/>
            </a:pPr>
            <a:r>
              <a:rPr lang="vi-VN" dirty="0">
                <a:solidFill>
                  <a:srgbClr val="000000"/>
                </a:solidFill>
                <a:latin typeface="+mj-lt"/>
              </a:rPr>
              <a:t>Nhóm chức năng quản lý thông tin: bao gồm thông tin đơn hàng, thông tin nhân viên, quản lý sản phẩm.</a:t>
            </a:r>
            <a:endParaRPr lang="vi-VN" dirty="0">
              <a:solidFill>
                <a:srgbClr val="000000"/>
              </a:solidFill>
              <a:latin typeface="+mj-lt"/>
            </a:endParaRPr>
          </a:p>
          <a:p>
            <a:pPr marL="457200" rtl="0" fontAlgn="base">
              <a:spcBef>
                <a:spcPts val="0"/>
              </a:spcBef>
              <a:spcAft>
                <a:spcPts val="1200"/>
              </a:spcAft>
              <a:buFont typeface="Arial" panose="020B0604020202020204" pitchFamily="34" charset="0"/>
              <a:buChar char="•"/>
            </a:pPr>
            <a:r>
              <a:rPr lang="vi-VN" dirty="0">
                <a:solidFill>
                  <a:srgbClr val="000000"/>
                </a:solidFill>
                <a:latin typeface="+mj-lt"/>
              </a:rPr>
              <a:t>Nhóm chức năng tiếp nhận và xử lý.</a:t>
            </a:r>
            <a:endParaRPr lang="vi-VN" dirty="0">
              <a:solidFill>
                <a:srgbClr val="000000"/>
              </a:solidFill>
              <a:latin typeface="+mj-lt"/>
            </a:endParaRPr>
          </a:p>
          <a:p>
            <a:endParaRPr lang="vi-V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normAutofit/>
          </a:bodyPr>
          <a:lstStyle/>
          <a:p>
            <a:pPr algn="ctr"/>
            <a:r>
              <a:rPr lang="vi-VN" sz="3600" dirty="0"/>
              <a:t>DANH SÁCH NGƯỜI DÙNG</a:t>
            </a:r>
            <a:endParaRPr lang="vi-VN" sz="3600" dirty="0"/>
          </a:p>
        </p:txBody>
      </p:sp>
      <p:sp>
        <p:nvSpPr>
          <p:cNvPr id="3" name="Chỗ dành sẵn cho Nội dung 2"/>
          <p:cNvSpPr>
            <a:spLocks noGrp="1"/>
          </p:cNvSpPr>
          <p:nvPr>
            <p:ph idx="1"/>
          </p:nvPr>
        </p:nvSpPr>
        <p:spPr/>
        <p:txBody>
          <a:bodyPr/>
          <a:lstStyle/>
          <a:p>
            <a:r>
              <a:rPr lang="vi-VN" dirty="0">
                <a:solidFill>
                  <a:srgbClr val="000000"/>
                </a:solidFill>
                <a:latin typeface="+mj-lt"/>
              </a:rPr>
              <a:t>Cửa hàng trưởng: quyền tổng kiểm soát mọi thứ trong cửa hàng (nhập hàng, xuất hàng, nhân lực, doanh thu, lương bổng, các trang thiết bị…) tạo lịch họp cửa hàng hằng tháng, tạo thông báo cho nhân viên. Giải quyết đơn của nhân viên.</a:t>
            </a:r>
            <a:endParaRPr lang="vi-VN" dirty="0">
              <a:solidFill>
                <a:srgbClr val="000000"/>
              </a:solidFill>
              <a:latin typeface="+mj-lt"/>
            </a:endParaRPr>
          </a:p>
          <a:p>
            <a:r>
              <a:rPr lang="vi-VN" dirty="0">
                <a:solidFill>
                  <a:srgbClr val="000000"/>
                </a:solidFill>
                <a:latin typeface="+mj-lt"/>
              </a:rPr>
              <a:t>Quản lý bếp: quyền nhập hàng, kiểm tra kho, kiểm tra hàng sau ngày làm, kiểm soát hạn sử dụng đồ ăn, kiểm soát mức độ vệ sinh trong bếp (nước trong kỳ hạn 6 tháng phải kiểm tra thay lọc, các chất thuốc tẩy còn lại...), quản lý thức ăn lãng phí.</a:t>
            </a:r>
            <a:endParaRPr lang="vi-VN" dirty="0">
              <a:solidFill>
                <a:srgbClr val="000000"/>
              </a:solidFill>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normAutofit/>
          </a:bodyPr>
          <a:lstStyle/>
          <a:p>
            <a:pPr algn="ctr"/>
            <a:r>
              <a:rPr lang="vi-VN" sz="3600" dirty="0"/>
              <a:t>DANH SÁCH NGƯỜI DÙNG</a:t>
            </a:r>
            <a:endParaRPr lang="vi-VN" sz="3600" dirty="0"/>
          </a:p>
        </p:txBody>
      </p:sp>
      <p:sp>
        <p:nvSpPr>
          <p:cNvPr id="3" name="Chỗ dành sẵn cho Nội dung 2"/>
          <p:cNvSpPr>
            <a:spLocks noGrp="1"/>
          </p:cNvSpPr>
          <p:nvPr>
            <p:ph idx="1"/>
          </p:nvPr>
        </p:nvSpPr>
        <p:spPr>
          <a:xfrm>
            <a:off x="838200" y="1825624"/>
            <a:ext cx="10515600" cy="4425707"/>
          </a:xfrm>
        </p:spPr>
        <p:txBody>
          <a:bodyPr>
            <a:normAutofit/>
          </a:bodyPr>
          <a:lstStyle/>
          <a:p>
            <a:pPr rtl="0">
              <a:spcBef>
                <a:spcPts val="1200"/>
              </a:spcBef>
              <a:spcAft>
                <a:spcPts val="1200"/>
              </a:spcAft>
            </a:pPr>
            <a:r>
              <a:rPr lang="vi-VN" dirty="0">
                <a:solidFill>
                  <a:srgbClr val="000000"/>
                </a:solidFill>
                <a:latin typeface="+mj-lt"/>
              </a:rPr>
              <a:t>Quản lý nhân sự - thu ngân: quyền kiểm tra doanh thu ngày, cập nhật thông tin nhân viên, sa thải nhân viên, trả lương cho nhân viên, sắp xếp lịch biểu hằng tuần và cập nhật lên hệ thống, xử lý hóa đơn bị khách hủy hoặc khách đổi ý.</a:t>
            </a:r>
            <a:endParaRPr lang="vi-VN" dirty="0">
              <a:solidFill>
                <a:srgbClr val="000000"/>
              </a:solidFill>
              <a:latin typeface="+mj-lt"/>
            </a:endParaRPr>
          </a:p>
          <a:p>
            <a:pPr rtl="0">
              <a:spcBef>
                <a:spcPts val="1200"/>
              </a:spcBef>
              <a:spcAft>
                <a:spcPts val="1200"/>
              </a:spcAft>
            </a:pPr>
            <a:r>
              <a:rPr lang="vi-VN" dirty="0">
                <a:solidFill>
                  <a:srgbClr val="000000"/>
                </a:solidFill>
                <a:latin typeface="+mj-lt"/>
              </a:rPr>
              <a:t>Quản lý phục vụ: quyền thông báo cho bộ phận bếp về lịch chuẩn bị tiệc để chuẩn bị đồ ăn, quản lý các vật dụng vệ sinh (nước lau bàn, nước lau sàn, chổi,...),  quản lý các vật dụng cho phục vụ.</a:t>
            </a:r>
            <a:br>
              <a:rPr lang="vi-VN" dirty="0"/>
            </a:br>
            <a:br>
              <a:rPr lang="vi-VN" dirty="0"/>
            </a:br>
            <a:br>
              <a:rPr lang="vi-VN" dirty="0"/>
            </a:br>
            <a:endParaRPr lang="vi-VN" dirty="0">
              <a:solidFill>
                <a:srgbClr val="000000"/>
              </a:solidFill>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normAutofit/>
          </a:bodyPr>
          <a:lstStyle/>
          <a:p>
            <a:pPr algn="ctr"/>
            <a:r>
              <a:rPr lang="vi-VN" sz="3600" dirty="0"/>
              <a:t>DANH SÁCH NGƯỜI DÙNG</a:t>
            </a:r>
            <a:endParaRPr lang="vi-VN" sz="3600" dirty="0"/>
          </a:p>
        </p:txBody>
      </p:sp>
      <p:sp>
        <p:nvSpPr>
          <p:cNvPr id="3" name="Chỗ dành sẵn cho Nội dung 2"/>
          <p:cNvSpPr>
            <a:spLocks noGrp="1"/>
          </p:cNvSpPr>
          <p:nvPr>
            <p:ph idx="1"/>
          </p:nvPr>
        </p:nvSpPr>
        <p:spPr>
          <a:xfrm>
            <a:off x="838200" y="1825624"/>
            <a:ext cx="10515600" cy="3089275"/>
          </a:xfrm>
        </p:spPr>
        <p:txBody>
          <a:bodyPr>
            <a:normAutofit lnSpcReduction="10000"/>
          </a:bodyPr>
          <a:lstStyle/>
          <a:p>
            <a:pPr rtl="0">
              <a:spcBef>
                <a:spcPts val="1200"/>
              </a:spcBef>
              <a:spcAft>
                <a:spcPts val="1200"/>
              </a:spcAft>
            </a:pPr>
            <a:r>
              <a:rPr lang="vi-VN" dirty="0">
                <a:solidFill>
                  <a:srgbClr val="000000"/>
                </a:solidFill>
                <a:latin typeface="+mj-lt"/>
              </a:rPr>
              <a:t>Nhân viên phục vụ: có quyền đăng nhập xem lịch làm và xem các thông báo từ cửa hàng trưởng và quản lý. Nhân viên được báo nghỉ phép bằng hình thức nộp đơn trực tuyến lên hệ thống và cửa hàng trưởng sẽ là người giải quyết đơn (kết quả trả về là “Đồng ý” thì lịch nhân viên sẽ để vắng)</a:t>
            </a:r>
            <a:br>
              <a:rPr lang="vi-VN" dirty="0"/>
            </a:br>
            <a:br>
              <a:rPr lang="vi-VN" dirty="0"/>
            </a:br>
            <a:br>
              <a:rPr lang="vi-VN" dirty="0"/>
            </a:br>
            <a:endParaRPr lang="vi-VN" dirty="0">
              <a:solidFill>
                <a:srgbClr val="000000"/>
              </a:solidFill>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3404070" y="6695395"/>
            <a:ext cx="4818183" cy="1134205"/>
          </a:xfrm>
        </p:spPr>
        <p:txBody>
          <a:bodyPr>
            <a:normAutofit/>
          </a:bodyPr>
          <a:lstStyle/>
          <a:p>
            <a:pPr algn="ctr"/>
            <a:r>
              <a:rPr lang="vi-VN" sz="3600" dirty="0">
                <a:latin typeface="Calibri" panose="020F0502020204030204" pitchFamily="34" charset="0"/>
                <a:ea typeface="SimSun" panose="02010600030101010101" pitchFamily="2" charset="-122"/>
                <a:cs typeface="Times New Roman" panose="02020603050405020304" pitchFamily="18" charset="0"/>
              </a:rPr>
              <a:t>LƯỢC ĐỒ</a:t>
            </a:r>
            <a:r>
              <a:rPr lang="vi-VN" sz="3600" dirty="0">
                <a:effectLst/>
                <a:latin typeface="Calibri" panose="020F0502020204030204" pitchFamily="34" charset="0"/>
                <a:ea typeface="SimSun" panose="02010600030101010101" pitchFamily="2" charset="-122"/>
                <a:cs typeface="Times New Roman" panose="02020603050405020304" pitchFamily="18" charset="0"/>
              </a:rPr>
              <a:t> </a:t>
            </a:r>
            <a:r>
              <a:rPr lang="en-US" sz="3600" dirty="0">
                <a:effectLst/>
                <a:latin typeface="Calibri" panose="020F0502020204030204" pitchFamily="34" charset="0"/>
                <a:ea typeface="SimSun" panose="02010600030101010101" pitchFamily="2" charset="-122"/>
                <a:cs typeface="Times New Roman" panose="02020603050405020304" pitchFamily="18" charset="0"/>
              </a:rPr>
              <a:t>ERD</a:t>
            </a:r>
            <a:endParaRPr lang="vi-VN" sz="3600" dirty="0"/>
          </a:p>
        </p:txBody>
      </p:sp>
      <p:pic>
        <p:nvPicPr>
          <p:cNvPr id="2050"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548833" y="6673328"/>
            <a:ext cx="10515600" cy="1325563"/>
          </a:xfrm>
        </p:spPr>
        <p:txBody>
          <a:bodyPr>
            <a:normAutofit/>
          </a:bodyPr>
          <a:lstStyle/>
          <a:p>
            <a:pPr algn="ctr"/>
            <a:r>
              <a:rPr lang="vi-VN" sz="3200" dirty="0">
                <a:latin typeface="Calibri" panose="020F0502020204030204" pitchFamily="34" charset="0"/>
                <a:ea typeface="SimSun" panose="02010600030101010101" pitchFamily="2" charset="-122"/>
                <a:cs typeface="Times New Roman" panose="02020603050405020304" pitchFamily="18" charset="0"/>
              </a:rPr>
              <a:t>MÔ HÌNH </a:t>
            </a:r>
            <a:r>
              <a:rPr lang="en-US" sz="3200" dirty="0">
                <a:effectLst/>
                <a:latin typeface="Calibri" panose="020F0502020204030204" pitchFamily="34" charset="0"/>
                <a:ea typeface="SimSun" panose="02010600030101010101" pitchFamily="2" charset="-122"/>
                <a:cs typeface="Times New Roman" panose="02020603050405020304" pitchFamily="18" charset="0"/>
              </a:rPr>
              <a:t>U</a:t>
            </a:r>
            <a:r>
              <a:rPr lang="vi-VN" sz="3200" dirty="0">
                <a:effectLst/>
                <a:latin typeface="Calibri" panose="020F0502020204030204" pitchFamily="34" charset="0"/>
                <a:ea typeface="SimSun" panose="02010600030101010101" pitchFamily="2" charset="-122"/>
                <a:cs typeface="Times New Roman" panose="02020603050405020304" pitchFamily="18" charset="0"/>
              </a:rPr>
              <a:t>SE CASE</a:t>
            </a:r>
            <a:endParaRPr lang="vi-VN" sz="3200" dirty="0"/>
          </a:p>
        </p:txBody>
      </p:sp>
      <p:pic>
        <p:nvPicPr>
          <p:cNvPr id="7" name="Content Placeholder 6"/>
          <p:cNvPicPr>
            <a:picLocks noGrp="1" noChangeAspect="1"/>
          </p:cNvPicPr>
          <p:nvPr>
            <p:ph idx="1"/>
          </p:nvPr>
        </p:nvPicPr>
        <p:blipFill rotWithShape="1">
          <a:blip r:embed="rId1">
            <a:extLst>
              <a:ext uri="{28A0092B-C50C-407E-A947-70E740481C1C}">
                <a14:useLocalDpi xmlns:a14="http://schemas.microsoft.com/office/drawing/2010/main" val="0"/>
              </a:ext>
            </a:extLst>
          </a:blip>
          <a:srcRect r="53416" b="14724"/>
          <a:stretch>
            <a:fillRect/>
          </a:stretch>
        </p:blipFill>
        <p:spPr>
          <a:xfrm>
            <a:off x="120009" y="0"/>
            <a:ext cx="11969991" cy="6858000"/>
          </a:xfrm>
        </p:spPr>
      </p:pic>
    </p:spTree>
  </p:cSld>
  <p:clrMapOvr>
    <a:masterClrMapping/>
  </p:clrMapOvr>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2175</Words>
  <Application>WPS Presentation</Application>
  <PresentationFormat>Widescreen</PresentationFormat>
  <Paragraphs>37</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SimSun</vt:lpstr>
      <vt:lpstr>Wingdings</vt:lpstr>
      <vt:lpstr>Calibri</vt:lpstr>
      <vt:lpstr>Times New Roman</vt:lpstr>
      <vt:lpstr>Microsoft YaHei</vt:lpstr>
      <vt:lpstr>Arial Unicode MS</vt:lpstr>
      <vt:lpstr>Chủ đề Office</vt:lpstr>
      <vt:lpstr>Thành viên nhóm</vt:lpstr>
      <vt:lpstr>ĐẶC TẢ HỆ THỐNG</vt:lpstr>
      <vt:lpstr>PowerPoint 演示文稿</vt:lpstr>
      <vt:lpstr>NHÓM CHỨC NĂNG CỦA HỆ THỐNG</vt:lpstr>
      <vt:lpstr>DANH SÁCH NGƯỜI DÙNG</vt:lpstr>
      <vt:lpstr>DANH SÁCH NGƯỜI DÙNG</vt:lpstr>
      <vt:lpstr>DANH SÁCH NGƯỜI DÙNG</vt:lpstr>
      <vt:lpstr>LƯỢC ĐỒ ERD</vt:lpstr>
      <vt:lpstr>MÔ HÌNH USE CASE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Thông Tin Nhóm</dc:title>
  <dc:creator>hieu trung</dc:creator>
  <cp:lastModifiedBy>reven</cp:lastModifiedBy>
  <cp:revision>11</cp:revision>
  <dcterms:created xsi:type="dcterms:W3CDTF">2021-01-25T15:04:00Z</dcterms:created>
  <dcterms:modified xsi:type="dcterms:W3CDTF">2021-02-01T15:45:02Z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1033-11.2.0.9967</vt:lpwstr>
  </property>
</Properties>
</file>