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8" r:id="rId5"/>
    <p:sldId id="257" r:id="rId6"/>
    <p:sldId id="259" r:id="rId7"/>
    <p:sldId id="260" r:id="rId8"/>
    <p:sldId id="296" r:id="rId9"/>
    <p:sldId id="297" r:id="rId10"/>
    <p:sldId id="261" r:id="rId11"/>
    <p:sldId id="262" r:id="rId12"/>
    <p:sldId id="332" r:id="rId13"/>
    <p:sldId id="333" r:id="rId14"/>
    <p:sldId id="450" r:id="rId15"/>
    <p:sldId id="492" r:id="rId16"/>
    <p:sldId id="334" r:id="rId17"/>
    <p:sldId id="335" r:id="rId18"/>
    <p:sldId id="336" r:id="rId19"/>
    <p:sldId id="472" r:id="rId20"/>
    <p:sldId id="337" r:id="rId21"/>
    <p:sldId id="338" r:id="rId22"/>
    <p:sldId id="371" r:id="rId23"/>
    <p:sldId id="372" r:id="rId24"/>
    <p:sldId id="263" r:id="rId25"/>
    <p:sldId id="374" r:id="rId26"/>
    <p:sldId id="406" r:id="rId27"/>
    <p:sldId id="438" r:id="rId28"/>
    <p:sldId id="439" r:id="rId29"/>
    <p:sldId id="440" r:id="rId30"/>
    <p:sldId id="441" r:id="rId31"/>
    <p:sldId id="442" r:id="rId32"/>
    <p:sldId id="444" r:id="rId33"/>
    <p:sldId id="443" r:id="rId34"/>
    <p:sldId id="264" r:id="rId35"/>
    <p:sldId id="445" r:id="rId36"/>
    <p:sldId id="278" r:id="rId37"/>
  </p:sldIdLst>
  <p:sldSz cx="9144000" cy="5143500"/>
  <p:notesSz cx="6858000" cy="9144000"/>
  <p:embeddedFontLst>
    <p:embeddedFont>
      <p:font typeface="Hind" panose="0200000000000000000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g35f391192_0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f391192_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g35f391192_0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f391192_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điều quan trọng là SwipeRefeshLayout chỉ hoạt động với các ViewGroup</a:t>
            </a:r>
            <a:r>
              <a:rPr lang="en-US"/>
              <a:t> chứa các children tuức là trong viewGroup chỉ được 1 loại view duy nhất ( listView, GridView, RecycleView...)</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g35f391192_0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f391192_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điều quan trọng là SwipeRefeshLayout chỉ hoạt động với các ViewGroup</a:t>
            </a:r>
            <a:r>
              <a:rPr lang="en-US"/>
              <a:t> chứa các children tuức là trong viewGroup chỉ được 1 loại view duy nhất ( listView, GridView, RecycleView...)</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g35f391192_0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f391192_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g35f391192_0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f391192_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g35f391192_0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5f391192_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g35f391192_0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f391192_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2" name="Shape 252"/>
        <p:cNvGrpSpPr/>
        <p:nvPr/>
      </p:nvGrpSpPr>
      <p:grpSpPr>
        <a:xfrm>
          <a:off x="0" y="0"/>
          <a:ext cx="0" cy="0"/>
          <a:chOff x="0" y="0"/>
          <a:chExt cx="0" cy="0"/>
        </a:xfrm>
      </p:grpSpPr>
      <p:sp>
        <p:nvSpPr>
          <p:cNvPr id="253" name="Google Shape;253;g35f391192_01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 name="Shape 197"/>
        <p:cNvGrpSpPr/>
        <p:nvPr/>
      </p:nvGrpSpPr>
      <p:grpSpPr>
        <a:xfrm>
          <a:off x="0" y="0"/>
          <a:ext cx="0" cy="0"/>
          <a:chOff x="0" y="0"/>
          <a:chExt cx="0" cy="0"/>
        </a:xfrm>
      </p:grpSpPr>
      <p:sp>
        <p:nvSpPr>
          <p:cNvPr id="198" name="Google Shape;198;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Để cung cấp trải nghiệm người dùng quen thuộc và nhất quán,</a:t>
            </a:r>
            <a:r>
              <a:rPr lang="en-US"/>
              <a:t> thì</a:t>
            </a:r>
            <a:r>
              <a:t> nên sử dụng API Menu để trình bày các hành động của người dùng và các tùy chọn khác trong hoạt động</a:t>
            </a:r>
            <a:r>
              <a:rPr lang="en-US"/>
              <a:t>.</a:t>
            </a:r>
            <a:endParaRPr lang="en-US"/>
          </a:p>
          <a:p>
            <a:pPr marL="0" lvl="0" indent="0" algn="l" rtl="0">
              <a:spcBef>
                <a:spcPts val="0"/>
              </a:spcBef>
              <a:spcAft>
                <a:spcPts val="0"/>
              </a:spcAft>
              <a:buNone/>
            </a:pPr>
            <a:r>
              <a:rPr lang="en-US"/>
              <a:t>- ( </a:t>
            </a:r>
            <a:r>
              <a:rPr lang="en-US">
                <a:solidFill>
                  <a:schemeClr val="tx1"/>
                </a:solidFill>
                <a:sym typeface="+mn-ea"/>
              </a:rPr>
              <a:t>Options menu and app bar) </a:t>
            </a:r>
            <a:r>
              <a:rPr lang="en-US"/>
              <a:t>Menu tùy chọn là tập hợp chính của các mục menu cho một hoạt động. Đó là nơi thực hiện các hành động có tác động toàn bộ đến ứng dụng, chẳng hạn như "Sreach", "Soạn email" và "Setting".</a:t>
            </a:r>
            <a:endParaRPr lang="en-US"/>
          </a:p>
          <a:p>
            <a:pPr marL="0" lvl="0" indent="0" algn="l" rtl="0">
              <a:spcBef>
                <a:spcPts val="0"/>
              </a:spcBef>
              <a:spcAft>
                <a:spcPts val="0"/>
              </a:spcAft>
              <a:buNone/>
            </a:pPr>
            <a:r>
              <a:rPr lang="en-US"/>
              <a:t>- (</a:t>
            </a:r>
            <a:r>
              <a:rPr lang="en-US">
                <a:solidFill>
                  <a:schemeClr val="tx1"/>
                </a:solidFill>
                <a:sym typeface="+mn-ea"/>
              </a:rPr>
              <a:t>Context menu and contextual action mode)</a:t>
            </a:r>
            <a:endParaRPr lang="en-US">
              <a:solidFill>
                <a:schemeClr val="tx1"/>
              </a:solidFill>
            </a:endParaRPr>
          </a:p>
          <a:p>
            <a:pPr marL="0" lvl="0" indent="0" algn="l" rtl="0">
              <a:spcBef>
                <a:spcPts val="0"/>
              </a:spcBef>
              <a:spcAft>
                <a:spcPts val="0"/>
              </a:spcAft>
              <a:buNone/>
            </a:pPr>
            <a:r>
              <a:rPr lang="en-US"/>
              <a:t>Menu ngữ cảnh là một menu nổi xuất hiện khi người dùng thực hiện một cú nhấp chuột lâu vào một phần tử. Nó cung cấp các hành động ảnh hưởng đến nội dung hoặc khung ngữ cảnh đã chọn.</a:t>
            </a:r>
            <a:endParaRPr lang="en-US"/>
          </a:p>
          <a:p>
            <a:pPr marL="0" lvl="0" indent="0" algn="l" rtl="0">
              <a:spcBef>
                <a:spcPts val="0"/>
              </a:spcBef>
              <a:spcAft>
                <a:spcPts val="0"/>
              </a:spcAft>
              <a:buNone/>
            </a:pPr>
            <a:r>
              <a:rPr lang="en-US"/>
              <a:t>VD nhấn giữ 1 bức ảnh ở trên đt thì sẽ hiện ra menu.</a:t>
            </a:r>
            <a:endParaRPr lang="en-US"/>
          </a:p>
          <a:p>
            <a:pPr marL="0" lvl="0" indent="0" algn="l" rtl="0">
              <a:spcBef>
                <a:spcPts val="0"/>
              </a:spcBef>
              <a:spcAft>
                <a:spcPts val="0"/>
              </a:spcAft>
              <a:buNone/>
            </a:pPr>
            <a:r>
              <a:rPr lang="en-US"/>
              <a:t>- (</a:t>
            </a:r>
            <a:r>
              <a:rPr lang="en-US">
                <a:solidFill>
                  <a:schemeClr val="tx1"/>
                </a:solidFill>
                <a:sym typeface="+mn-ea"/>
              </a:rPr>
              <a:t>Popup menu </a:t>
            </a:r>
            <a:r>
              <a:rPr lang="en-US"/>
              <a:t>) cung cấp một loạt các hành động liên quan đến nội dung cụ thể hoặc cung cấp các tùy chọn cho phần thứ hai của lệnh. hành động trong menu bật lên </a:t>
            </a:r>
            <a:r>
              <a:rPr lang="en-US" b="1"/>
              <a:t>không được ảnh hưởng</a:t>
            </a:r>
            <a:r>
              <a:rPr lang="en-US"/>
              <a:t> trực tiếp đến nội dung tương ứng</a:t>
            </a: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 name="Shape 260"/>
        <p:cNvGrpSpPr/>
        <p:nvPr/>
      </p:nvGrpSpPr>
      <p:grpSpPr>
        <a:xfrm>
          <a:off x="0" y="0"/>
          <a:ext cx="0" cy="0"/>
          <a:chOff x="0" y="0"/>
          <a:chExt cx="0" cy="0"/>
        </a:xfrm>
      </p:grpSpPr>
      <p:sp>
        <p:nvSpPr>
          <p:cNvPr id="261" name="Google Shape;261;g35f391192_04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f391192_0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Để xác định menu, hãy tạo tệp XML bên trong thư mục res / menu / của dự án và xây dựng menu với các phần tử sau</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Phần tử &lt;item&gt; hỗ trợ một số thuộc tính có thể sử dụng để xác định hình thức</a:t>
            </a:r>
            <a:r>
              <a:rPr lang="en-US"/>
              <a:t> của Item</a:t>
            </a:r>
            <a:r>
              <a:t>. Các mục trong menu trên bao gồm các thuộc tính sau:</a:t>
            </a:r>
          </a:p>
          <a:p>
            <a:pPr marL="0" lvl="0" indent="0" algn="l" rtl="0">
              <a:spcBef>
                <a:spcPts val="0"/>
              </a:spcBef>
              <a:spcAft>
                <a:spcPts val="0"/>
              </a:spcAft>
              <a:buNone/>
            </a:pPr>
          </a:p>
          <a:p>
            <a:pPr marL="0" lvl="0" indent="0" algn="l" rtl="0">
              <a:spcBef>
                <a:spcPts val="0"/>
              </a:spcBef>
              <a:spcAft>
                <a:spcPts val="0"/>
              </a:spcAft>
              <a:buNone/>
            </a:pPr>
            <a:r>
              <a:t>android: id</a:t>
            </a:r>
          </a:p>
          <a:p>
            <a:pPr marL="0" lvl="0" indent="0" algn="l" rtl="0">
              <a:spcBef>
                <a:spcPts val="0"/>
              </a:spcBef>
              <a:spcAft>
                <a:spcPts val="0"/>
              </a:spcAft>
              <a:buNone/>
            </a:pPr>
            <a:r>
              <a:t>ID tài nguyên duy nhất cho </a:t>
            </a:r>
            <a:r>
              <a:rPr lang="en-US"/>
              <a:t>Item</a:t>
            </a:r>
            <a:r>
              <a:t>, cho phép ứng dụng nhận dạng </a:t>
            </a:r>
            <a:r>
              <a:rPr lang="en-US"/>
              <a:t>Item</a:t>
            </a:r>
            <a:r>
              <a:t> khi người dùng chọn nó.</a:t>
            </a:r>
          </a:p>
          <a:p>
            <a:pPr marL="0" lvl="0" indent="0" algn="l" rtl="0">
              <a:spcBef>
                <a:spcPts val="0"/>
              </a:spcBef>
              <a:spcAft>
                <a:spcPts val="0"/>
              </a:spcAft>
              <a:buNone/>
            </a:pPr>
            <a:r>
              <a:t>android: icon</a:t>
            </a:r>
          </a:p>
          <a:p>
            <a:pPr marL="0" lvl="0" indent="0" algn="l" rtl="0">
              <a:spcBef>
                <a:spcPts val="0"/>
              </a:spcBef>
              <a:spcAft>
                <a:spcPts val="0"/>
              </a:spcAft>
              <a:buNone/>
            </a:pPr>
            <a:r>
              <a:t>Tham chiếu đến một vật có thể vẽ được để sử dụng làm biểu tượng của mục.</a:t>
            </a:r>
          </a:p>
          <a:p>
            <a:pPr marL="0" lvl="0" indent="0" algn="l" rtl="0">
              <a:spcBef>
                <a:spcPts val="0"/>
              </a:spcBef>
              <a:spcAft>
                <a:spcPts val="0"/>
              </a:spcAft>
              <a:buNone/>
            </a:pPr>
            <a:r>
              <a:t>android: title</a:t>
            </a:r>
          </a:p>
          <a:p>
            <a:pPr marL="0" lvl="0" indent="0" algn="l" rtl="0">
              <a:spcBef>
                <a:spcPts val="0"/>
              </a:spcBef>
              <a:spcAft>
                <a:spcPts val="0"/>
              </a:spcAft>
              <a:buNone/>
            </a:pPr>
            <a:r>
              <a:t>Tham chiếu đến một chuỗi để sử dụng làm tiêu đề của mục.</a:t>
            </a:r>
          </a:p>
          <a:p>
            <a:pPr marL="0" lvl="0" indent="0" algn="l" rtl="0">
              <a:spcBef>
                <a:spcPts val="0"/>
              </a:spcBef>
              <a:spcAft>
                <a:spcPts val="0"/>
              </a:spcAft>
              <a:buNone/>
            </a:pPr>
            <a:r>
              <a:t>android: showAsAction</a:t>
            </a:r>
          </a:p>
          <a:p>
            <a:pPr marL="0" lvl="0" indent="0" algn="l" rtl="0">
              <a:spcBef>
                <a:spcPts val="0"/>
              </a:spcBef>
              <a:spcAft>
                <a:spcPts val="0"/>
              </a:spcAft>
              <a:buNone/>
            </a:pPr>
            <a:r>
              <a:t>Chỉ định thời điểm và cách thức mục này sẽ xuất hiện dưới dạng một mục hành động trong thanh ứng dụng.</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0" name="Shape 420"/>
        <p:cNvGrpSpPr/>
        <p:nvPr/>
      </p:nvGrpSpPr>
      <p:grpSpPr>
        <a:xfrm>
          <a:off x="0" y="0"/>
          <a:ext cx="0" cy="0"/>
          <a:chOff x="0" y="0"/>
          <a:chExt cx="0" cy="0"/>
        </a:xfrm>
      </p:grpSpPr>
      <p:sp>
        <p:nvSpPr>
          <p:cNvPr id="421" name="Google Shape;421;g35ed75ccf_02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35ed75ccf_0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g35f391192_0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f391192_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g35f391192_0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f391192_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HorizontalScrollView là một bộ chứa với thanh cuộn nằm ngang.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g35f391192_0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f391192_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sym typeface="+mn-ea"/>
              </a:rPr>
              <a:t>- getItem() </a:t>
            </a:r>
            <a:r>
              <a:t>để cung cấp các phiên bản của ScreenSlidePageFragment dưới dạng các trang mới.</a:t>
            </a:r>
            <a:r>
              <a:rPr lang="en-US"/>
              <a:t> (Fragment)</a:t>
            </a:r>
            <a:endParaRPr lang="en-US"/>
          </a:p>
          <a:p>
            <a:pPr marL="0" lvl="0" indent="0" algn="l" rtl="0">
              <a:spcBef>
                <a:spcPts val="0"/>
              </a:spcBef>
              <a:spcAft>
                <a:spcPts val="0"/>
              </a:spcAft>
              <a:buNone/>
            </a:pPr>
            <a:r>
              <a:rPr lang="en-US"/>
              <a:t>-getCount() trả về số lượng Fragment được viewPaper quản lý.</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234"/>
        <p:cNvGrpSpPr/>
        <p:nvPr/>
      </p:nvGrpSpPr>
      <p:grpSpPr>
        <a:xfrm>
          <a:off x="0" y="0"/>
          <a:ext cx="0" cy="0"/>
          <a:chOff x="0" y="0"/>
          <a:chExt cx="0" cy="0"/>
        </a:xfrm>
      </p:grpSpPr>
      <p:sp>
        <p:nvSpPr>
          <p:cNvPr id="235" name="Google Shape;235;g35ed75ccf_01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328150" y="1991825"/>
            <a:ext cx="44877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600"/>
              <a:buNone/>
              <a:defRPr sz="4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1" name="Google Shape;11;p2"/>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2" name="Google Shape;12;p2"/>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3" name="Google Shape;13;p2"/>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 name="Google Shape;14;p2"/>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 name="Google Shape;15;p2"/>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 name="Google Shape;16;p2"/>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9" name="Google Shape;19;p2"/>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0" name="Google Shape;20;p2"/>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green gradient">
  <p:cSld name="BLANK_2">
    <p:bg>
      <p:bgPr>
        <a:gradFill>
          <a:gsLst>
            <a:gs pos="0">
              <a:srgbClr val="33CCCC"/>
            </a:gs>
            <a:gs pos="100000">
              <a:srgbClr val="66FF33"/>
            </a:gs>
          </a:gsLst>
          <a:lin ang="5400700" scaled="0"/>
        </a:gradFill>
        <a:effectLst/>
      </p:bgPr>
    </p:bg>
    <p:spTree>
      <p:nvGrpSpPr>
        <p:cNvPr id="143" name="Shape 143"/>
        <p:cNvGrpSpPr/>
        <p:nvPr/>
      </p:nvGrpSpPr>
      <p:grpSpPr>
        <a:xfrm>
          <a:off x="0" y="0"/>
          <a:ext cx="0" cy="0"/>
          <a:chOff x="0" y="0"/>
          <a:chExt cx="0" cy="0"/>
        </a:xfrm>
      </p:grpSpPr>
      <p:sp>
        <p:nvSpPr>
          <p:cNvPr id="144" name="Google Shape;144;p11"/>
          <p:cNvSpPr/>
          <p:nvPr/>
        </p:nvSpPr>
        <p:spPr>
          <a:xfrm rot="5400000" flipH="1">
            <a:off x="7987921" y="280747"/>
            <a:ext cx="1436798" cy="875312"/>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5" name="Google Shape;145;p11"/>
          <p:cNvSpPr/>
          <p:nvPr/>
        </p:nvSpPr>
        <p:spPr>
          <a:xfrm rot="5400000" flipH="1">
            <a:off x="7711954" y="1152043"/>
            <a:ext cx="1779871" cy="1084184"/>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6" name="Google Shape;146;p11"/>
          <p:cNvSpPr/>
          <p:nvPr/>
        </p:nvSpPr>
        <p:spPr>
          <a:xfrm rot="-5400000">
            <a:off x="8367254" y="1879297"/>
            <a:ext cx="965333" cy="588243"/>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7" name="Google Shape;147;p11"/>
          <p:cNvSpPr/>
          <p:nvPr/>
        </p:nvSpPr>
        <p:spPr>
          <a:xfrm rot="-5400000">
            <a:off x="7784794" y="375252"/>
            <a:ext cx="768076" cy="46794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8" name="Google Shape;148;p11"/>
          <p:cNvSpPr/>
          <p:nvPr/>
        </p:nvSpPr>
        <p:spPr>
          <a:xfrm rot="-5400000" flipH="1">
            <a:off x="8520892" y="2338195"/>
            <a:ext cx="542403" cy="33042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9" name="Google Shape;149;p11"/>
          <p:cNvSpPr/>
          <p:nvPr/>
        </p:nvSpPr>
        <p:spPr>
          <a:xfrm rot="5400000" flipH="1">
            <a:off x="-280461" y="2947980"/>
            <a:ext cx="1435651" cy="874537"/>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0" name="Google Shape;150;p11"/>
          <p:cNvSpPr/>
          <p:nvPr/>
        </p:nvSpPr>
        <p:spPr>
          <a:xfrm rot="5400000">
            <a:off x="-191408" y="2612028"/>
            <a:ext cx="979133" cy="595978"/>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1" name="Google Shape;151;p11"/>
          <p:cNvSpPr/>
          <p:nvPr/>
        </p:nvSpPr>
        <p:spPr>
          <a:xfrm rot="-5400000" flipH="1">
            <a:off x="-209916" y="4278659"/>
            <a:ext cx="1075013" cy="655177"/>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2" name="Google Shape;152;p11"/>
          <p:cNvSpPr/>
          <p:nvPr/>
        </p:nvSpPr>
        <p:spPr>
          <a:xfrm rot="-5400000">
            <a:off x="-145454" y="2377940"/>
            <a:ext cx="744156"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3" name="Google Shape;153;p11"/>
          <p:cNvSpPr/>
          <p:nvPr/>
        </p:nvSpPr>
        <p:spPr>
          <a:xfrm rot="-5400000" flipH="1">
            <a:off x="276080" y="3815951"/>
            <a:ext cx="743793"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4" name="Google Shape;154;p11"/>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urple gradient">
  <p:cSld name="BLANK_2_1">
    <p:bg>
      <p:bgPr>
        <a:gradFill>
          <a:gsLst>
            <a:gs pos="0">
              <a:srgbClr val="CC3399"/>
            </a:gs>
            <a:gs pos="100000">
              <a:srgbClr val="6699FF"/>
            </a:gs>
          </a:gsLst>
          <a:lin ang="5400700" scaled="0"/>
        </a:gradFill>
        <a:effectLst/>
      </p:bgPr>
    </p:bg>
    <p:spTree>
      <p:nvGrpSpPr>
        <p:cNvPr id="155" name="Shape 155"/>
        <p:cNvGrpSpPr/>
        <p:nvPr/>
      </p:nvGrpSpPr>
      <p:grpSpPr>
        <a:xfrm>
          <a:off x="0" y="0"/>
          <a:ext cx="0" cy="0"/>
          <a:chOff x="0" y="0"/>
          <a:chExt cx="0" cy="0"/>
        </a:xfrm>
      </p:grpSpPr>
      <p:sp>
        <p:nvSpPr>
          <p:cNvPr id="156" name="Google Shape;156;p12"/>
          <p:cNvSpPr/>
          <p:nvPr/>
        </p:nvSpPr>
        <p:spPr>
          <a:xfrm rot="5400000" flipH="1">
            <a:off x="7987926" y="280753"/>
            <a:ext cx="1436700" cy="8754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7" name="Google Shape;157;p12"/>
          <p:cNvSpPr/>
          <p:nvPr/>
        </p:nvSpPr>
        <p:spPr>
          <a:xfrm rot="5400000" flipH="1">
            <a:off x="7711932" y="1152020"/>
            <a:ext cx="1779900" cy="10842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8" name="Google Shape;158;p12"/>
          <p:cNvSpPr/>
          <p:nvPr/>
        </p:nvSpPr>
        <p:spPr>
          <a:xfrm rot="-5400000">
            <a:off x="8367248" y="1879235"/>
            <a:ext cx="965400" cy="588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9" name="Google Shape;159;p12"/>
          <p:cNvSpPr/>
          <p:nvPr/>
        </p:nvSpPr>
        <p:spPr>
          <a:xfrm rot="-5400000">
            <a:off x="7784863" y="375260"/>
            <a:ext cx="768000" cy="4680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0" name="Google Shape;160;p12"/>
          <p:cNvSpPr/>
          <p:nvPr/>
        </p:nvSpPr>
        <p:spPr>
          <a:xfrm rot="-5400000" flipH="1">
            <a:off x="8520834" y="2338254"/>
            <a:ext cx="542400" cy="3303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1" name="Google Shape;161;p12"/>
          <p:cNvSpPr/>
          <p:nvPr/>
        </p:nvSpPr>
        <p:spPr>
          <a:xfrm rot="5400000" flipH="1">
            <a:off x="-280517" y="2947924"/>
            <a:ext cx="1435800" cy="8745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2" name="Google Shape;162;p12"/>
          <p:cNvSpPr/>
          <p:nvPr/>
        </p:nvSpPr>
        <p:spPr>
          <a:xfrm rot="5400000">
            <a:off x="-191502" y="2612001"/>
            <a:ext cx="979200" cy="5961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3" name="Google Shape;163;p12"/>
          <p:cNvSpPr/>
          <p:nvPr/>
        </p:nvSpPr>
        <p:spPr>
          <a:xfrm rot="-5400000" flipH="1">
            <a:off x="-209848" y="4278591"/>
            <a:ext cx="1074900" cy="6552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4" name="Google Shape;164;p12"/>
          <p:cNvSpPr/>
          <p:nvPr/>
        </p:nvSpPr>
        <p:spPr>
          <a:xfrm rot="-5400000">
            <a:off x="-145501" y="2377842"/>
            <a:ext cx="7443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5" name="Google Shape;165;p12"/>
          <p:cNvSpPr/>
          <p:nvPr/>
        </p:nvSpPr>
        <p:spPr>
          <a:xfrm rot="-5400000" flipH="1">
            <a:off x="276152" y="3815879"/>
            <a:ext cx="7437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6" name="Google Shape;166;p12"/>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orange gradient">
  <p:cSld name="BLANK_2_1_1">
    <p:bg>
      <p:bgPr>
        <a:gradFill>
          <a:gsLst>
            <a:gs pos="0">
              <a:srgbClr val="FF0066"/>
            </a:gs>
            <a:gs pos="100000">
              <a:srgbClr val="FF9900"/>
            </a:gs>
          </a:gsLst>
          <a:lin ang="5400700" scaled="0"/>
        </a:gradFill>
        <a:effectLst/>
      </p:bgPr>
    </p:bg>
    <p:spTree>
      <p:nvGrpSpPr>
        <p:cNvPr id="167" name="Shape 167"/>
        <p:cNvGrpSpPr/>
        <p:nvPr/>
      </p:nvGrpSpPr>
      <p:grpSpPr>
        <a:xfrm>
          <a:off x="0" y="0"/>
          <a:ext cx="0" cy="0"/>
          <a:chOff x="0" y="0"/>
          <a:chExt cx="0" cy="0"/>
        </a:xfrm>
      </p:grpSpPr>
      <p:sp>
        <p:nvSpPr>
          <p:cNvPr id="168" name="Google Shape;168;p13"/>
          <p:cNvSpPr/>
          <p:nvPr/>
        </p:nvSpPr>
        <p:spPr>
          <a:xfrm rot="5400000" flipH="1">
            <a:off x="7987926" y="280753"/>
            <a:ext cx="1436700" cy="8754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9" name="Google Shape;169;p13"/>
          <p:cNvSpPr/>
          <p:nvPr/>
        </p:nvSpPr>
        <p:spPr>
          <a:xfrm rot="5400000" flipH="1">
            <a:off x="7711932" y="1152020"/>
            <a:ext cx="1779900" cy="10842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0" name="Google Shape;170;p13"/>
          <p:cNvSpPr/>
          <p:nvPr/>
        </p:nvSpPr>
        <p:spPr>
          <a:xfrm rot="-5400000">
            <a:off x="8367248" y="1879235"/>
            <a:ext cx="965400" cy="588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1" name="Google Shape;171;p13"/>
          <p:cNvSpPr/>
          <p:nvPr/>
        </p:nvSpPr>
        <p:spPr>
          <a:xfrm rot="-5400000">
            <a:off x="7784863" y="375260"/>
            <a:ext cx="768000" cy="4680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2" name="Google Shape;172;p13"/>
          <p:cNvSpPr/>
          <p:nvPr/>
        </p:nvSpPr>
        <p:spPr>
          <a:xfrm rot="-5400000" flipH="1">
            <a:off x="8520834" y="2338254"/>
            <a:ext cx="542400" cy="3303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3" name="Google Shape;173;p13"/>
          <p:cNvSpPr/>
          <p:nvPr/>
        </p:nvSpPr>
        <p:spPr>
          <a:xfrm rot="5400000" flipH="1">
            <a:off x="-280517" y="2947924"/>
            <a:ext cx="1435800" cy="8745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4" name="Google Shape;174;p13"/>
          <p:cNvSpPr/>
          <p:nvPr/>
        </p:nvSpPr>
        <p:spPr>
          <a:xfrm rot="5400000">
            <a:off x="-191502" y="2612001"/>
            <a:ext cx="979200" cy="5961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5" name="Google Shape;175;p13"/>
          <p:cNvSpPr/>
          <p:nvPr/>
        </p:nvSpPr>
        <p:spPr>
          <a:xfrm rot="-5400000" flipH="1">
            <a:off x="-209848" y="4278591"/>
            <a:ext cx="1074900" cy="655200"/>
          </a:xfrm>
          <a:prstGeom prst="parallelogram">
            <a:avLst>
              <a:gd name="adj" fmla="val 81897"/>
            </a:avLst>
          </a:prstGeom>
          <a:solidFill>
            <a:srgbClr val="FFFFFF">
              <a:alpha val="245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6" name="Google Shape;176;p13"/>
          <p:cNvSpPr/>
          <p:nvPr/>
        </p:nvSpPr>
        <p:spPr>
          <a:xfrm rot="-5400000">
            <a:off x="-145501" y="2377842"/>
            <a:ext cx="7443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7" name="Google Shape;177;p13"/>
          <p:cNvSpPr/>
          <p:nvPr/>
        </p:nvSpPr>
        <p:spPr>
          <a:xfrm rot="-5400000" flipH="1">
            <a:off x="276152" y="3815879"/>
            <a:ext cx="7437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8" name="Google Shape;178;p13"/>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big">
  <p:cSld name="BLANK_1">
    <p:spTree>
      <p:nvGrpSpPr>
        <p:cNvPr id="179" name="Shape 179"/>
        <p:cNvGrpSpPr/>
        <p:nvPr/>
      </p:nvGrpSpPr>
      <p:grpSpPr>
        <a:xfrm>
          <a:off x="0" y="0"/>
          <a:ext cx="0" cy="0"/>
          <a:chOff x="0" y="0"/>
          <a:chExt cx="0" cy="0"/>
        </a:xfrm>
      </p:grpSpPr>
      <p:grpSp>
        <p:nvGrpSpPr>
          <p:cNvPr id="180" name="Google Shape;180;p14"/>
          <p:cNvGrpSpPr/>
          <p:nvPr/>
        </p:nvGrpSpPr>
        <p:grpSpPr>
          <a:xfrm>
            <a:off x="7395202" y="-6"/>
            <a:ext cx="1748884" cy="4013021"/>
            <a:chOff x="7395202" y="-6"/>
            <a:chExt cx="1748884" cy="4013021"/>
          </a:xfrm>
        </p:grpSpPr>
        <p:sp>
          <p:nvSpPr>
            <p:cNvPr id="181" name="Google Shape;181;p1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2" name="Google Shape;182;p1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3" name="Google Shape;183;p1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4" name="Google Shape;184;p1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5" name="Google Shape;185;p1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86" name="Google Shape;186;p1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7" name="Google Shape;187;p1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8" name="Google Shape;188;p14"/>
          <p:cNvSpPr/>
          <p:nvPr/>
        </p:nvSpPr>
        <p:spPr>
          <a:xfrm rot="-5400000" flipH="1">
            <a:off x="-358955" y="3663589"/>
            <a:ext cx="1838400" cy="1120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9" name="Google Shape;189;p1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90" name="Google Shape;190;p1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91" name="Google Shape;191;p14"/>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21" name="Shape 21"/>
        <p:cNvGrpSpPr/>
        <p:nvPr/>
      </p:nvGrpSpPr>
      <p:grpSpPr>
        <a:xfrm>
          <a:off x="0" y="0"/>
          <a:ext cx="0" cy="0"/>
          <a:chOff x="0" y="0"/>
          <a:chExt cx="0" cy="0"/>
        </a:xfrm>
      </p:grpSpPr>
      <p:sp>
        <p:nvSpPr>
          <p:cNvPr id="22" name="Google Shape;22;p3"/>
          <p:cNvSpPr txBox="1"/>
          <p:nvPr>
            <p:ph type="ctrTitle"/>
          </p:nvPr>
        </p:nvSpPr>
        <p:spPr>
          <a:xfrm>
            <a:off x="2647900" y="1659550"/>
            <a:ext cx="38481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
        <p:nvSpPr>
          <p:cNvPr id="23" name="Google Shape;23;p3"/>
          <p:cNvSpPr txBox="1"/>
          <p:nvPr>
            <p:ph type="subTitle" idx="1"/>
          </p:nvPr>
        </p:nvSpPr>
        <p:spPr>
          <a:xfrm>
            <a:off x="2647975" y="2763850"/>
            <a:ext cx="38481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3CCFF"/>
              </a:buClr>
              <a:buSzPts val="1800"/>
              <a:buNone/>
              <a:defRPr sz="1800">
                <a:solidFill>
                  <a:srgbClr val="33CCFF"/>
                </a:solidFill>
              </a:defRPr>
            </a:lvl1pPr>
            <a:lvl2pPr lvl="1" algn="ctr" rtl="0">
              <a:spcBef>
                <a:spcPts val="0"/>
              </a:spcBef>
              <a:spcAft>
                <a:spcPts val="0"/>
              </a:spcAft>
              <a:buClr>
                <a:srgbClr val="33CCFF"/>
              </a:buClr>
              <a:buSzPts val="1800"/>
              <a:buNone/>
              <a:defRPr sz="1800">
                <a:solidFill>
                  <a:srgbClr val="33CCFF"/>
                </a:solidFill>
              </a:defRPr>
            </a:lvl2pPr>
            <a:lvl3pPr lvl="2" algn="ctr" rtl="0">
              <a:spcBef>
                <a:spcPts val="0"/>
              </a:spcBef>
              <a:spcAft>
                <a:spcPts val="0"/>
              </a:spcAft>
              <a:buClr>
                <a:srgbClr val="33CCFF"/>
              </a:buClr>
              <a:buSzPts val="1800"/>
              <a:buNone/>
              <a:defRPr sz="1800">
                <a:solidFill>
                  <a:srgbClr val="33CCFF"/>
                </a:solidFill>
              </a:defRPr>
            </a:lvl3pPr>
            <a:lvl4pPr lvl="3" algn="ctr" rtl="0">
              <a:spcBef>
                <a:spcPts val="0"/>
              </a:spcBef>
              <a:spcAft>
                <a:spcPts val="0"/>
              </a:spcAft>
              <a:buClr>
                <a:srgbClr val="33CCFF"/>
              </a:buClr>
              <a:buSzPts val="1800"/>
              <a:buNone/>
              <a:defRPr sz="1800">
                <a:solidFill>
                  <a:srgbClr val="33CCFF"/>
                </a:solidFill>
              </a:defRPr>
            </a:lvl4pPr>
            <a:lvl5pPr lvl="4" algn="ctr" rtl="0">
              <a:spcBef>
                <a:spcPts val="0"/>
              </a:spcBef>
              <a:spcAft>
                <a:spcPts val="0"/>
              </a:spcAft>
              <a:buClr>
                <a:srgbClr val="33CCFF"/>
              </a:buClr>
              <a:buSzPts val="1800"/>
              <a:buNone/>
              <a:defRPr sz="1800">
                <a:solidFill>
                  <a:srgbClr val="33CCFF"/>
                </a:solidFill>
              </a:defRPr>
            </a:lvl5pPr>
            <a:lvl6pPr lvl="5" algn="ctr" rtl="0">
              <a:spcBef>
                <a:spcPts val="0"/>
              </a:spcBef>
              <a:spcAft>
                <a:spcPts val="0"/>
              </a:spcAft>
              <a:buClr>
                <a:srgbClr val="33CCFF"/>
              </a:buClr>
              <a:buSzPts val="1800"/>
              <a:buNone/>
              <a:defRPr sz="1800">
                <a:solidFill>
                  <a:srgbClr val="33CCFF"/>
                </a:solidFill>
              </a:defRPr>
            </a:lvl6pPr>
            <a:lvl7pPr lvl="6" algn="ctr" rtl="0">
              <a:spcBef>
                <a:spcPts val="0"/>
              </a:spcBef>
              <a:spcAft>
                <a:spcPts val="0"/>
              </a:spcAft>
              <a:buClr>
                <a:srgbClr val="33CCFF"/>
              </a:buClr>
              <a:buSzPts val="1800"/>
              <a:buNone/>
              <a:defRPr sz="1800">
                <a:solidFill>
                  <a:srgbClr val="33CCFF"/>
                </a:solidFill>
              </a:defRPr>
            </a:lvl7pPr>
            <a:lvl8pPr lvl="7" algn="ctr" rtl="0">
              <a:spcBef>
                <a:spcPts val="0"/>
              </a:spcBef>
              <a:spcAft>
                <a:spcPts val="0"/>
              </a:spcAft>
              <a:buClr>
                <a:srgbClr val="33CCFF"/>
              </a:buClr>
              <a:buSzPts val="1800"/>
              <a:buNone/>
              <a:defRPr sz="1800">
                <a:solidFill>
                  <a:srgbClr val="33CCFF"/>
                </a:solidFill>
              </a:defRPr>
            </a:lvl8pPr>
            <a:lvl9pPr lvl="8" algn="ctr" rtl="0">
              <a:spcBef>
                <a:spcPts val="0"/>
              </a:spcBef>
              <a:spcAft>
                <a:spcPts val="0"/>
              </a:spcAft>
              <a:buClr>
                <a:srgbClr val="33CCFF"/>
              </a:buClr>
              <a:buSzPts val="1800"/>
              <a:buNone/>
              <a:defRPr sz="1800">
                <a:solidFill>
                  <a:srgbClr val="33CCFF"/>
                </a:solidFill>
              </a:defRPr>
            </a:lvl9pPr>
          </a:lstStyle>
          <a:p/>
        </p:txBody>
      </p:sp>
      <p:sp>
        <p:nvSpPr>
          <p:cNvPr id="24" name="Google Shape;24;p3"/>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 name="Google Shape;25;p3"/>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6" name="Google Shape;26;p3"/>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7" name="Google Shape;27;p3"/>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8" name="Google Shape;28;p3"/>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 name="Google Shape;29;p3"/>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0" name="Google Shape;30;p3"/>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1" name="Google Shape;31;p3"/>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2" name="Google Shape;32;p3"/>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3" name="Google Shape;33;p3"/>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34" name="Shape 34"/>
        <p:cNvGrpSpPr/>
        <p:nvPr/>
      </p:nvGrpSpPr>
      <p:grpSpPr>
        <a:xfrm>
          <a:off x="0" y="0"/>
          <a:ext cx="0" cy="0"/>
          <a:chOff x="0" y="0"/>
          <a:chExt cx="0" cy="0"/>
        </a:xfrm>
      </p:grpSpPr>
      <p:sp>
        <p:nvSpPr>
          <p:cNvPr id="35" name="Google Shape;35;p4"/>
          <p:cNvSpPr txBox="1"/>
          <p:nvPr>
            <p:ph type="body" idx="1"/>
          </p:nvPr>
        </p:nvSpPr>
        <p:spPr>
          <a:xfrm>
            <a:off x="2225675" y="2161800"/>
            <a:ext cx="46926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b="1" i="1"/>
            </a:lvl1pPr>
            <a:lvl2pPr marL="914400" lvl="1" indent="-381000" algn="ctr" rtl="0">
              <a:spcBef>
                <a:spcPts val="0"/>
              </a:spcBef>
              <a:spcAft>
                <a:spcPts val="0"/>
              </a:spcAft>
              <a:buSzPts val="2400"/>
              <a:buChar char="›"/>
              <a:defRPr b="1" i="1"/>
            </a:lvl2pPr>
            <a:lvl3pPr marL="1371600" lvl="2" indent="-381000" algn="ctr" rtl="0">
              <a:spcBef>
                <a:spcPts val="0"/>
              </a:spcBef>
              <a:spcAft>
                <a:spcPts val="0"/>
              </a:spcAft>
              <a:buSzPts val="2400"/>
              <a:buChar char="›"/>
              <a:defRPr b="1" i="1"/>
            </a:lvl3pPr>
            <a:lvl4pPr marL="1828800" lvl="3" indent="-381000" algn="ctr" rtl="0">
              <a:spcBef>
                <a:spcPts val="0"/>
              </a:spcBef>
              <a:spcAft>
                <a:spcPts val="0"/>
              </a:spcAft>
              <a:buSzPts val="2400"/>
              <a:buChar char="›"/>
              <a:defRPr b="1" i="1"/>
            </a:lvl4pPr>
            <a:lvl5pPr marL="2286000" lvl="4" indent="-381000" algn="ctr" rtl="0">
              <a:spcBef>
                <a:spcPts val="0"/>
              </a:spcBef>
              <a:spcAft>
                <a:spcPts val="0"/>
              </a:spcAft>
              <a:buSzPts val="2400"/>
              <a:buChar char="›"/>
              <a:defRPr b="1" i="1"/>
            </a:lvl5pPr>
            <a:lvl6pPr marL="2743200" lvl="5" indent="-381000" algn="ctr" rtl="0">
              <a:spcBef>
                <a:spcPts val="0"/>
              </a:spcBef>
              <a:spcAft>
                <a:spcPts val="0"/>
              </a:spcAft>
              <a:buSzPts val="2400"/>
              <a:buChar char="›"/>
              <a:defRPr b="1" i="1"/>
            </a:lvl6pPr>
            <a:lvl7pPr marL="3200400" lvl="6" indent="-381000" algn="ctr" rtl="0">
              <a:spcBef>
                <a:spcPts val="0"/>
              </a:spcBef>
              <a:spcAft>
                <a:spcPts val="0"/>
              </a:spcAft>
              <a:buSzPts val="2400"/>
              <a:buChar char="›"/>
              <a:defRPr b="1" i="1"/>
            </a:lvl7pPr>
            <a:lvl8pPr marL="3657600" lvl="7" indent="-381000" algn="ctr" rtl="0">
              <a:spcBef>
                <a:spcPts val="0"/>
              </a:spcBef>
              <a:spcAft>
                <a:spcPts val="0"/>
              </a:spcAft>
              <a:buSzPts val="2400"/>
              <a:buChar char="›"/>
              <a:defRPr b="1" i="1"/>
            </a:lvl8pPr>
            <a:lvl9pPr marL="4114800" lvl="8" indent="-381000" algn="ctr">
              <a:spcBef>
                <a:spcPts val="0"/>
              </a:spcBef>
              <a:spcAft>
                <a:spcPts val="0"/>
              </a:spcAft>
              <a:buSzPts val="2400"/>
              <a:buChar char="»"/>
              <a:defRPr b="1" i="1"/>
            </a:lvl9pPr>
          </a:lstStyle>
          <a:p/>
        </p:txBody>
      </p:sp>
      <p:grpSp>
        <p:nvGrpSpPr>
          <p:cNvPr id="36" name="Google Shape;36;p4"/>
          <p:cNvGrpSpPr/>
          <p:nvPr/>
        </p:nvGrpSpPr>
        <p:grpSpPr>
          <a:xfrm>
            <a:off x="7395202" y="-6"/>
            <a:ext cx="1748884" cy="4013021"/>
            <a:chOff x="7395202" y="-6"/>
            <a:chExt cx="1748884" cy="4013021"/>
          </a:xfrm>
        </p:grpSpPr>
        <p:sp>
          <p:nvSpPr>
            <p:cNvPr id="37" name="Google Shape;37;p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8" name="Google Shape;38;p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 name="Google Shape;39;p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0" name="Google Shape;40;p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1" name="Google Shape;41;p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42" name="Google Shape;42;p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3" name="Google Shape;43;p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4" name="Google Shape;44;p4"/>
          <p:cNvSpPr/>
          <p:nvPr/>
        </p:nvSpPr>
        <p:spPr>
          <a:xfrm rot="-5400000" flipH="1">
            <a:off x="-358985" y="3663619"/>
            <a:ext cx="1838515" cy="1120555"/>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5" name="Google Shape;45;p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6" name="Google Shape;46;p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7" name="Google Shape;47;p4"/>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48" name="Shape 48"/>
        <p:cNvGrpSpPr/>
        <p:nvPr/>
      </p:nvGrpSpPr>
      <p:grpSpPr>
        <a:xfrm>
          <a:off x="0" y="0"/>
          <a:ext cx="0" cy="0"/>
          <a:chOff x="0" y="0"/>
          <a:chExt cx="0" cy="0"/>
        </a:xfrm>
      </p:grpSpPr>
      <p:sp>
        <p:nvSpPr>
          <p:cNvPr id="49" name="Google Shape;49;p5"/>
          <p:cNvSpPr txBox="1"/>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0" name="Google Shape;50;p5"/>
          <p:cNvSpPr txBox="1"/>
          <p:nvPr>
            <p:ph type="body" idx="1"/>
          </p:nvPr>
        </p:nvSpPr>
        <p:spPr>
          <a:xfrm>
            <a:off x="1067088" y="1650548"/>
            <a:ext cx="5972100" cy="2764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p:txBody>
      </p:sp>
      <p:grpSp>
        <p:nvGrpSpPr>
          <p:cNvPr id="51" name="Google Shape;51;p5"/>
          <p:cNvGrpSpPr/>
          <p:nvPr/>
        </p:nvGrpSpPr>
        <p:grpSpPr>
          <a:xfrm>
            <a:off x="7395202" y="-6"/>
            <a:ext cx="1748884" cy="4013021"/>
            <a:chOff x="7395202" y="-6"/>
            <a:chExt cx="1748884" cy="4013021"/>
          </a:xfrm>
        </p:grpSpPr>
        <p:sp>
          <p:nvSpPr>
            <p:cNvPr id="52" name="Google Shape;52;p5"/>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3" name="Google Shape;53;p5"/>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4" name="Google Shape;54;p5"/>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 name="Google Shape;55;p5"/>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6" name="Google Shape;56;p5"/>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57" name="Google Shape;57;p5"/>
          <p:cNvGrpSpPr/>
          <p:nvPr/>
        </p:nvGrpSpPr>
        <p:grpSpPr>
          <a:xfrm>
            <a:off x="3" y="2738679"/>
            <a:ext cx="722480" cy="2404814"/>
            <a:chOff x="3" y="2750304"/>
            <a:chExt cx="722480" cy="2404814"/>
          </a:xfrm>
        </p:grpSpPr>
        <p:sp>
          <p:nvSpPr>
            <p:cNvPr id="58" name="Google Shape;58;p5"/>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9" name="Google Shape;59;p5"/>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0" name="Google Shape;60;p5"/>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1" name="Google Shape;61;p5"/>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2" name="Google Shape;62;p5"/>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63" name="Google Shape;63;p5"/>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64" name="Shape 64"/>
        <p:cNvGrpSpPr/>
        <p:nvPr/>
      </p:nvGrpSpPr>
      <p:grpSpPr>
        <a:xfrm>
          <a:off x="0" y="0"/>
          <a:ext cx="0" cy="0"/>
          <a:chOff x="0" y="0"/>
          <a:chExt cx="0" cy="0"/>
        </a:xfrm>
      </p:grpSpPr>
      <p:sp>
        <p:nvSpPr>
          <p:cNvPr id="65" name="Google Shape;65;p6"/>
          <p:cNvSpPr txBox="1"/>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6" name="Google Shape;66;p6"/>
          <p:cNvSpPr txBox="1"/>
          <p:nvPr>
            <p:ph type="body" idx="1"/>
          </p:nvPr>
        </p:nvSpPr>
        <p:spPr>
          <a:xfrm>
            <a:off x="1067100"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p:txBody>
      </p:sp>
      <p:sp>
        <p:nvSpPr>
          <p:cNvPr id="67" name="Google Shape;67;p6"/>
          <p:cNvSpPr txBox="1"/>
          <p:nvPr>
            <p:ph type="body" idx="2"/>
          </p:nvPr>
        </p:nvSpPr>
        <p:spPr>
          <a:xfrm>
            <a:off x="4224149"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p:txBody>
      </p:sp>
      <p:grpSp>
        <p:nvGrpSpPr>
          <p:cNvPr id="68" name="Google Shape;68;p6"/>
          <p:cNvGrpSpPr/>
          <p:nvPr/>
        </p:nvGrpSpPr>
        <p:grpSpPr>
          <a:xfrm>
            <a:off x="7395202" y="-6"/>
            <a:ext cx="1748884" cy="4013021"/>
            <a:chOff x="7395202" y="-6"/>
            <a:chExt cx="1748884" cy="4013021"/>
          </a:xfrm>
        </p:grpSpPr>
        <p:sp>
          <p:nvSpPr>
            <p:cNvPr id="69" name="Google Shape;69;p6"/>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0" name="Google Shape;70;p6"/>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1" name="Google Shape;71;p6"/>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 name="Google Shape;72;p6"/>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3" name="Google Shape;73;p6"/>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74" name="Google Shape;74;p6"/>
          <p:cNvGrpSpPr/>
          <p:nvPr/>
        </p:nvGrpSpPr>
        <p:grpSpPr>
          <a:xfrm>
            <a:off x="3" y="2738679"/>
            <a:ext cx="722480" cy="2404814"/>
            <a:chOff x="3" y="2750304"/>
            <a:chExt cx="722480" cy="2404814"/>
          </a:xfrm>
        </p:grpSpPr>
        <p:sp>
          <p:nvSpPr>
            <p:cNvPr id="75" name="Google Shape;75;p6"/>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6" name="Google Shape;76;p6"/>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7" name="Google Shape;77;p6"/>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8" name="Google Shape;78;p6"/>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9" name="Google Shape;79;p6"/>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80" name="Google Shape;80;p6"/>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81" name="Shape 81"/>
        <p:cNvGrpSpPr/>
        <p:nvPr/>
      </p:nvGrpSpPr>
      <p:grpSpPr>
        <a:xfrm>
          <a:off x="0" y="0"/>
          <a:ext cx="0" cy="0"/>
          <a:chOff x="0" y="0"/>
          <a:chExt cx="0" cy="0"/>
        </a:xfrm>
      </p:grpSpPr>
      <p:sp>
        <p:nvSpPr>
          <p:cNvPr id="82" name="Google Shape;82;p7"/>
          <p:cNvSpPr txBox="1"/>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7"/>
          <p:cNvSpPr txBox="1"/>
          <p:nvPr>
            <p:ph type="body" idx="1"/>
          </p:nvPr>
        </p:nvSpPr>
        <p:spPr>
          <a:xfrm>
            <a:off x="1067100"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84" name="Google Shape;84;p7"/>
          <p:cNvSpPr txBox="1"/>
          <p:nvPr>
            <p:ph type="body" idx="2"/>
          </p:nvPr>
        </p:nvSpPr>
        <p:spPr>
          <a:xfrm>
            <a:off x="3194801"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85" name="Google Shape;85;p7"/>
          <p:cNvSpPr txBox="1"/>
          <p:nvPr>
            <p:ph type="body" idx="3"/>
          </p:nvPr>
        </p:nvSpPr>
        <p:spPr>
          <a:xfrm>
            <a:off x="5322501"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grpSp>
        <p:nvGrpSpPr>
          <p:cNvPr id="86" name="Google Shape;86;p7"/>
          <p:cNvGrpSpPr/>
          <p:nvPr/>
        </p:nvGrpSpPr>
        <p:grpSpPr>
          <a:xfrm>
            <a:off x="7395202" y="-6"/>
            <a:ext cx="1748884" cy="4013021"/>
            <a:chOff x="7395202" y="-6"/>
            <a:chExt cx="1748884" cy="4013021"/>
          </a:xfrm>
        </p:grpSpPr>
        <p:sp>
          <p:nvSpPr>
            <p:cNvPr id="87" name="Google Shape;87;p7"/>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 name="Google Shape;88;p7"/>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9" name="Google Shape;89;p7"/>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0" name="Google Shape;90;p7"/>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1" name="Google Shape;91;p7"/>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92" name="Google Shape;92;p7"/>
          <p:cNvGrpSpPr/>
          <p:nvPr/>
        </p:nvGrpSpPr>
        <p:grpSpPr>
          <a:xfrm>
            <a:off x="3" y="2738679"/>
            <a:ext cx="722480" cy="2404814"/>
            <a:chOff x="3" y="2750304"/>
            <a:chExt cx="722480" cy="2404814"/>
          </a:xfrm>
        </p:grpSpPr>
        <p:sp>
          <p:nvSpPr>
            <p:cNvPr id="93" name="Google Shape;93;p7"/>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4" name="Google Shape;94;p7"/>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5" name="Google Shape;95;p7"/>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6" name="Google Shape;96;p7"/>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7" name="Google Shape;97;p7"/>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98" name="Google Shape;98;p7"/>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99" name="Shape 99"/>
        <p:cNvGrpSpPr/>
        <p:nvPr/>
      </p:nvGrpSpPr>
      <p:grpSpPr>
        <a:xfrm>
          <a:off x="0" y="0"/>
          <a:ext cx="0" cy="0"/>
          <a:chOff x="0" y="0"/>
          <a:chExt cx="0" cy="0"/>
        </a:xfrm>
      </p:grpSpPr>
      <p:sp>
        <p:nvSpPr>
          <p:cNvPr id="100" name="Google Shape;100;p8"/>
          <p:cNvSpPr txBox="1"/>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101" name="Google Shape;101;p8"/>
          <p:cNvGrpSpPr/>
          <p:nvPr/>
        </p:nvGrpSpPr>
        <p:grpSpPr>
          <a:xfrm>
            <a:off x="7395202" y="-6"/>
            <a:ext cx="1748884" cy="4013021"/>
            <a:chOff x="7395202" y="-6"/>
            <a:chExt cx="1748884" cy="4013021"/>
          </a:xfrm>
        </p:grpSpPr>
        <p:sp>
          <p:nvSpPr>
            <p:cNvPr id="102" name="Google Shape;102;p8"/>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3" name="Google Shape;103;p8"/>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4" name="Google Shape;104;p8"/>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5" name="Google Shape;105;p8"/>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6" name="Google Shape;106;p8"/>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107" name="Google Shape;107;p8"/>
          <p:cNvGrpSpPr/>
          <p:nvPr/>
        </p:nvGrpSpPr>
        <p:grpSpPr>
          <a:xfrm>
            <a:off x="3" y="2738679"/>
            <a:ext cx="722480" cy="2404814"/>
            <a:chOff x="3" y="2750304"/>
            <a:chExt cx="722480" cy="2404814"/>
          </a:xfrm>
        </p:grpSpPr>
        <p:sp>
          <p:nvSpPr>
            <p:cNvPr id="108" name="Google Shape;108;p8"/>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9" name="Google Shape;109;p8"/>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10" name="Google Shape;110;p8"/>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11" name="Google Shape;111;p8"/>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12" name="Google Shape;112;p8"/>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13" name="Google Shape;113;p8"/>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14" name="Shape 114"/>
        <p:cNvGrpSpPr/>
        <p:nvPr/>
      </p:nvGrpSpPr>
      <p:grpSpPr>
        <a:xfrm>
          <a:off x="0" y="0"/>
          <a:ext cx="0" cy="0"/>
          <a:chOff x="0" y="0"/>
          <a:chExt cx="0" cy="0"/>
        </a:xfrm>
      </p:grpSpPr>
      <p:sp>
        <p:nvSpPr>
          <p:cNvPr id="115" name="Google Shape;115;p9"/>
          <p:cNvSpPr txBox="1"/>
          <p:nvPr>
            <p:ph type="body" idx="1"/>
          </p:nvPr>
        </p:nvSpPr>
        <p:spPr>
          <a:xfrm>
            <a:off x="1236500" y="4406300"/>
            <a:ext cx="66711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b="1"/>
            </a:lvl1pPr>
          </a:lstStyle>
          <a:p/>
        </p:txBody>
      </p:sp>
      <p:grpSp>
        <p:nvGrpSpPr>
          <p:cNvPr id="116" name="Google Shape;116;p9"/>
          <p:cNvGrpSpPr/>
          <p:nvPr/>
        </p:nvGrpSpPr>
        <p:grpSpPr>
          <a:xfrm>
            <a:off x="7395202" y="-6"/>
            <a:ext cx="1748884" cy="4013021"/>
            <a:chOff x="7395202" y="-6"/>
            <a:chExt cx="1748884" cy="4013021"/>
          </a:xfrm>
        </p:grpSpPr>
        <p:sp>
          <p:nvSpPr>
            <p:cNvPr id="117" name="Google Shape;117;p9"/>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18" name="Google Shape;118;p9"/>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19" name="Google Shape;119;p9"/>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20" name="Google Shape;120;p9"/>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21" name="Google Shape;121;p9"/>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122" name="Google Shape;122;p9"/>
          <p:cNvGrpSpPr/>
          <p:nvPr/>
        </p:nvGrpSpPr>
        <p:grpSpPr>
          <a:xfrm>
            <a:off x="3" y="2738679"/>
            <a:ext cx="722480" cy="2404814"/>
            <a:chOff x="3" y="2750304"/>
            <a:chExt cx="722480" cy="2404814"/>
          </a:xfrm>
        </p:grpSpPr>
        <p:sp>
          <p:nvSpPr>
            <p:cNvPr id="123" name="Google Shape;123;p9"/>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24" name="Google Shape;124;p9"/>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25" name="Google Shape;125;p9"/>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26" name="Google Shape;126;p9"/>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27" name="Google Shape;127;p9"/>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28" name="Google Shape;128;p9"/>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small">
  <p:cSld name="BLANK">
    <p:spTree>
      <p:nvGrpSpPr>
        <p:cNvPr id="129" name="Shape 129"/>
        <p:cNvGrpSpPr/>
        <p:nvPr/>
      </p:nvGrpSpPr>
      <p:grpSpPr>
        <a:xfrm>
          <a:off x="0" y="0"/>
          <a:ext cx="0" cy="0"/>
          <a:chOff x="0" y="0"/>
          <a:chExt cx="0" cy="0"/>
        </a:xfrm>
      </p:grpSpPr>
      <p:grpSp>
        <p:nvGrpSpPr>
          <p:cNvPr id="130" name="Google Shape;130;p10"/>
          <p:cNvGrpSpPr/>
          <p:nvPr/>
        </p:nvGrpSpPr>
        <p:grpSpPr>
          <a:xfrm>
            <a:off x="7934863" y="4"/>
            <a:ext cx="1209179" cy="2774603"/>
            <a:chOff x="7395202" y="-6"/>
            <a:chExt cx="1748884" cy="4013021"/>
          </a:xfrm>
        </p:grpSpPr>
        <p:sp>
          <p:nvSpPr>
            <p:cNvPr id="131" name="Google Shape;131;p10"/>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32" name="Google Shape;132;p10"/>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33" name="Google Shape;133;p10"/>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34" name="Google Shape;134;p10"/>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35" name="Google Shape;135;p10"/>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136" name="Google Shape;136;p10"/>
          <p:cNvGrpSpPr/>
          <p:nvPr/>
        </p:nvGrpSpPr>
        <p:grpSpPr>
          <a:xfrm>
            <a:off x="-1" y="2232486"/>
            <a:ext cx="874634" cy="2911268"/>
            <a:chOff x="3" y="2750304"/>
            <a:chExt cx="722480" cy="2404814"/>
          </a:xfrm>
        </p:grpSpPr>
        <p:sp>
          <p:nvSpPr>
            <p:cNvPr id="137" name="Google Shape;137;p10"/>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38" name="Google Shape;138;p10"/>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39" name="Google Shape;139;p10"/>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0" name="Google Shape;140;p10"/>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1" name="Google Shape;141;p10"/>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42" name="Google Shape;142;p10"/>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41F30"/>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1067088" y="912850"/>
            <a:ext cx="5972100" cy="636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FFFFFF"/>
              </a:buClr>
              <a:buSzPts val="3000"/>
              <a:buFont typeface="Hind" panose="02000000000000000000"/>
              <a:buNone/>
              <a:defRPr sz="3000" b="1">
                <a:solidFill>
                  <a:srgbClr val="FFFFFF"/>
                </a:solidFill>
                <a:latin typeface="Hind" panose="02000000000000000000"/>
                <a:ea typeface="Hind" panose="02000000000000000000"/>
                <a:cs typeface="Hind" panose="02000000000000000000"/>
                <a:sym typeface="Hind" panose="02000000000000000000"/>
              </a:defRPr>
            </a:lvl1pPr>
            <a:lvl2pPr lvl="1">
              <a:spcBef>
                <a:spcPts val="0"/>
              </a:spcBef>
              <a:spcAft>
                <a:spcPts val="0"/>
              </a:spcAft>
              <a:buClr>
                <a:srgbClr val="FFFFFF"/>
              </a:buClr>
              <a:buSzPts val="3000"/>
              <a:buFont typeface="Hind" panose="02000000000000000000"/>
              <a:buNone/>
              <a:defRPr sz="3000" b="1">
                <a:solidFill>
                  <a:srgbClr val="FFFFFF"/>
                </a:solidFill>
                <a:latin typeface="Hind" panose="02000000000000000000"/>
                <a:ea typeface="Hind" panose="02000000000000000000"/>
                <a:cs typeface="Hind" panose="02000000000000000000"/>
                <a:sym typeface="Hind" panose="02000000000000000000"/>
              </a:defRPr>
            </a:lvl2pPr>
            <a:lvl3pPr lvl="2">
              <a:spcBef>
                <a:spcPts val="0"/>
              </a:spcBef>
              <a:spcAft>
                <a:spcPts val="0"/>
              </a:spcAft>
              <a:buClr>
                <a:srgbClr val="FFFFFF"/>
              </a:buClr>
              <a:buSzPts val="3000"/>
              <a:buFont typeface="Hind" panose="02000000000000000000"/>
              <a:buNone/>
              <a:defRPr sz="3000" b="1">
                <a:solidFill>
                  <a:srgbClr val="FFFFFF"/>
                </a:solidFill>
                <a:latin typeface="Hind" panose="02000000000000000000"/>
                <a:ea typeface="Hind" panose="02000000000000000000"/>
                <a:cs typeface="Hind" panose="02000000000000000000"/>
                <a:sym typeface="Hind" panose="02000000000000000000"/>
              </a:defRPr>
            </a:lvl3pPr>
            <a:lvl4pPr lvl="3">
              <a:spcBef>
                <a:spcPts val="0"/>
              </a:spcBef>
              <a:spcAft>
                <a:spcPts val="0"/>
              </a:spcAft>
              <a:buClr>
                <a:srgbClr val="FFFFFF"/>
              </a:buClr>
              <a:buSzPts val="3000"/>
              <a:buFont typeface="Hind" panose="02000000000000000000"/>
              <a:buNone/>
              <a:defRPr sz="3000" b="1">
                <a:solidFill>
                  <a:srgbClr val="FFFFFF"/>
                </a:solidFill>
                <a:latin typeface="Hind" panose="02000000000000000000"/>
                <a:ea typeface="Hind" panose="02000000000000000000"/>
                <a:cs typeface="Hind" panose="02000000000000000000"/>
                <a:sym typeface="Hind" panose="02000000000000000000"/>
              </a:defRPr>
            </a:lvl4pPr>
            <a:lvl5pPr lvl="4">
              <a:spcBef>
                <a:spcPts val="0"/>
              </a:spcBef>
              <a:spcAft>
                <a:spcPts val="0"/>
              </a:spcAft>
              <a:buClr>
                <a:srgbClr val="FFFFFF"/>
              </a:buClr>
              <a:buSzPts val="3000"/>
              <a:buFont typeface="Hind" panose="02000000000000000000"/>
              <a:buNone/>
              <a:defRPr sz="3000" b="1">
                <a:solidFill>
                  <a:srgbClr val="FFFFFF"/>
                </a:solidFill>
                <a:latin typeface="Hind" panose="02000000000000000000"/>
                <a:ea typeface="Hind" panose="02000000000000000000"/>
                <a:cs typeface="Hind" panose="02000000000000000000"/>
                <a:sym typeface="Hind" panose="02000000000000000000"/>
              </a:defRPr>
            </a:lvl5pPr>
            <a:lvl6pPr lvl="5">
              <a:spcBef>
                <a:spcPts val="0"/>
              </a:spcBef>
              <a:spcAft>
                <a:spcPts val="0"/>
              </a:spcAft>
              <a:buClr>
                <a:srgbClr val="FFFFFF"/>
              </a:buClr>
              <a:buSzPts val="3000"/>
              <a:buFont typeface="Hind" panose="02000000000000000000"/>
              <a:buNone/>
              <a:defRPr sz="3000" b="1">
                <a:solidFill>
                  <a:srgbClr val="FFFFFF"/>
                </a:solidFill>
                <a:latin typeface="Hind" panose="02000000000000000000"/>
                <a:ea typeface="Hind" panose="02000000000000000000"/>
                <a:cs typeface="Hind" panose="02000000000000000000"/>
                <a:sym typeface="Hind" panose="02000000000000000000"/>
              </a:defRPr>
            </a:lvl6pPr>
            <a:lvl7pPr lvl="6">
              <a:spcBef>
                <a:spcPts val="0"/>
              </a:spcBef>
              <a:spcAft>
                <a:spcPts val="0"/>
              </a:spcAft>
              <a:buClr>
                <a:srgbClr val="FFFFFF"/>
              </a:buClr>
              <a:buSzPts val="3000"/>
              <a:buFont typeface="Hind" panose="02000000000000000000"/>
              <a:buNone/>
              <a:defRPr sz="3000" b="1">
                <a:solidFill>
                  <a:srgbClr val="FFFFFF"/>
                </a:solidFill>
                <a:latin typeface="Hind" panose="02000000000000000000"/>
                <a:ea typeface="Hind" panose="02000000000000000000"/>
                <a:cs typeface="Hind" panose="02000000000000000000"/>
                <a:sym typeface="Hind" panose="02000000000000000000"/>
              </a:defRPr>
            </a:lvl7pPr>
            <a:lvl8pPr lvl="7">
              <a:spcBef>
                <a:spcPts val="0"/>
              </a:spcBef>
              <a:spcAft>
                <a:spcPts val="0"/>
              </a:spcAft>
              <a:buClr>
                <a:srgbClr val="FFFFFF"/>
              </a:buClr>
              <a:buSzPts val="3000"/>
              <a:buFont typeface="Hind" panose="02000000000000000000"/>
              <a:buNone/>
              <a:defRPr sz="3000" b="1">
                <a:solidFill>
                  <a:srgbClr val="FFFFFF"/>
                </a:solidFill>
                <a:latin typeface="Hind" panose="02000000000000000000"/>
                <a:ea typeface="Hind" panose="02000000000000000000"/>
                <a:cs typeface="Hind" panose="02000000000000000000"/>
                <a:sym typeface="Hind" panose="02000000000000000000"/>
              </a:defRPr>
            </a:lvl8pPr>
            <a:lvl9pPr lvl="8">
              <a:spcBef>
                <a:spcPts val="0"/>
              </a:spcBef>
              <a:spcAft>
                <a:spcPts val="0"/>
              </a:spcAft>
              <a:buClr>
                <a:srgbClr val="FFFFFF"/>
              </a:buClr>
              <a:buSzPts val="3000"/>
              <a:buFont typeface="Hind" panose="02000000000000000000"/>
              <a:buNone/>
              <a:defRPr sz="3000" b="1">
                <a:solidFill>
                  <a:srgbClr val="FFFFFF"/>
                </a:solidFill>
                <a:latin typeface="Hind" panose="02000000000000000000"/>
                <a:ea typeface="Hind" panose="02000000000000000000"/>
                <a:cs typeface="Hind" panose="02000000000000000000"/>
                <a:sym typeface="Hind" panose="02000000000000000000"/>
              </a:defRPr>
            </a:lvl9pPr>
          </a:lstStyle>
          <a:p/>
        </p:txBody>
      </p:sp>
      <p:sp>
        <p:nvSpPr>
          <p:cNvPr id="7" name="Google Shape;7;p1"/>
          <p:cNvSpPr txBox="1"/>
          <p:nvPr>
            <p:ph type="body" idx="1"/>
          </p:nvPr>
        </p:nvSpPr>
        <p:spPr>
          <a:xfrm>
            <a:off x="1067088" y="1650548"/>
            <a:ext cx="5972100" cy="2764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1C4587"/>
              </a:buClr>
              <a:buSzPts val="2400"/>
              <a:buFont typeface="Hind" panose="02000000000000000000"/>
              <a:buChar char="›"/>
              <a:defRPr sz="2400">
                <a:solidFill>
                  <a:srgbClr val="FFFFFF"/>
                </a:solidFill>
                <a:latin typeface="Hind" panose="02000000000000000000"/>
                <a:ea typeface="Hind" panose="02000000000000000000"/>
                <a:cs typeface="Hind" panose="02000000000000000000"/>
                <a:sym typeface="Hind" panose="02000000000000000000"/>
              </a:defRPr>
            </a:lvl1pPr>
            <a:lvl2pPr marL="914400" lvl="1" indent="-381000">
              <a:spcBef>
                <a:spcPts val="0"/>
              </a:spcBef>
              <a:spcAft>
                <a:spcPts val="0"/>
              </a:spcAft>
              <a:buClr>
                <a:srgbClr val="1C4587"/>
              </a:buClr>
              <a:buSzPts val="2400"/>
              <a:buFont typeface="Hind" panose="02000000000000000000"/>
              <a:buChar char="›"/>
              <a:defRPr sz="2400">
                <a:solidFill>
                  <a:srgbClr val="FFFFFF"/>
                </a:solidFill>
                <a:latin typeface="Hind" panose="02000000000000000000"/>
                <a:ea typeface="Hind" panose="02000000000000000000"/>
                <a:cs typeface="Hind" panose="02000000000000000000"/>
                <a:sym typeface="Hind" panose="02000000000000000000"/>
              </a:defRPr>
            </a:lvl2pPr>
            <a:lvl3pPr marL="1371600" lvl="2" indent="-381000">
              <a:spcBef>
                <a:spcPts val="0"/>
              </a:spcBef>
              <a:spcAft>
                <a:spcPts val="0"/>
              </a:spcAft>
              <a:buClr>
                <a:srgbClr val="1C4587"/>
              </a:buClr>
              <a:buSzPts val="2400"/>
              <a:buFont typeface="Hind" panose="02000000000000000000"/>
              <a:buChar char="›"/>
              <a:defRPr sz="2400">
                <a:solidFill>
                  <a:srgbClr val="FFFFFF"/>
                </a:solidFill>
                <a:latin typeface="Hind" panose="02000000000000000000"/>
                <a:ea typeface="Hind" panose="02000000000000000000"/>
                <a:cs typeface="Hind" panose="02000000000000000000"/>
                <a:sym typeface="Hind" panose="02000000000000000000"/>
              </a:defRPr>
            </a:lvl3pPr>
            <a:lvl4pPr marL="1828800" lvl="3" indent="-381000">
              <a:spcBef>
                <a:spcPts val="0"/>
              </a:spcBef>
              <a:spcAft>
                <a:spcPts val="0"/>
              </a:spcAft>
              <a:buClr>
                <a:srgbClr val="1C4587"/>
              </a:buClr>
              <a:buSzPts val="2400"/>
              <a:buFont typeface="Hind" panose="02000000000000000000"/>
              <a:buChar char="›"/>
              <a:defRPr sz="2400">
                <a:solidFill>
                  <a:srgbClr val="FFFFFF"/>
                </a:solidFill>
                <a:latin typeface="Hind" panose="02000000000000000000"/>
                <a:ea typeface="Hind" panose="02000000000000000000"/>
                <a:cs typeface="Hind" panose="02000000000000000000"/>
                <a:sym typeface="Hind" panose="02000000000000000000"/>
              </a:defRPr>
            </a:lvl4pPr>
            <a:lvl5pPr marL="2286000" lvl="4" indent="-381000">
              <a:spcBef>
                <a:spcPts val="0"/>
              </a:spcBef>
              <a:spcAft>
                <a:spcPts val="0"/>
              </a:spcAft>
              <a:buClr>
                <a:srgbClr val="1C4587"/>
              </a:buClr>
              <a:buSzPts val="2400"/>
              <a:buFont typeface="Hind" panose="02000000000000000000"/>
              <a:buChar char="›"/>
              <a:defRPr sz="2400">
                <a:solidFill>
                  <a:srgbClr val="FFFFFF"/>
                </a:solidFill>
                <a:latin typeface="Hind" panose="02000000000000000000"/>
                <a:ea typeface="Hind" panose="02000000000000000000"/>
                <a:cs typeface="Hind" panose="02000000000000000000"/>
                <a:sym typeface="Hind" panose="02000000000000000000"/>
              </a:defRPr>
            </a:lvl5pPr>
            <a:lvl6pPr marL="2743200" lvl="5" indent="-381000">
              <a:spcBef>
                <a:spcPts val="0"/>
              </a:spcBef>
              <a:spcAft>
                <a:spcPts val="0"/>
              </a:spcAft>
              <a:buClr>
                <a:srgbClr val="1C4587"/>
              </a:buClr>
              <a:buSzPts val="2400"/>
              <a:buFont typeface="Hind" panose="02000000000000000000"/>
              <a:buChar char="›"/>
              <a:defRPr sz="2400">
                <a:solidFill>
                  <a:srgbClr val="FFFFFF"/>
                </a:solidFill>
                <a:latin typeface="Hind" panose="02000000000000000000"/>
                <a:ea typeface="Hind" panose="02000000000000000000"/>
                <a:cs typeface="Hind" panose="02000000000000000000"/>
                <a:sym typeface="Hind" panose="02000000000000000000"/>
              </a:defRPr>
            </a:lvl6pPr>
            <a:lvl7pPr marL="3200400" lvl="6" indent="-381000">
              <a:spcBef>
                <a:spcPts val="0"/>
              </a:spcBef>
              <a:spcAft>
                <a:spcPts val="0"/>
              </a:spcAft>
              <a:buClr>
                <a:srgbClr val="1C4587"/>
              </a:buClr>
              <a:buSzPts val="2400"/>
              <a:buFont typeface="Hind" panose="02000000000000000000"/>
              <a:buChar char="›"/>
              <a:defRPr sz="2400">
                <a:solidFill>
                  <a:srgbClr val="FFFFFF"/>
                </a:solidFill>
                <a:latin typeface="Hind" panose="02000000000000000000"/>
                <a:ea typeface="Hind" panose="02000000000000000000"/>
                <a:cs typeface="Hind" panose="02000000000000000000"/>
                <a:sym typeface="Hind" panose="02000000000000000000"/>
              </a:defRPr>
            </a:lvl7pPr>
            <a:lvl8pPr marL="3657600" lvl="7" indent="-381000">
              <a:spcBef>
                <a:spcPts val="0"/>
              </a:spcBef>
              <a:spcAft>
                <a:spcPts val="0"/>
              </a:spcAft>
              <a:buClr>
                <a:srgbClr val="1C4587"/>
              </a:buClr>
              <a:buSzPts val="2400"/>
              <a:buFont typeface="Hind" panose="02000000000000000000"/>
              <a:buChar char="›"/>
              <a:defRPr sz="2400">
                <a:solidFill>
                  <a:srgbClr val="FFFFFF"/>
                </a:solidFill>
                <a:latin typeface="Hind" panose="02000000000000000000"/>
                <a:ea typeface="Hind" panose="02000000000000000000"/>
                <a:cs typeface="Hind" panose="02000000000000000000"/>
                <a:sym typeface="Hind" panose="02000000000000000000"/>
              </a:defRPr>
            </a:lvl8pPr>
            <a:lvl9pPr marL="4114800" lvl="8" indent="-381000">
              <a:spcBef>
                <a:spcPts val="0"/>
              </a:spcBef>
              <a:spcAft>
                <a:spcPts val="0"/>
              </a:spcAft>
              <a:buClr>
                <a:srgbClr val="1C4587"/>
              </a:buClr>
              <a:buSzPts val="2400"/>
              <a:buFont typeface="Hind" panose="02000000000000000000"/>
              <a:buChar char="»"/>
              <a:defRPr sz="2400">
                <a:solidFill>
                  <a:srgbClr val="FFFFFF"/>
                </a:solidFill>
                <a:latin typeface="Hind" panose="02000000000000000000"/>
                <a:ea typeface="Hind" panose="02000000000000000000"/>
                <a:cs typeface="Hind" panose="02000000000000000000"/>
                <a:sym typeface="Hind" panose="02000000000000000000"/>
              </a:defRPr>
            </a:lvl9pPr>
          </a:lstStyle>
          <a:p/>
        </p:txBody>
      </p:sp>
      <p:sp>
        <p:nvSpPr>
          <p:cNvPr id="8" name="Google Shape;8;p1"/>
          <p:cNvSpPr txBox="1"/>
          <p:nvPr>
            <p:ph type="sldNum" idx="12"/>
          </p:nvPr>
        </p:nvSpPr>
        <p:spPr>
          <a:xfrm>
            <a:off x="8556775" y="4812625"/>
            <a:ext cx="587100" cy="330900"/>
          </a:xfrm>
          <a:prstGeom prst="rect">
            <a:avLst/>
          </a:prstGeom>
          <a:noFill/>
          <a:ln>
            <a:noFill/>
          </a:ln>
        </p:spPr>
        <p:txBody>
          <a:bodyPr spcFirstLastPara="1" wrap="square" lIns="91425" tIns="91425" rIns="91425" bIns="91425" anchor="t" anchorCtr="0">
            <a:noAutofit/>
          </a:bodyPr>
          <a:lstStyle>
            <a:lvl1pPr lvl="0" algn="r">
              <a:buNone/>
              <a:defRPr sz="1100">
                <a:solidFill>
                  <a:srgbClr val="FFFFFF"/>
                </a:solidFill>
                <a:latin typeface="Hind" panose="02000000000000000000"/>
                <a:ea typeface="Hind" panose="02000000000000000000"/>
                <a:cs typeface="Hind" panose="02000000000000000000"/>
                <a:sym typeface="Hind" panose="02000000000000000000"/>
              </a:defRPr>
            </a:lvl1pPr>
            <a:lvl2pPr lvl="1" algn="r">
              <a:buNone/>
              <a:defRPr sz="1100">
                <a:solidFill>
                  <a:srgbClr val="FFFFFF"/>
                </a:solidFill>
                <a:latin typeface="Hind" panose="02000000000000000000"/>
                <a:ea typeface="Hind" panose="02000000000000000000"/>
                <a:cs typeface="Hind" panose="02000000000000000000"/>
                <a:sym typeface="Hind" panose="02000000000000000000"/>
              </a:defRPr>
            </a:lvl2pPr>
            <a:lvl3pPr lvl="2" algn="r">
              <a:buNone/>
              <a:defRPr sz="1100">
                <a:solidFill>
                  <a:srgbClr val="FFFFFF"/>
                </a:solidFill>
                <a:latin typeface="Hind" panose="02000000000000000000"/>
                <a:ea typeface="Hind" panose="02000000000000000000"/>
                <a:cs typeface="Hind" panose="02000000000000000000"/>
                <a:sym typeface="Hind" panose="02000000000000000000"/>
              </a:defRPr>
            </a:lvl3pPr>
            <a:lvl4pPr lvl="3" algn="r">
              <a:buNone/>
              <a:defRPr sz="1100">
                <a:solidFill>
                  <a:srgbClr val="FFFFFF"/>
                </a:solidFill>
                <a:latin typeface="Hind" panose="02000000000000000000"/>
                <a:ea typeface="Hind" panose="02000000000000000000"/>
                <a:cs typeface="Hind" panose="02000000000000000000"/>
                <a:sym typeface="Hind" panose="02000000000000000000"/>
              </a:defRPr>
            </a:lvl4pPr>
            <a:lvl5pPr lvl="4" algn="r">
              <a:buNone/>
              <a:defRPr sz="1100">
                <a:solidFill>
                  <a:srgbClr val="FFFFFF"/>
                </a:solidFill>
                <a:latin typeface="Hind" panose="02000000000000000000"/>
                <a:ea typeface="Hind" panose="02000000000000000000"/>
                <a:cs typeface="Hind" panose="02000000000000000000"/>
                <a:sym typeface="Hind" panose="02000000000000000000"/>
              </a:defRPr>
            </a:lvl5pPr>
            <a:lvl6pPr lvl="5" algn="r">
              <a:buNone/>
              <a:defRPr sz="1100">
                <a:solidFill>
                  <a:srgbClr val="FFFFFF"/>
                </a:solidFill>
                <a:latin typeface="Hind" panose="02000000000000000000"/>
                <a:ea typeface="Hind" panose="02000000000000000000"/>
                <a:cs typeface="Hind" panose="02000000000000000000"/>
                <a:sym typeface="Hind" panose="02000000000000000000"/>
              </a:defRPr>
            </a:lvl6pPr>
            <a:lvl7pPr lvl="6" algn="r">
              <a:buNone/>
              <a:defRPr sz="1100">
                <a:solidFill>
                  <a:srgbClr val="FFFFFF"/>
                </a:solidFill>
                <a:latin typeface="Hind" panose="02000000000000000000"/>
                <a:ea typeface="Hind" panose="02000000000000000000"/>
                <a:cs typeface="Hind" panose="02000000000000000000"/>
                <a:sym typeface="Hind" panose="02000000000000000000"/>
              </a:defRPr>
            </a:lvl7pPr>
            <a:lvl8pPr lvl="7" algn="r">
              <a:buNone/>
              <a:defRPr sz="1100">
                <a:solidFill>
                  <a:srgbClr val="FFFFFF"/>
                </a:solidFill>
                <a:latin typeface="Hind" panose="02000000000000000000"/>
                <a:ea typeface="Hind" panose="02000000000000000000"/>
                <a:cs typeface="Hind" panose="02000000000000000000"/>
                <a:sym typeface="Hind" panose="02000000000000000000"/>
              </a:defRPr>
            </a:lvl8pPr>
            <a:lvl9pPr lvl="8" algn="r">
              <a:buNone/>
              <a:defRPr sz="1100">
                <a:solidFill>
                  <a:srgbClr val="FFFFFF"/>
                </a:solidFill>
                <a:latin typeface="Hind" panose="02000000000000000000"/>
                <a:ea typeface="Hind" panose="02000000000000000000"/>
                <a:cs typeface="Hind" panose="02000000000000000000"/>
                <a:sym typeface="Hind"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9.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image" Target="../media/image3.png"/><Relationship Id="rId7" Type="http://schemas.openxmlformats.org/officeDocument/2006/relationships/tags" Target="../tags/tag2.xml"/><Relationship Id="rId6" Type="http://schemas.microsoft.com/office/2007/relationships/media" Target="../media/media2.mp4"/><Relationship Id="rId5" Type="http://schemas.openxmlformats.org/officeDocument/2006/relationships/video" Target="../media/media2.mp4"/><Relationship Id="rId4" Type="http://schemas.openxmlformats.org/officeDocument/2006/relationships/image" Target="../media/image2.png"/><Relationship Id="rId3" Type="http://schemas.openxmlformats.org/officeDocument/2006/relationships/tags" Target="../tags/tag1.xml"/><Relationship Id="rId2" Type="http://schemas.microsoft.com/office/2007/relationships/media" Target="../media/media1.mp4"/><Relationship Id="rId10" Type="http://schemas.openxmlformats.org/officeDocument/2006/relationships/notesSlide" Target="../notesSlides/notesSlide9.xml"/><Relationship Id="rId1" Type="http://schemas.openxmlformats.org/officeDocument/2006/relationships/video" Target="../media/media1.mp4"/></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15"/>
          <p:cNvSpPr txBox="1"/>
          <p:nvPr>
            <p:ph type="ctrTitle"/>
          </p:nvPr>
        </p:nvSpPr>
        <p:spPr>
          <a:xfrm>
            <a:off x="2328150" y="1991825"/>
            <a:ext cx="4487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MY</a:t>
            </a:r>
            <a:r>
              <a:rPr lang="en-GB"/>
              <a:t> PRESENTATION </a:t>
            </a:r>
            <a:r>
              <a:rPr lang="en-US" altLang="en-GB"/>
              <a:t>MID - TERM</a:t>
            </a:r>
            <a:endParaRPr lang="en-US" altLang="en-GB"/>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18"/>
          <p:cNvSpPr txBox="1"/>
          <p:nvPr>
            <p:ph type="ctrTitle"/>
          </p:nvPr>
        </p:nvSpPr>
        <p:spPr>
          <a:xfrm>
            <a:off x="2647900" y="1811950"/>
            <a:ext cx="3848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2</a:t>
            </a:r>
            <a:r>
              <a:rPr lang="en-GB"/>
              <a:t>.</a:t>
            </a:r>
            <a:endParaRPr lang="en-GB"/>
          </a:p>
          <a:p>
            <a:pPr marL="0" lvl="0" indent="0" algn="ctr" rtl="0">
              <a:spcBef>
                <a:spcPts val="0"/>
              </a:spcBef>
              <a:spcAft>
                <a:spcPts val="0"/>
              </a:spcAft>
              <a:buNone/>
            </a:pPr>
            <a:r>
              <a:rPr lang="en-US">
                <a:sym typeface="+mn-ea"/>
              </a:rPr>
              <a:t>Supporting Swipe-to-Refresh </a:t>
            </a:r>
            <a:endParaRPr lang="en-US">
              <a:sym typeface="+mn-ea"/>
            </a:endParaRPr>
          </a:p>
        </p:txBody>
      </p:sp>
      <p:sp>
        <p:nvSpPr>
          <p:cNvPr id="220" name="Google Shape;220;p18"/>
          <p:cNvSpPr txBox="1"/>
          <p:nvPr>
            <p:ph type="sldNum" idx="4294967295"/>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4" name="Google Shape;204;p16"/>
          <p:cNvSpPr txBox="1"/>
          <p:nvPr>
            <p:ph type="body" idx="2"/>
          </p:nvPr>
        </p:nvSpPr>
        <p:spPr>
          <a:xfrm>
            <a:off x="3131820" y="4443730"/>
            <a:ext cx="2854960" cy="441960"/>
          </a:xfrm>
          <a:prstGeom prst="rect">
            <a:avLst/>
          </a:prstGeom>
        </p:spPr>
        <p:txBody>
          <a:bodyPr spcFirstLastPara="1" wrap="square" lIns="91425" tIns="91425" rIns="91425" bIns="91425" anchor="t" anchorCtr="0">
            <a:noAutofit/>
          </a:bodyPr>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5" name="Google Shape;225;p19"/>
          <p:cNvSpPr txBox="1"/>
          <p:nvPr>
            <p:ph type="body" idx="1"/>
          </p:nvPr>
        </p:nvSpPr>
        <p:spPr>
          <a:xfrm>
            <a:off x="2051685" y="2211965"/>
            <a:ext cx="46926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altLang="en-GB" sz="1600" b="0" i="0"/>
              <a:t>- Ngoài việc app hỗ trợ người dùng cập nhật tự động bằng chức năng đồng bộ hóa thì người dùng còn có thể cập nhật bằng cách thủ công bằng một vài thao tác.  </a:t>
            </a:r>
            <a:endParaRPr lang="en-US" altLang="en-GB" sz="1600" b="0" i="0"/>
          </a:p>
        </p:txBody>
      </p:sp>
      <p:sp>
        <p:nvSpPr>
          <p:cNvPr id="226" name="Google Shape;226;p19"/>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31" name="Google Shape;231;p20"/>
          <p:cNvSpPr txBox="1"/>
          <p:nvPr>
            <p:ph type="title"/>
          </p:nvPr>
        </p:nvSpPr>
        <p:spPr>
          <a:xfrm>
            <a:off x="1043593" y="338810"/>
            <a:ext cx="5972100" cy="63600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en-GB"/>
              <a:t>Định nghĩa:</a:t>
            </a:r>
            <a:endParaRPr lang="en-US" altLang="en-GB"/>
          </a:p>
        </p:txBody>
      </p:sp>
      <p:sp>
        <p:nvSpPr>
          <p:cNvPr id="204" name="Google Shape;204;p16"/>
          <p:cNvSpPr txBox="1"/>
          <p:nvPr/>
        </p:nvSpPr>
        <p:spPr>
          <a:xfrm>
            <a:off x="3131820" y="4443730"/>
            <a:ext cx="2854960" cy="4419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1pPr>
            <a:lvl2pPr marL="914400" marR="0" lvl="1"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2pPr>
            <a:lvl3pPr marL="1371600" marR="0" lvl="2"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3pPr>
            <a:lvl4pPr marL="1828800" marR="0" lvl="3"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4pPr>
            <a:lvl5pPr marL="2286000" marR="0" lvl="4"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5pPr>
            <a:lvl6pPr marL="2743200" marR="0" lvl="5"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6pPr>
            <a:lvl7pPr marL="3200400" marR="0" lvl="6"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7pPr>
            <a:lvl8pPr marL="3657600" marR="0" lvl="7"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8pPr>
            <a:lvl9pPr marL="4114800" marR="0" lvl="8"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9pPr>
          </a:lstStyle>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6" name="Google Shape;226;p19"/>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4" name="Google Shape;204;p16"/>
          <p:cNvSpPr txBox="1"/>
          <p:nvPr/>
        </p:nvSpPr>
        <p:spPr>
          <a:xfrm>
            <a:off x="3131820" y="4443730"/>
            <a:ext cx="2854960" cy="4419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1pPr>
            <a:lvl2pPr marL="914400" marR="0" lvl="1"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2pPr>
            <a:lvl3pPr marL="1371600" marR="0" lvl="2"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3pPr>
            <a:lvl4pPr marL="1828800" marR="0" lvl="3"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4pPr>
            <a:lvl5pPr marL="2286000" marR="0" lvl="4"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5pPr>
            <a:lvl6pPr marL="2743200" marR="0" lvl="5"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6pPr>
            <a:lvl7pPr marL="3200400" marR="0" lvl="6"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7pPr>
            <a:lvl8pPr marL="3657600" marR="0" lvl="7"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8pPr>
            <a:lvl9pPr marL="4114800" marR="0" lvl="8"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9pPr>
          </a:lstStyle>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sp>
        <p:nvSpPr>
          <p:cNvPr id="3" name="Text Placeholder 2"/>
          <p:cNvSpPr/>
          <p:nvPr>
            <p:ph type="body" idx="1"/>
          </p:nvPr>
        </p:nvSpPr>
        <p:spPr>
          <a:xfrm>
            <a:off x="1764030" y="1203585"/>
            <a:ext cx="4692600" cy="819900"/>
          </a:xfrm>
        </p:spPr>
        <p:txBody>
          <a:bodyPr/>
          <a:p>
            <a:pPr marL="76200" indent="0" algn="l">
              <a:buNone/>
            </a:pPr>
            <a:r>
              <a:rPr lang="en-US" b="0" i="0"/>
              <a:t>Thêm SwipeRefreshLayout vào giao diện:</a:t>
            </a:r>
            <a:endParaRPr lang="en-US" b="0" i="0"/>
          </a:p>
        </p:txBody>
      </p:sp>
      <p:sp>
        <p:nvSpPr>
          <p:cNvPr id="4" name="Text Box 3"/>
          <p:cNvSpPr txBox="1"/>
          <p:nvPr/>
        </p:nvSpPr>
        <p:spPr>
          <a:xfrm>
            <a:off x="2840355" y="2211705"/>
            <a:ext cx="2540000" cy="1383665"/>
          </a:xfrm>
          <a:prstGeom prst="rect">
            <a:avLst/>
          </a:prstGeom>
          <a:noFill/>
        </p:spPr>
        <p:txBody>
          <a:bodyPr wrap="square" rtlCol="0" anchor="t">
            <a:spAutoFit/>
          </a:bodyPr>
          <a:p>
            <a:r>
              <a:rPr lang="en-US">
                <a:solidFill>
                  <a:schemeClr val="tx1"/>
                </a:solidFill>
              </a:rPr>
              <a:t>SwipeRefereshLayout thuộc gói thư viện Support v4. Gói này bình thường đã nằm trong gói AppCompat v7 rồi, vì vậy nếu đã có appcompat-v7 trong build.gradle:app.</a:t>
            </a:r>
            <a:endParaRPr lang="en-US">
              <a:solidFill>
                <a:schemeClr val="tx1"/>
              </a:solidFill>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6" name="Google Shape;226;p19"/>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4" name="Google Shape;204;p16"/>
          <p:cNvSpPr txBox="1"/>
          <p:nvPr/>
        </p:nvSpPr>
        <p:spPr>
          <a:xfrm>
            <a:off x="3131820" y="4443730"/>
            <a:ext cx="2854960" cy="4419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1pPr>
            <a:lvl2pPr marL="914400" marR="0" lvl="1"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2pPr>
            <a:lvl3pPr marL="1371600" marR="0" lvl="2"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3pPr>
            <a:lvl4pPr marL="1828800" marR="0" lvl="3"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4pPr>
            <a:lvl5pPr marL="2286000" marR="0" lvl="4"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5pPr>
            <a:lvl6pPr marL="2743200" marR="0" lvl="5"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6pPr>
            <a:lvl7pPr marL="3200400" marR="0" lvl="6"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7pPr>
            <a:lvl8pPr marL="3657600" marR="0" lvl="7"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8pPr>
            <a:lvl9pPr marL="4114800" marR="0" lvl="8"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9pPr>
          </a:lstStyle>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sp>
        <p:nvSpPr>
          <p:cNvPr id="1" name="Text Placeholder 0"/>
          <p:cNvSpPr/>
          <p:nvPr>
            <p:ph type="body" idx="1"/>
          </p:nvPr>
        </p:nvSpPr>
        <p:spPr>
          <a:xfrm>
            <a:off x="1907540" y="1635385"/>
            <a:ext cx="4692600" cy="819900"/>
          </a:xfrm>
        </p:spPr>
        <p:txBody>
          <a:bodyPr/>
          <a:p>
            <a:pPr marL="76200" indent="0">
              <a:buNone/>
            </a:pPr>
            <a:r>
              <a:rPr lang="en-US" b="0" i="0">
                <a:solidFill>
                  <a:schemeClr val="tx1"/>
                </a:solidFill>
                <a:sym typeface="+mn-ea"/>
              </a:rPr>
              <a:t>Callback khi người dùng refresh:</a:t>
            </a:r>
            <a:endParaRPr lang="en-US" b="0" i="0">
              <a:solidFill>
                <a:schemeClr val="tx1"/>
              </a:solidFill>
            </a:endParaRPr>
          </a:p>
          <a:p>
            <a:pPr marL="76200" indent="0">
              <a:buNone/>
            </a:pPr>
            <a:endParaRPr lang="en-US" b="0" i="0"/>
          </a:p>
        </p:txBody>
      </p:sp>
      <p:pic>
        <p:nvPicPr>
          <p:cNvPr id="100" name="Picture 99"/>
          <p:cNvPicPr/>
          <p:nvPr/>
        </p:nvPicPr>
        <p:blipFill>
          <a:blip r:embed="rId1"/>
          <a:stretch>
            <a:fillRect/>
          </a:stretch>
        </p:blipFill>
        <p:spPr>
          <a:xfrm>
            <a:off x="467995" y="194945"/>
            <a:ext cx="998220" cy="945515"/>
          </a:xfrm>
          <a:prstGeom prst="rect">
            <a:avLst/>
          </a:prstGeom>
          <a:noFill/>
          <a:ln w="9525">
            <a:noFill/>
          </a:ln>
        </p:spPr>
      </p:pic>
      <p:sp>
        <p:nvSpPr>
          <p:cNvPr id="5" name="Text Box 4"/>
          <p:cNvSpPr txBox="1"/>
          <p:nvPr/>
        </p:nvSpPr>
        <p:spPr>
          <a:xfrm>
            <a:off x="1466215" y="2427605"/>
            <a:ext cx="2540000" cy="1168400"/>
          </a:xfrm>
          <a:prstGeom prst="rect">
            <a:avLst/>
          </a:prstGeom>
          <a:noFill/>
        </p:spPr>
        <p:txBody>
          <a:bodyPr wrap="square" rtlCol="0" anchor="t">
            <a:spAutoFit/>
          </a:bodyPr>
          <a:p>
            <a:r>
              <a:rPr lang="en-US">
                <a:solidFill>
                  <a:schemeClr val="tx1"/>
                </a:solidFill>
              </a:rPr>
              <a:t> Là một hành động đã cuộn lên đầu danh sách và kéo xuống tiếp để hiện các vòng tròn có mũi tên như bên trên, và thả tay ra.</a:t>
            </a:r>
            <a:endParaRPr lang="en-US">
              <a:solidFill>
                <a:schemeClr val="tx1"/>
              </a:solidFill>
            </a:endParaRPr>
          </a:p>
        </p:txBody>
      </p:sp>
      <p:sp>
        <p:nvSpPr>
          <p:cNvPr id="6" name="Text Box 5"/>
          <p:cNvSpPr txBox="1"/>
          <p:nvPr/>
        </p:nvSpPr>
        <p:spPr>
          <a:xfrm>
            <a:off x="5364480" y="2642870"/>
            <a:ext cx="2162175" cy="737235"/>
          </a:xfrm>
          <a:prstGeom prst="rect">
            <a:avLst/>
          </a:prstGeom>
          <a:noFill/>
        </p:spPr>
        <p:txBody>
          <a:bodyPr wrap="square" rtlCol="0" anchor="t">
            <a:spAutoFit/>
          </a:bodyPr>
          <a:p>
            <a:r>
              <a:rPr lang="en-US">
                <a:solidFill>
                  <a:schemeClr val="tx1"/>
                </a:solidFill>
              </a:rPr>
              <a:t>SwipeRefreshLayout.OnRefreshListener#onRefresh</a:t>
            </a:r>
            <a:endParaRPr lang="en-US">
              <a:solidFill>
                <a:schemeClr val="tx1"/>
              </a:solidFill>
            </a:endParaRPr>
          </a:p>
        </p:txBody>
      </p:sp>
      <p:sp>
        <p:nvSpPr>
          <p:cNvPr id="7" name="Right Arrow 6"/>
          <p:cNvSpPr/>
          <p:nvPr/>
        </p:nvSpPr>
        <p:spPr>
          <a:xfrm>
            <a:off x="4140200" y="2715260"/>
            <a:ext cx="979170" cy="485775"/>
          </a:xfrm>
          <a:prstGeom prst="rightArrow">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4284345" y="2455545"/>
            <a:ext cx="459740" cy="306705"/>
          </a:xfrm>
          <a:prstGeom prst="rect">
            <a:avLst/>
          </a:prstGeom>
          <a:noFill/>
        </p:spPr>
        <p:txBody>
          <a:bodyPr wrap="none" rtlCol="0">
            <a:spAutoFit/>
          </a:bodyPr>
          <a:p>
            <a:r>
              <a:rPr lang="en-US">
                <a:solidFill>
                  <a:schemeClr val="tx1"/>
                </a:solidFill>
                <a:effectLst>
                  <a:outerShdw blurRad="38100" dist="38100" dir="2700000" algn="tl">
                    <a:srgbClr val="000000">
                      <a:alpha val="43137"/>
                    </a:srgbClr>
                  </a:outerShdw>
                </a:effectLst>
              </a:rPr>
              <a:t>Gọi</a:t>
            </a:r>
            <a:endParaRPr lang="en-US">
              <a:solidFill>
                <a:schemeClr val="tx1"/>
              </a:solidFill>
              <a:effectLst>
                <a:outerShdw blurRad="38100" dist="38100" dir="2700000" algn="tl">
                  <a:srgbClr val="000000">
                    <a:alpha val="43137"/>
                  </a:srgbClr>
                </a:outerShdw>
              </a:effectLst>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18"/>
          <p:cNvSpPr txBox="1"/>
          <p:nvPr>
            <p:ph type="ctrTitle"/>
          </p:nvPr>
        </p:nvSpPr>
        <p:spPr>
          <a:xfrm>
            <a:off x="2647900" y="1811950"/>
            <a:ext cx="3848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 3</a:t>
            </a:r>
            <a:r>
              <a:rPr lang="en-GB"/>
              <a:t>.</a:t>
            </a:r>
            <a:endParaRPr lang="en-GB"/>
          </a:p>
          <a:p>
            <a:pPr marL="0" lvl="0" indent="0" algn="ctr" rtl="0">
              <a:spcBef>
                <a:spcPts val="0"/>
              </a:spcBef>
              <a:spcAft>
                <a:spcPts val="0"/>
              </a:spcAft>
              <a:buNone/>
            </a:pPr>
            <a:r>
              <a:rPr lang="en-US" altLang="en-GB">
                <a:sym typeface="+mn-ea"/>
              </a:rPr>
              <a:t>Toast Overview</a:t>
            </a:r>
            <a:endParaRPr lang="en-US">
              <a:sym typeface="+mn-ea"/>
            </a:endParaRPr>
          </a:p>
        </p:txBody>
      </p:sp>
      <p:sp>
        <p:nvSpPr>
          <p:cNvPr id="220" name="Google Shape;220;p18"/>
          <p:cNvSpPr txBox="1"/>
          <p:nvPr>
            <p:ph type="sldNum" idx="4294967295"/>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4" name="Google Shape;204;p16"/>
          <p:cNvSpPr txBox="1"/>
          <p:nvPr>
            <p:ph type="body" idx="2"/>
          </p:nvPr>
        </p:nvSpPr>
        <p:spPr>
          <a:xfrm>
            <a:off x="3131820" y="4443730"/>
            <a:ext cx="2854960" cy="441960"/>
          </a:xfrm>
          <a:prstGeom prst="rect">
            <a:avLst/>
          </a:prstGeom>
        </p:spPr>
        <p:txBody>
          <a:bodyPr spcFirstLastPara="1" wrap="square" lIns="91425" tIns="91425" rIns="91425" bIns="91425" anchor="t" anchorCtr="0">
            <a:noAutofit/>
          </a:bodyPr>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5" name="Google Shape;225;p19"/>
          <p:cNvSpPr txBox="1"/>
          <p:nvPr>
            <p:ph type="body" idx="1"/>
          </p:nvPr>
        </p:nvSpPr>
        <p:spPr>
          <a:xfrm>
            <a:off x="2051685" y="2211965"/>
            <a:ext cx="46926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altLang="en-GB" sz="1600" b="0" i="0"/>
              <a:t>- Là một dạng thông báo hoặt phản hồi về một hoạt động trong một cửa sổ. Nó thể hiện 1 khoảng nhỏ cần thiết để hiển thị nội dung và tự động tắt sau một vài giây.</a:t>
            </a:r>
            <a:endParaRPr lang="en-US" altLang="en-GB" sz="1600" b="0" i="0"/>
          </a:p>
          <a:p>
            <a:pPr marL="0" lvl="0" indent="0" algn="l" rtl="0">
              <a:spcBef>
                <a:spcPts val="600"/>
              </a:spcBef>
              <a:spcAft>
                <a:spcPts val="0"/>
              </a:spcAft>
              <a:buNone/>
            </a:pPr>
            <a:endParaRPr lang="en-US" altLang="en-GB" sz="1600" b="0" i="0"/>
          </a:p>
        </p:txBody>
      </p:sp>
      <p:sp>
        <p:nvSpPr>
          <p:cNvPr id="226" name="Google Shape;226;p19"/>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31" name="Google Shape;231;p20"/>
          <p:cNvSpPr txBox="1"/>
          <p:nvPr>
            <p:ph type="title"/>
          </p:nvPr>
        </p:nvSpPr>
        <p:spPr>
          <a:xfrm>
            <a:off x="1043593" y="338810"/>
            <a:ext cx="5972100" cy="63600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en-GB"/>
              <a:t>Định nghĩa:</a:t>
            </a:r>
            <a:endParaRPr lang="en-US" altLang="en-GB"/>
          </a:p>
        </p:txBody>
      </p:sp>
      <p:sp>
        <p:nvSpPr>
          <p:cNvPr id="204" name="Google Shape;204;p16"/>
          <p:cNvSpPr txBox="1"/>
          <p:nvPr/>
        </p:nvSpPr>
        <p:spPr>
          <a:xfrm>
            <a:off x="3131820" y="4443730"/>
            <a:ext cx="2854960" cy="4419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1pPr>
            <a:lvl2pPr marL="914400" marR="0" lvl="1"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2pPr>
            <a:lvl3pPr marL="1371600" marR="0" lvl="2"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3pPr>
            <a:lvl4pPr marL="1828800" marR="0" lvl="3"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4pPr>
            <a:lvl5pPr marL="2286000" marR="0" lvl="4"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5pPr>
            <a:lvl6pPr marL="2743200" marR="0" lvl="5"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6pPr>
            <a:lvl7pPr marL="3200400" marR="0" lvl="6"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7pPr>
            <a:lvl8pPr marL="3657600" marR="0" lvl="7"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8pPr>
            <a:lvl9pPr marL="4114800" marR="0" lvl="8"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9pPr>
          </a:lstStyle>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1067088" y="9128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Instantiate a Toast object</a:t>
            </a:r>
            <a:endParaRPr lang="en-GB"/>
          </a:p>
        </p:txBody>
      </p:sp>
      <p:sp>
        <p:nvSpPr>
          <p:cNvPr id="232" name="Google Shape;232;p20"/>
          <p:cNvSpPr txBox="1"/>
          <p:nvPr>
            <p:ph type="body" idx="1"/>
          </p:nvPr>
        </p:nvSpPr>
        <p:spPr>
          <a:xfrm>
            <a:off x="1067088" y="1650548"/>
            <a:ext cx="5972100" cy="2764500"/>
          </a:xfrm>
          <a:prstGeom prst="rect">
            <a:avLst/>
          </a:prstGeom>
        </p:spPr>
        <p:txBody>
          <a:bodyPr spcFirstLastPara="1" wrap="square" lIns="91425" tIns="91425" rIns="91425" bIns="91425" anchor="t" anchorCtr="0">
            <a:noAutofit/>
          </a:bodyPr>
          <a:lstStyle/>
          <a:p>
            <a:pPr marL="76200" lvl="0" indent="0" algn="l" rtl="0">
              <a:spcBef>
                <a:spcPts val="0"/>
              </a:spcBef>
              <a:spcAft>
                <a:spcPts val="0"/>
              </a:spcAft>
              <a:buSzPts val="2400"/>
              <a:buNone/>
            </a:pPr>
            <a:r>
              <a:rPr lang="en-US" altLang="en-GB" sz="2200"/>
              <a:t>Sử dụng phương thức makeText() để nhận các tham số:</a:t>
            </a:r>
            <a:endParaRPr lang="en-US" altLang="en-GB" sz="2200"/>
          </a:p>
          <a:p>
            <a:pPr marL="76200" lvl="0" indent="0" algn="l" rtl="0">
              <a:spcBef>
                <a:spcPts val="0"/>
              </a:spcBef>
              <a:spcAft>
                <a:spcPts val="0"/>
              </a:spcAft>
              <a:buSzPts val="2400"/>
              <a:buNone/>
            </a:pPr>
            <a:endParaRPr lang="en-US" altLang="en-GB"/>
          </a:p>
          <a:p>
            <a:pPr marL="457200" lvl="0" indent="-381000" algn="l" rtl="0">
              <a:spcBef>
                <a:spcPts val="0"/>
              </a:spcBef>
              <a:spcAft>
                <a:spcPts val="0"/>
              </a:spcAft>
              <a:buSzPts val="2400"/>
              <a:buChar char="›"/>
            </a:pPr>
            <a:r>
              <a:rPr lang="en-US" altLang="en-GB" sz="1800"/>
              <a:t>Ứng dụng Context.</a:t>
            </a:r>
            <a:endParaRPr lang="en-US" altLang="en-GB" sz="1800"/>
          </a:p>
          <a:p>
            <a:pPr marL="457200" lvl="0" indent="-381000" algn="l" rtl="0">
              <a:spcBef>
                <a:spcPts val="0"/>
              </a:spcBef>
              <a:spcAft>
                <a:spcPts val="0"/>
              </a:spcAft>
              <a:buSzPts val="2400"/>
              <a:buChar char="›"/>
            </a:pPr>
            <a:r>
              <a:rPr lang="en-US" altLang="en-GB" sz="1800"/>
              <a:t>Thông báo hoặc tin nhắn cần xuất hiện.</a:t>
            </a:r>
            <a:endParaRPr lang="en-US" altLang="en-GB" sz="1800"/>
          </a:p>
          <a:p>
            <a:pPr marL="457200" lvl="0" indent="-381000" algn="l" rtl="0">
              <a:spcBef>
                <a:spcPts val="0"/>
              </a:spcBef>
              <a:spcAft>
                <a:spcPts val="0"/>
              </a:spcAft>
              <a:buSzPts val="2400"/>
              <a:buChar char="›"/>
            </a:pPr>
            <a:r>
              <a:rPr lang="en-US" altLang="en-GB" sz="1800"/>
              <a:t>Thời gian mà Toast xuất hiện trên màn hình</a:t>
            </a:r>
            <a:endParaRPr lang="en-GB" sz="1800"/>
          </a:p>
          <a:p>
            <a:pPr marL="0" lvl="0" indent="0" algn="l" rtl="0">
              <a:spcBef>
                <a:spcPts val="600"/>
              </a:spcBef>
              <a:spcAft>
                <a:spcPts val="0"/>
              </a:spcAft>
              <a:buNone/>
            </a:pPr>
            <a:r>
              <a:rPr lang="en-GB"/>
              <a:t> </a:t>
            </a:r>
            <a:endParaRPr lang="en-GB"/>
          </a:p>
        </p:txBody>
      </p:sp>
      <p:sp>
        <p:nvSpPr>
          <p:cNvPr id="233" name="Google Shape;233;p20"/>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4" name="Google Shape;204;p16"/>
          <p:cNvSpPr txBox="1"/>
          <p:nvPr/>
        </p:nvSpPr>
        <p:spPr>
          <a:xfrm>
            <a:off x="3131820" y="4443730"/>
            <a:ext cx="2854960" cy="4419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1pPr>
            <a:lvl2pPr marL="914400" marR="0" lvl="1"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2pPr>
            <a:lvl3pPr marL="1371600" marR="0" lvl="2"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3pPr>
            <a:lvl4pPr marL="1828800" marR="0" lvl="3"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4pPr>
            <a:lvl5pPr marL="2286000" marR="0" lvl="4"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5pPr>
            <a:lvl6pPr marL="2743200" marR="0" lvl="5"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6pPr>
            <a:lvl7pPr marL="3200400" marR="0" lvl="6"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7pPr>
            <a:lvl8pPr marL="3657600" marR="0" lvl="7"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8pPr>
            <a:lvl9pPr marL="4114800" marR="0" lvl="8"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9pPr>
          </a:lstStyle>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1067088" y="9128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Toast.show()</a:t>
            </a:r>
            <a:endParaRPr lang="en-US" altLang="en-GB"/>
          </a:p>
        </p:txBody>
      </p:sp>
      <p:sp>
        <p:nvSpPr>
          <p:cNvPr id="233" name="Google Shape;233;p20"/>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4" name="Google Shape;204;p16"/>
          <p:cNvSpPr txBox="1"/>
          <p:nvPr/>
        </p:nvSpPr>
        <p:spPr>
          <a:xfrm>
            <a:off x="3131820" y="4443730"/>
            <a:ext cx="2854960" cy="4419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1pPr>
            <a:lvl2pPr marL="914400" marR="0" lvl="1"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2pPr>
            <a:lvl3pPr marL="1371600" marR="0" lvl="2"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3pPr>
            <a:lvl4pPr marL="1828800" marR="0" lvl="3"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4pPr>
            <a:lvl5pPr marL="2286000" marR="0" lvl="4"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5pPr>
            <a:lvl6pPr marL="2743200" marR="0" lvl="5"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6pPr>
            <a:lvl7pPr marL="3200400" marR="0" lvl="6"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7pPr>
            <a:lvl8pPr marL="3657600" marR="0" lvl="7"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8pPr>
            <a:lvl9pPr marL="4114800" marR="0" lvl="8"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9pPr>
          </a:lstStyle>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pic>
        <p:nvPicPr>
          <p:cNvPr id="1" name="Picture 0"/>
          <p:cNvPicPr>
            <a:picLocks noChangeAspect="1"/>
          </p:cNvPicPr>
          <p:nvPr/>
        </p:nvPicPr>
        <p:blipFill>
          <a:blip r:embed="rId1"/>
          <a:srcRect t="5814"/>
          <a:stretch>
            <a:fillRect/>
          </a:stretch>
        </p:blipFill>
        <p:spPr>
          <a:xfrm>
            <a:off x="1724025" y="1635125"/>
            <a:ext cx="5695950" cy="1543050"/>
          </a:xfrm>
          <a:prstGeom prst="rect">
            <a:avLst/>
          </a:prstGeom>
        </p:spPr>
      </p:pic>
      <p:sp>
        <p:nvSpPr>
          <p:cNvPr id="3" name="Text Box 2"/>
          <p:cNvSpPr txBox="1"/>
          <p:nvPr/>
        </p:nvSpPr>
        <p:spPr>
          <a:xfrm>
            <a:off x="2771775" y="3657600"/>
            <a:ext cx="3604895" cy="306705"/>
          </a:xfrm>
          <a:prstGeom prst="rect">
            <a:avLst/>
          </a:prstGeom>
          <a:noFill/>
        </p:spPr>
        <p:txBody>
          <a:bodyPr wrap="square" rtlCol="0">
            <a:spAutoFit/>
          </a:bodyPr>
          <a:p>
            <a:r>
              <a:rPr lang="en-US">
                <a:solidFill>
                  <a:schemeClr val="tx1"/>
                </a:solidFill>
              </a:rPr>
              <a:t>Gọi phương thức Show() để hiển thị Toast</a:t>
            </a:r>
            <a:endParaRPr lang="en-US">
              <a:solidFill>
                <a:schemeClr val="tx1"/>
              </a:solidFil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18"/>
          <p:cNvSpPr txBox="1"/>
          <p:nvPr>
            <p:ph type="ctrTitle"/>
          </p:nvPr>
        </p:nvSpPr>
        <p:spPr>
          <a:xfrm>
            <a:off x="2647900" y="1811950"/>
            <a:ext cx="3848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 4</a:t>
            </a:r>
            <a:r>
              <a:rPr lang="en-GB"/>
              <a:t>.</a:t>
            </a:r>
            <a:endParaRPr lang="en-GB"/>
          </a:p>
          <a:p>
            <a:pPr marL="0" lvl="0" indent="0" algn="ctr" rtl="0">
              <a:spcBef>
                <a:spcPts val="0"/>
              </a:spcBef>
              <a:spcAft>
                <a:spcPts val="0"/>
              </a:spcAft>
              <a:buNone/>
            </a:pPr>
            <a:r>
              <a:rPr lang="en-US" altLang="en-GB">
                <a:sym typeface="+mn-ea"/>
              </a:rPr>
              <a:t>Pop-up messages overview</a:t>
            </a:r>
            <a:endParaRPr lang="en-US" altLang="en-GB">
              <a:sym typeface="+mn-ea"/>
            </a:endParaRPr>
          </a:p>
        </p:txBody>
      </p:sp>
      <p:sp>
        <p:nvSpPr>
          <p:cNvPr id="220" name="Google Shape;220;p18"/>
          <p:cNvSpPr txBox="1"/>
          <p:nvPr>
            <p:ph type="sldNum" idx="4294967295"/>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4" name="Google Shape;204;p16"/>
          <p:cNvSpPr txBox="1"/>
          <p:nvPr>
            <p:ph type="body" idx="2"/>
          </p:nvPr>
        </p:nvSpPr>
        <p:spPr>
          <a:xfrm>
            <a:off x="3131820" y="4443730"/>
            <a:ext cx="2854960" cy="441960"/>
          </a:xfrm>
          <a:prstGeom prst="rect">
            <a:avLst/>
          </a:prstGeom>
        </p:spPr>
        <p:txBody>
          <a:bodyPr spcFirstLastPara="1" wrap="square" lIns="91425" tIns="91425" rIns="91425" bIns="91425" anchor="t" anchorCtr="0">
            <a:noAutofit/>
          </a:bodyPr>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5" name="Google Shape;225;p19"/>
          <p:cNvSpPr txBox="1"/>
          <p:nvPr>
            <p:ph type="body" idx="1"/>
          </p:nvPr>
        </p:nvSpPr>
        <p:spPr>
          <a:xfrm>
            <a:off x="2051685" y="2211965"/>
            <a:ext cx="46926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altLang="en-GB" sz="1600" b="0" i="0"/>
              <a:t>Android cung cấp tiện ích Snackbar cho trường hợp sử dụng phổ biến này. Snackbar cung cấp một thông báo bật lên nhanh chóng cho người dùng. Hoạt động hiện tại vẫn hiển thị và tương tác trong khi Thanh Snackbar được hiển thị. Sau một thời gian ngắn, Snackbar tự động loại bỏ chính nó.</a:t>
            </a:r>
            <a:endParaRPr lang="en-US" altLang="en-GB" sz="1600" b="0" i="0"/>
          </a:p>
        </p:txBody>
      </p:sp>
      <p:sp>
        <p:nvSpPr>
          <p:cNvPr id="226" name="Google Shape;226;p19"/>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31" name="Google Shape;231;p20"/>
          <p:cNvSpPr txBox="1"/>
          <p:nvPr>
            <p:ph type="title"/>
          </p:nvPr>
        </p:nvSpPr>
        <p:spPr>
          <a:xfrm>
            <a:off x="1043593" y="338810"/>
            <a:ext cx="5972100" cy="63600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en-GB"/>
              <a:t>Định nghĩa:</a:t>
            </a:r>
            <a:endParaRPr lang="en-US" altLang="en-GB"/>
          </a:p>
        </p:txBody>
      </p:sp>
      <p:sp>
        <p:nvSpPr>
          <p:cNvPr id="204" name="Google Shape;204;p16"/>
          <p:cNvSpPr txBox="1"/>
          <p:nvPr/>
        </p:nvSpPr>
        <p:spPr>
          <a:xfrm>
            <a:off x="3131820" y="4443730"/>
            <a:ext cx="2854960" cy="4419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1pPr>
            <a:lvl2pPr marL="914400" marR="0" lvl="1"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2pPr>
            <a:lvl3pPr marL="1371600" marR="0" lvl="2"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3pPr>
            <a:lvl4pPr marL="1828800" marR="0" lvl="3"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4pPr>
            <a:lvl5pPr marL="2286000" marR="0" lvl="4"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5pPr>
            <a:lvl6pPr marL="2743200" marR="0" lvl="5"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6pPr>
            <a:lvl7pPr marL="3200400" marR="0" lvl="6"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7pPr>
            <a:lvl8pPr marL="3657600" marR="0" lvl="7"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8pPr>
            <a:lvl9pPr marL="4114800" marR="0" lvl="8"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9pPr>
          </a:lstStyle>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0" name="Google Shape;210;p17"/>
          <p:cNvSpPr txBox="1"/>
          <p:nvPr>
            <p:ph type="ctrTitle" idx="4294967295"/>
          </p:nvPr>
        </p:nvSpPr>
        <p:spPr>
          <a:xfrm>
            <a:off x="2715450" y="1523250"/>
            <a:ext cx="3691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6000"/>
              <a:t>HELLO!</a:t>
            </a:r>
            <a:endParaRPr sz="6000"/>
          </a:p>
        </p:txBody>
      </p:sp>
      <p:sp>
        <p:nvSpPr>
          <p:cNvPr id="211" name="Google Shape;211;p17"/>
          <p:cNvSpPr txBox="1"/>
          <p:nvPr>
            <p:ph type="subTitle" idx="4294967295"/>
          </p:nvPr>
        </p:nvSpPr>
        <p:spPr>
          <a:xfrm>
            <a:off x="2715450" y="2494275"/>
            <a:ext cx="4939200" cy="1451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ltLang="en-GB" b="1">
                <a:solidFill>
                  <a:srgbClr val="33CCFF"/>
                </a:solidFill>
              </a:rPr>
              <a:t>Nhóm 12</a:t>
            </a:r>
            <a:endParaRPr b="1">
              <a:solidFill>
                <a:srgbClr val="33CCFF"/>
              </a:solidFill>
            </a:endParaRPr>
          </a:p>
          <a:p>
            <a:pPr marL="0" lvl="0" indent="0" algn="l" rtl="0">
              <a:spcBef>
                <a:spcPts val="600"/>
              </a:spcBef>
              <a:spcAft>
                <a:spcPts val="0"/>
              </a:spcAft>
              <a:buClr>
                <a:schemeClr val="dk1"/>
              </a:buClr>
              <a:buSzPts val="1100"/>
              <a:buFont typeface="Arial" panose="020B0604020202020204"/>
              <a:buNone/>
            </a:pPr>
            <a:r>
              <a:rPr lang="en-US" sz="1800" b="1">
                <a:latin typeface="Times New Roman" panose="02020603050405020304" charset="0"/>
                <a:cs typeface="Times New Roman" panose="02020603050405020304" charset="0"/>
              </a:rPr>
              <a:t>Huỳnh Trần Trung Hiếu - 518H0090</a:t>
            </a:r>
            <a:endParaRPr lang="en-US" sz="1800" b="1">
              <a:latin typeface="Times New Roman" panose="02020603050405020304" charset="0"/>
              <a:cs typeface="Times New Roman" panose="02020603050405020304" charset="0"/>
            </a:endParaRPr>
          </a:p>
          <a:p>
            <a:pPr marL="0" lvl="0" indent="0" algn="l" rtl="0">
              <a:spcBef>
                <a:spcPts val="600"/>
              </a:spcBef>
              <a:spcAft>
                <a:spcPts val="0"/>
              </a:spcAft>
              <a:buClr>
                <a:schemeClr val="dk1"/>
              </a:buClr>
              <a:buSzPts val="1100"/>
              <a:buFont typeface="Arial" panose="020B0604020202020204"/>
              <a:buNone/>
            </a:pPr>
            <a:r>
              <a:rPr lang="en-US" sz="1800" b="1">
                <a:latin typeface="Times New Roman" panose="02020603050405020304" charset="0"/>
                <a:cs typeface="Times New Roman" panose="02020603050405020304" charset="0"/>
              </a:rPr>
              <a:t>Đặng Vi Nhiên - 518H0661</a:t>
            </a:r>
            <a:endParaRPr lang="en-US" sz="1800" b="1">
              <a:latin typeface="Times New Roman" panose="02020603050405020304" charset="0"/>
              <a:cs typeface="Times New Roman" panose="02020603050405020304" charset="0"/>
            </a:endParaRPr>
          </a:p>
        </p:txBody>
      </p:sp>
      <p:pic>
        <p:nvPicPr>
          <p:cNvPr id="212" name="Google Shape;212;p17" descr="10.jpg"/>
          <p:cNvPicPr preferRelativeResize="0"/>
          <p:nvPr/>
        </p:nvPicPr>
        <p:blipFill rotWithShape="1">
          <a:blip r:embed="rId1"/>
          <a:srcRect l="22840" t="14463" r="22840" b="19038"/>
          <a:stretch>
            <a:fillRect/>
          </a:stretch>
        </p:blipFill>
        <p:spPr>
          <a:xfrm rot="-5400000">
            <a:off x="-506100" y="506025"/>
            <a:ext cx="3251400" cy="2239200"/>
          </a:xfrm>
          <a:prstGeom prst="parallelogram">
            <a:avLst>
              <a:gd name="adj" fmla="val 63779"/>
            </a:avLst>
          </a:prstGeom>
          <a:noFill/>
          <a:ln>
            <a:noFill/>
          </a:ln>
        </p:spPr>
      </p:pic>
      <p:sp>
        <p:nvSpPr>
          <p:cNvPr id="213" name="Google Shape;213;p17"/>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18"/>
          <p:cNvSpPr txBox="1"/>
          <p:nvPr>
            <p:ph type="ctrTitle"/>
          </p:nvPr>
        </p:nvSpPr>
        <p:spPr>
          <a:xfrm>
            <a:off x="2647900" y="1811950"/>
            <a:ext cx="3848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 5</a:t>
            </a:r>
            <a:r>
              <a:rPr lang="en-GB"/>
              <a:t>.</a:t>
            </a:r>
            <a:endParaRPr lang="en-GB"/>
          </a:p>
          <a:p>
            <a:pPr marL="0" lvl="0" indent="0" algn="ctr" rtl="0">
              <a:spcBef>
                <a:spcPts val="0"/>
              </a:spcBef>
              <a:spcAft>
                <a:spcPts val="0"/>
              </a:spcAft>
              <a:buNone/>
            </a:pPr>
            <a:r>
              <a:rPr lang="en-US" altLang="en-GB">
                <a:sym typeface="+mn-ea"/>
              </a:rPr>
              <a:t>Dialogs</a:t>
            </a:r>
            <a:endParaRPr lang="en-US" altLang="en-GB">
              <a:sym typeface="+mn-ea"/>
            </a:endParaRPr>
          </a:p>
        </p:txBody>
      </p:sp>
      <p:sp>
        <p:nvSpPr>
          <p:cNvPr id="220" name="Google Shape;220;p18"/>
          <p:cNvSpPr txBox="1"/>
          <p:nvPr>
            <p:ph type="sldNum" idx="4294967295"/>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4" name="Google Shape;204;p16"/>
          <p:cNvSpPr txBox="1"/>
          <p:nvPr>
            <p:ph type="body" idx="2"/>
          </p:nvPr>
        </p:nvSpPr>
        <p:spPr>
          <a:xfrm>
            <a:off x="3131820" y="4443730"/>
            <a:ext cx="2854960" cy="441960"/>
          </a:xfrm>
          <a:prstGeom prst="rect">
            <a:avLst/>
          </a:prstGeom>
        </p:spPr>
        <p:txBody>
          <a:bodyPr spcFirstLastPara="1" wrap="square" lIns="91425" tIns="91425" rIns="91425" bIns="91425" anchor="t" anchorCtr="0">
            <a:noAutofit/>
          </a:bodyPr>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6" name="Google Shape;226;p19"/>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4" name="Google Shape;204;p16"/>
          <p:cNvSpPr txBox="1"/>
          <p:nvPr/>
        </p:nvSpPr>
        <p:spPr>
          <a:xfrm>
            <a:off x="3131820" y="4443730"/>
            <a:ext cx="2854960" cy="4419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1pPr>
            <a:lvl2pPr marL="914400" marR="0" lvl="1"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2pPr>
            <a:lvl3pPr marL="1371600" marR="0" lvl="2"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3pPr>
            <a:lvl4pPr marL="1828800" marR="0" lvl="3"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4pPr>
            <a:lvl5pPr marL="2286000" marR="0" lvl="4"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5pPr>
            <a:lvl6pPr marL="2743200" marR="0" lvl="5"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6pPr>
            <a:lvl7pPr marL="3200400" marR="0" lvl="6"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7pPr>
            <a:lvl8pPr marL="3657600" marR="0" lvl="7"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8pPr>
            <a:lvl9pPr marL="4114800" marR="0" lvl="8"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9pPr>
          </a:lstStyle>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pic>
        <p:nvPicPr>
          <p:cNvPr id="2" name="Picture 1"/>
          <p:cNvPicPr>
            <a:picLocks noChangeAspect="1"/>
          </p:cNvPicPr>
          <p:nvPr/>
        </p:nvPicPr>
        <p:blipFill>
          <a:blip r:embed="rId1"/>
          <a:stretch>
            <a:fillRect/>
          </a:stretch>
        </p:blipFill>
        <p:spPr>
          <a:xfrm>
            <a:off x="3154045" y="2427605"/>
            <a:ext cx="2836545" cy="1595755"/>
          </a:xfrm>
          <a:prstGeom prst="rect">
            <a:avLst/>
          </a:prstGeom>
        </p:spPr>
      </p:pic>
      <p:sp>
        <p:nvSpPr>
          <p:cNvPr id="3" name="Text Box 2"/>
          <p:cNvSpPr txBox="1"/>
          <p:nvPr/>
        </p:nvSpPr>
        <p:spPr>
          <a:xfrm>
            <a:off x="2282825" y="1201420"/>
            <a:ext cx="992505" cy="306705"/>
          </a:xfrm>
          <a:prstGeom prst="rect">
            <a:avLst/>
          </a:prstGeom>
          <a:noFill/>
        </p:spPr>
        <p:txBody>
          <a:bodyPr wrap="square" rtlCol="0">
            <a:spAutoFit/>
          </a:bodyPr>
          <a:p>
            <a:r>
              <a:rPr lang="en-US">
                <a:solidFill>
                  <a:schemeClr val="tx1"/>
                </a:solidFill>
                <a:latin typeface="Times New Roman" panose="02020603050405020304" charset="0"/>
                <a:cs typeface="Times New Roman" panose="02020603050405020304" charset="0"/>
              </a:rPr>
              <a:t>Dialogs</a:t>
            </a:r>
            <a:endParaRPr lang="en-US">
              <a:solidFill>
                <a:schemeClr val="tx1"/>
              </a:solidFill>
              <a:latin typeface="Times New Roman" panose="02020603050405020304" charset="0"/>
              <a:cs typeface="Times New Roman" panose="02020603050405020304" charset="0"/>
            </a:endParaRPr>
          </a:p>
        </p:txBody>
      </p:sp>
      <p:sp>
        <p:nvSpPr>
          <p:cNvPr id="4" name="Left Brace 3"/>
          <p:cNvSpPr/>
          <p:nvPr/>
        </p:nvSpPr>
        <p:spPr>
          <a:xfrm>
            <a:off x="3275330" y="699135"/>
            <a:ext cx="165735" cy="1311275"/>
          </a:xfrm>
          <a:prstGeom prst="leftBrace">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5" name="Text Box 4"/>
          <p:cNvSpPr txBox="1"/>
          <p:nvPr/>
        </p:nvSpPr>
        <p:spPr>
          <a:xfrm>
            <a:off x="3491865" y="699135"/>
            <a:ext cx="3105150" cy="521970"/>
          </a:xfrm>
          <a:prstGeom prst="rect">
            <a:avLst/>
          </a:prstGeom>
          <a:noFill/>
        </p:spPr>
        <p:txBody>
          <a:bodyPr wrap="square" rtlCol="0">
            <a:spAutoFit/>
          </a:bodyPr>
          <a:p>
            <a:r>
              <a:rPr lang="en-US">
                <a:solidFill>
                  <a:schemeClr val="tx1"/>
                </a:solidFill>
              </a:rPr>
              <a:t>Là một hộp thoại để nhắc người dùng đưa ra quyết định</a:t>
            </a:r>
            <a:endParaRPr lang="en-US">
              <a:solidFill>
                <a:schemeClr val="tx1"/>
              </a:solidFill>
            </a:endParaRPr>
          </a:p>
        </p:txBody>
      </p:sp>
      <p:sp>
        <p:nvSpPr>
          <p:cNvPr id="6" name="Text Box 5"/>
          <p:cNvSpPr txBox="1"/>
          <p:nvPr/>
        </p:nvSpPr>
        <p:spPr>
          <a:xfrm>
            <a:off x="3441065" y="1347470"/>
            <a:ext cx="2870835" cy="521970"/>
          </a:xfrm>
          <a:prstGeom prst="rect">
            <a:avLst/>
          </a:prstGeom>
          <a:noFill/>
        </p:spPr>
        <p:txBody>
          <a:bodyPr wrap="square" rtlCol="0">
            <a:spAutoFit/>
          </a:bodyPr>
          <a:p>
            <a:r>
              <a:rPr lang="en-US">
                <a:solidFill>
                  <a:schemeClr val="tx1"/>
                </a:solidFill>
              </a:rPr>
              <a:t>Tạo ra một  hộp thoại thông báo không lấp đầy màn hình</a:t>
            </a:r>
            <a:endParaRPr lang="en-US">
              <a:solidFill>
                <a:schemeClr val="tx1"/>
              </a:solidFill>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55" name="Shape 255"/>
        <p:cNvGrpSpPr/>
        <p:nvPr/>
      </p:nvGrpSpPr>
      <p:grpSpPr>
        <a:xfrm>
          <a:off x="0" y="0"/>
          <a:ext cx="0" cy="0"/>
          <a:chOff x="0" y="0"/>
          <a:chExt cx="0" cy="0"/>
        </a:xfrm>
      </p:grpSpPr>
      <p:sp>
        <p:nvSpPr>
          <p:cNvPr id="256" name="Google Shape;256;p22"/>
          <p:cNvSpPr txBox="1"/>
          <p:nvPr>
            <p:ph type="body" idx="1"/>
          </p:nvPr>
        </p:nvSpPr>
        <p:spPr>
          <a:xfrm>
            <a:off x="1115995" y="1851730"/>
            <a:ext cx="2977800" cy="3218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a:t>AlertDialog</a:t>
            </a:r>
            <a:r>
              <a:rPr lang="en-US" altLang="en-GB" b="1"/>
              <a:t>: </a:t>
            </a:r>
            <a:endParaRPr lang="en-GB" b="1"/>
          </a:p>
          <a:p>
            <a:pPr marL="0" lvl="0" indent="0" algn="l" rtl="0">
              <a:spcBef>
                <a:spcPts val="600"/>
              </a:spcBef>
              <a:spcAft>
                <a:spcPts val="0"/>
              </a:spcAft>
              <a:buNone/>
            </a:pPr>
            <a:r>
              <a:rPr lang="en-US" altLang="en-GB"/>
              <a:t>Dialog </a:t>
            </a:r>
            <a:r>
              <a:rPr lang="en-GB"/>
              <a:t>có thể hiển thị tiêu đề, tối đa ba nút, danh sách các mục có thể chọn hoặc bố cục tùy chỉnh.</a:t>
            </a:r>
            <a:endParaRPr lang="en-GB"/>
          </a:p>
        </p:txBody>
      </p:sp>
      <p:sp>
        <p:nvSpPr>
          <p:cNvPr id="257" name="Google Shape;257;p22"/>
          <p:cNvSpPr txBox="1"/>
          <p:nvPr>
            <p:ph type="title"/>
          </p:nvPr>
        </p:nvSpPr>
        <p:spPr>
          <a:xfrm>
            <a:off x="1115983" y="62710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a:latin typeface="Times New Roman" panose="02020603050405020304" charset="0"/>
                <a:cs typeface="Times New Roman" panose="02020603050405020304" charset="0"/>
              </a:rPr>
              <a:t>Lớp Dialog là lớp cơ sở cho các hộp thoại, nên tránh tạo Dialog trực tiếp. Thay vào đó, hãy sử dụng một trong các lớp con sau:</a:t>
            </a:r>
            <a:endParaRPr lang="en-GB" sz="1800">
              <a:latin typeface="Times New Roman" panose="02020603050405020304" charset="0"/>
              <a:cs typeface="Times New Roman" panose="02020603050405020304" charset="0"/>
            </a:endParaRPr>
          </a:p>
        </p:txBody>
      </p:sp>
      <p:sp>
        <p:nvSpPr>
          <p:cNvPr id="258" name="Google Shape;258;p22"/>
          <p:cNvSpPr txBox="1"/>
          <p:nvPr>
            <p:ph type="body" idx="2"/>
          </p:nvPr>
        </p:nvSpPr>
        <p:spPr>
          <a:xfrm>
            <a:off x="4211955" y="1779270"/>
            <a:ext cx="3015615" cy="321881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a:t>DatePickerDialog or TimePickerDialog</a:t>
            </a:r>
            <a:endParaRPr lang="en-GB" b="1"/>
          </a:p>
          <a:p>
            <a:pPr marL="0" lvl="0" indent="0" algn="l" rtl="0">
              <a:spcBef>
                <a:spcPts val="600"/>
              </a:spcBef>
              <a:spcAft>
                <a:spcPts val="0"/>
              </a:spcAft>
              <a:buNone/>
            </a:pPr>
            <a:r>
              <a:rPr lang="en-US" altLang="en-GB"/>
              <a:t>Dialog </a:t>
            </a:r>
            <a:r>
              <a:rPr lang="en-GB"/>
              <a:t>có giao diện người dùng được xác định trước cho phép người dùng chọn ngày hoặc giờ</a:t>
            </a:r>
            <a:endParaRPr lang="en-GB"/>
          </a:p>
        </p:txBody>
      </p:sp>
      <p:sp>
        <p:nvSpPr>
          <p:cNvPr id="259" name="Google Shape;259;p22"/>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18"/>
          <p:cNvSpPr txBox="1"/>
          <p:nvPr>
            <p:ph type="ctrTitle"/>
          </p:nvPr>
        </p:nvSpPr>
        <p:spPr>
          <a:xfrm>
            <a:off x="1403350" y="1644650"/>
            <a:ext cx="2828290" cy="11595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2200">
                <a:sym typeface="+mn-ea"/>
              </a:rPr>
              <a:t> Class DialogsFragment</a:t>
            </a:r>
            <a:endParaRPr lang="en-US" altLang="en-GB" sz="2200">
              <a:sym typeface="+mn-ea"/>
            </a:endParaRPr>
          </a:p>
        </p:txBody>
      </p:sp>
      <p:sp>
        <p:nvSpPr>
          <p:cNvPr id="220" name="Google Shape;220;p18"/>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4" name="Google Shape;204;p16"/>
          <p:cNvSpPr txBox="1"/>
          <p:nvPr>
            <p:ph type="body" idx="2"/>
          </p:nvPr>
        </p:nvSpPr>
        <p:spPr>
          <a:xfrm>
            <a:off x="3131820" y="4443730"/>
            <a:ext cx="2854960" cy="441960"/>
          </a:xfrm>
          <a:prstGeom prst="rect">
            <a:avLst/>
          </a:prstGeom>
        </p:spPr>
        <p:txBody>
          <a:bodyPr spcFirstLastPara="1" wrap="square" lIns="91425" tIns="91425" rIns="91425" bIns="91425" anchor="t" anchorCtr="0">
            <a:noAutofit/>
          </a:bodyPr>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pic>
        <p:nvPicPr>
          <p:cNvPr id="100" name="Picture 99"/>
          <p:cNvPicPr/>
          <p:nvPr/>
        </p:nvPicPr>
        <p:blipFill>
          <a:blip r:embed="rId1"/>
          <a:stretch>
            <a:fillRect/>
          </a:stretch>
        </p:blipFill>
        <p:spPr>
          <a:xfrm>
            <a:off x="467360" y="699135"/>
            <a:ext cx="998220" cy="945515"/>
          </a:xfrm>
          <a:prstGeom prst="rect">
            <a:avLst/>
          </a:prstGeom>
          <a:noFill/>
          <a:ln w="9525">
            <a:noFill/>
          </a:ln>
        </p:spPr>
      </p:pic>
      <p:sp>
        <p:nvSpPr>
          <p:cNvPr id="6" name="Left Brace 5"/>
          <p:cNvSpPr/>
          <p:nvPr/>
        </p:nvSpPr>
        <p:spPr>
          <a:xfrm>
            <a:off x="3930015" y="843280"/>
            <a:ext cx="301625" cy="331025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2" name="Text Box 1"/>
          <p:cNvSpPr txBox="1"/>
          <p:nvPr/>
        </p:nvSpPr>
        <p:spPr>
          <a:xfrm>
            <a:off x="4290060" y="843280"/>
            <a:ext cx="2540000" cy="521970"/>
          </a:xfrm>
          <a:prstGeom prst="rect">
            <a:avLst/>
          </a:prstGeom>
          <a:noFill/>
        </p:spPr>
        <p:txBody>
          <a:bodyPr wrap="square" rtlCol="0" anchor="t">
            <a:spAutoFit/>
          </a:bodyPr>
          <a:p>
            <a:r>
              <a:rPr lang="en-US">
                <a:solidFill>
                  <a:schemeClr val="tx1"/>
                </a:solidFill>
              </a:rPr>
              <a:t>cung cấp tất cả các điều khiển</a:t>
            </a:r>
            <a:endParaRPr lang="en-US">
              <a:solidFill>
                <a:schemeClr val="tx1"/>
              </a:solidFill>
            </a:endParaRPr>
          </a:p>
        </p:txBody>
      </p:sp>
      <p:sp>
        <p:nvSpPr>
          <p:cNvPr id="3" name="Text Box 2"/>
          <p:cNvSpPr txBox="1"/>
          <p:nvPr/>
        </p:nvSpPr>
        <p:spPr>
          <a:xfrm>
            <a:off x="4290060" y="1410970"/>
            <a:ext cx="2540000" cy="306705"/>
          </a:xfrm>
          <a:prstGeom prst="rect">
            <a:avLst/>
          </a:prstGeom>
          <a:noFill/>
        </p:spPr>
        <p:txBody>
          <a:bodyPr wrap="square" rtlCol="0" anchor="t">
            <a:spAutoFit/>
          </a:bodyPr>
          <a:p>
            <a:r>
              <a:rPr lang="en-US">
                <a:solidFill>
                  <a:schemeClr val="tx1"/>
                </a:solidFill>
              </a:rPr>
              <a:t>quản lý sự xuất hiện của nó</a:t>
            </a:r>
            <a:endParaRPr lang="en-US">
              <a:solidFill>
                <a:schemeClr val="tx1"/>
              </a:solidFill>
            </a:endParaRPr>
          </a:p>
        </p:txBody>
      </p:sp>
      <p:sp>
        <p:nvSpPr>
          <p:cNvPr id="4" name="Text Box 3"/>
          <p:cNvSpPr txBox="1"/>
          <p:nvPr/>
        </p:nvSpPr>
        <p:spPr>
          <a:xfrm>
            <a:off x="4309745" y="2636520"/>
            <a:ext cx="2540000" cy="1383665"/>
          </a:xfrm>
          <a:prstGeom prst="rect">
            <a:avLst/>
          </a:prstGeom>
          <a:noFill/>
        </p:spPr>
        <p:txBody>
          <a:bodyPr wrap="square" rtlCol="0" anchor="t">
            <a:spAutoFit/>
          </a:bodyPr>
          <a:p>
            <a:r>
              <a:rPr lang="en-US">
                <a:solidFill>
                  <a:schemeClr val="tx1"/>
                </a:solidFill>
              </a:rPr>
              <a:t>quản lý hộp thoại đảm bảo rằng hộp thoại xử lý chính xác các sự kiện trong vòng đời như khi người dùng nhấn nút Quay lại hoặc xoay màn hình.</a:t>
            </a:r>
            <a:endParaRPr lang="en-US">
              <a:solidFill>
                <a:schemeClr val="tx1"/>
              </a:solidFill>
            </a:endParaRPr>
          </a:p>
        </p:txBody>
      </p:sp>
      <p:sp>
        <p:nvSpPr>
          <p:cNvPr id="5" name="Text Box 4"/>
          <p:cNvSpPr txBox="1"/>
          <p:nvPr/>
        </p:nvSpPr>
        <p:spPr>
          <a:xfrm>
            <a:off x="4290060" y="2026920"/>
            <a:ext cx="2540000" cy="521970"/>
          </a:xfrm>
          <a:prstGeom prst="rect">
            <a:avLst/>
          </a:prstGeom>
          <a:noFill/>
        </p:spPr>
        <p:txBody>
          <a:bodyPr wrap="square" rtlCol="0" anchor="t">
            <a:spAutoFit/>
          </a:bodyPr>
          <a:p>
            <a:r>
              <a:rPr lang="en-US">
                <a:solidFill>
                  <a:schemeClr val="tx1"/>
                </a:solidFill>
              </a:rPr>
              <a:t>phép bạn sử dụng lại giao  diện</a:t>
            </a:r>
            <a:endParaRPr lang="en-US">
              <a:solidFill>
                <a:schemeClr val="tx1"/>
              </a:solidFill>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18"/>
          <p:cNvSpPr txBox="1"/>
          <p:nvPr>
            <p:ph type="ctrTitle"/>
          </p:nvPr>
        </p:nvSpPr>
        <p:spPr>
          <a:xfrm>
            <a:off x="2915920" y="737870"/>
            <a:ext cx="2828290" cy="8686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2200">
                <a:sym typeface="+mn-ea"/>
              </a:rPr>
              <a:t>Creating a Dialog Fragment</a:t>
            </a:r>
            <a:endParaRPr lang="en-US" altLang="en-GB" sz="2200">
              <a:sym typeface="+mn-ea"/>
            </a:endParaRPr>
          </a:p>
        </p:txBody>
      </p:sp>
      <p:sp>
        <p:nvSpPr>
          <p:cNvPr id="220" name="Google Shape;220;p18"/>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4" name="Google Shape;204;p16"/>
          <p:cNvSpPr txBox="1"/>
          <p:nvPr>
            <p:ph type="body" idx="2"/>
          </p:nvPr>
        </p:nvSpPr>
        <p:spPr>
          <a:xfrm>
            <a:off x="3144520" y="4443730"/>
            <a:ext cx="2854960" cy="441960"/>
          </a:xfrm>
          <a:prstGeom prst="rect">
            <a:avLst/>
          </a:prstGeom>
        </p:spPr>
        <p:txBody>
          <a:bodyPr spcFirstLastPara="1" wrap="square" lIns="91425" tIns="91425" rIns="91425" bIns="91425" anchor="t" anchorCtr="0">
            <a:noAutofit/>
          </a:bodyPr>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pic>
        <p:nvPicPr>
          <p:cNvPr id="100" name="Picture 99"/>
          <p:cNvPicPr/>
          <p:nvPr/>
        </p:nvPicPr>
        <p:blipFill>
          <a:blip r:embed="rId1"/>
          <a:stretch>
            <a:fillRect/>
          </a:stretch>
        </p:blipFill>
        <p:spPr>
          <a:xfrm>
            <a:off x="467360" y="699135"/>
            <a:ext cx="998220" cy="945515"/>
          </a:xfrm>
          <a:prstGeom prst="rect">
            <a:avLst/>
          </a:prstGeom>
          <a:noFill/>
          <a:ln w="9525">
            <a:noFill/>
          </a:ln>
        </p:spPr>
      </p:pic>
      <p:sp>
        <p:nvSpPr>
          <p:cNvPr id="2" name="Text Box 1"/>
          <p:cNvSpPr txBox="1"/>
          <p:nvPr/>
        </p:nvSpPr>
        <p:spPr>
          <a:xfrm>
            <a:off x="2123440" y="2080895"/>
            <a:ext cx="2540000" cy="953135"/>
          </a:xfrm>
          <a:prstGeom prst="rect">
            <a:avLst/>
          </a:prstGeom>
          <a:noFill/>
        </p:spPr>
        <p:txBody>
          <a:bodyPr wrap="square" rtlCol="0" anchor="t">
            <a:spAutoFit/>
          </a:bodyPr>
          <a:p>
            <a:r>
              <a:rPr lang="en-US">
                <a:solidFill>
                  <a:schemeClr val="tx1"/>
                </a:solidFill>
              </a:rPr>
              <a:t>Mở rộng DialogFragment và tạo một AlertDialog trong phương thức gọi lại onCreateDialog ().</a:t>
            </a:r>
            <a:endParaRPr lang="en-US">
              <a:solidFill>
                <a:schemeClr val="tx1"/>
              </a:solidFill>
            </a:endParaRPr>
          </a:p>
        </p:txBody>
      </p:sp>
      <p:sp>
        <p:nvSpPr>
          <p:cNvPr id="8" name="Text Box 7"/>
          <p:cNvSpPr txBox="1"/>
          <p:nvPr/>
        </p:nvSpPr>
        <p:spPr>
          <a:xfrm>
            <a:off x="4643755" y="3147695"/>
            <a:ext cx="2540000" cy="1168400"/>
          </a:xfrm>
          <a:prstGeom prst="rect">
            <a:avLst/>
          </a:prstGeom>
          <a:noFill/>
        </p:spPr>
        <p:txBody>
          <a:bodyPr wrap="square" rtlCol="0" anchor="t">
            <a:spAutoFit/>
          </a:bodyPr>
          <a:p>
            <a:pPr algn="l"/>
            <a:r>
              <a:rPr lang="en-US">
                <a:solidFill>
                  <a:schemeClr val="tx1"/>
                </a:solidFill>
              </a:rPr>
              <a:t>Có thể triển khai nhiều phương thức gọi lại khác trong DialogFragment, bao gồm tất cả các phương pháp lifecycle của fragment cơ bản.</a:t>
            </a:r>
            <a:endParaRPr lang="en-US">
              <a:solidFill>
                <a:schemeClr val="tx1"/>
              </a:solidFill>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18"/>
          <p:cNvSpPr txBox="1"/>
          <p:nvPr>
            <p:ph type="ctrTitle"/>
          </p:nvPr>
        </p:nvSpPr>
        <p:spPr>
          <a:xfrm>
            <a:off x="2733040" y="485140"/>
            <a:ext cx="2828290" cy="11595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2200">
                <a:sym typeface="+mn-ea"/>
              </a:rPr>
              <a:t>Building an Alert Dialog</a:t>
            </a:r>
            <a:endParaRPr lang="en-US" altLang="en-GB" sz="2200">
              <a:sym typeface="+mn-ea"/>
            </a:endParaRPr>
          </a:p>
        </p:txBody>
      </p:sp>
      <p:sp>
        <p:nvSpPr>
          <p:cNvPr id="220" name="Google Shape;220;p18"/>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4" name="Google Shape;204;p16"/>
          <p:cNvSpPr txBox="1"/>
          <p:nvPr>
            <p:ph type="body" idx="2"/>
          </p:nvPr>
        </p:nvSpPr>
        <p:spPr>
          <a:xfrm>
            <a:off x="3144520" y="4443730"/>
            <a:ext cx="2854960" cy="441960"/>
          </a:xfrm>
          <a:prstGeom prst="rect">
            <a:avLst/>
          </a:prstGeom>
        </p:spPr>
        <p:txBody>
          <a:bodyPr spcFirstLastPara="1" wrap="square" lIns="91425" tIns="91425" rIns="91425" bIns="91425" anchor="t" anchorCtr="0">
            <a:noAutofit/>
          </a:bodyPr>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pic>
        <p:nvPicPr>
          <p:cNvPr id="100" name="Picture 99"/>
          <p:cNvPicPr/>
          <p:nvPr/>
        </p:nvPicPr>
        <p:blipFill>
          <a:blip r:embed="rId1"/>
          <a:stretch>
            <a:fillRect/>
          </a:stretch>
        </p:blipFill>
        <p:spPr>
          <a:xfrm>
            <a:off x="467360" y="699135"/>
            <a:ext cx="998220" cy="945515"/>
          </a:xfrm>
          <a:prstGeom prst="rect">
            <a:avLst/>
          </a:prstGeom>
          <a:noFill/>
          <a:ln w="9525">
            <a:noFill/>
          </a:ln>
        </p:spPr>
      </p:pic>
      <p:sp>
        <p:nvSpPr>
          <p:cNvPr id="2" name="Text Box 1"/>
          <p:cNvSpPr txBox="1"/>
          <p:nvPr/>
        </p:nvSpPr>
        <p:spPr>
          <a:xfrm>
            <a:off x="2195830" y="1563370"/>
            <a:ext cx="3902075" cy="2461260"/>
          </a:xfrm>
          <a:prstGeom prst="rect">
            <a:avLst/>
          </a:prstGeom>
          <a:noFill/>
        </p:spPr>
        <p:txBody>
          <a:bodyPr wrap="square" rtlCol="0" anchor="t">
            <a:spAutoFit/>
          </a:bodyPr>
          <a:p>
            <a:r>
              <a:rPr lang="en-US">
                <a:solidFill>
                  <a:schemeClr val="tx1"/>
                </a:solidFill>
              </a:rPr>
              <a:t>1. Title ( tiêu đề):</a:t>
            </a:r>
            <a:endParaRPr lang="en-US">
              <a:solidFill>
                <a:schemeClr val="tx1"/>
              </a:solidFill>
            </a:endParaRPr>
          </a:p>
          <a:p>
            <a:r>
              <a:rPr lang="en-US">
                <a:solidFill>
                  <a:schemeClr val="tx1"/>
                </a:solidFill>
              </a:rPr>
              <a:t>- Thường sẽ là một câu thông báo hay dạng câu hỏi.</a:t>
            </a:r>
            <a:endParaRPr lang="en-US">
              <a:solidFill>
                <a:schemeClr val="tx1"/>
              </a:solidFill>
            </a:endParaRPr>
          </a:p>
          <a:p>
            <a:endParaRPr lang="en-US">
              <a:solidFill>
                <a:schemeClr val="tx1"/>
              </a:solidFill>
            </a:endParaRPr>
          </a:p>
          <a:p>
            <a:r>
              <a:rPr lang="en-US">
                <a:solidFill>
                  <a:schemeClr val="tx1"/>
                </a:solidFill>
              </a:rPr>
              <a:t>2. Content area ( Nội dung)</a:t>
            </a:r>
            <a:endParaRPr lang="en-US">
              <a:solidFill>
                <a:schemeClr val="tx1"/>
              </a:solidFill>
            </a:endParaRPr>
          </a:p>
          <a:p>
            <a:r>
              <a:rPr lang="en-US">
                <a:solidFill>
                  <a:schemeClr val="tx1"/>
                </a:solidFill>
              </a:rPr>
              <a:t>- Trình bày thông báo, tin nhắn, dạng danh sách, hoặc một số bố cục tùy chỉnh khác.</a:t>
            </a:r>
            <a:endParaRPr lang="en-US">
              <a:solidFill>
                <a:schemeClr val="tx1"/>
              </a:solidFill>
            </a:endParaRPr>
          </a:p>
          <a:p>
            <a:endParaRPr lang="en-US">
              <a:solidFill>
                <a:schemeClr val="tx1"/>
              </a:solidFill>
            </a:endParaRPr>
          </a:p>
          <a:p>
            <a:r>
              <a:rPr lang="en-US">
                <a:solidFill>
                  <a:schemeClr val="tx1"/>
                </a:solidFill>
              </a:rPr>
              <a:t>3. Action buttons (Nút tác vụ)</a:t>
            </a:r>
            <a:endParaRPr lang="en-US">
              <a:solidFill>
                <a:schemeClr val="tx1"/>
              </a:solidFill>
            </a:endParaRPr>
          </a:p>
          <a:p>
            <a:r>
              <a:rPr lang="en-US">
                <a:solidFill>
                  <a:schemeClr val="tx1"/>
                </a:solidFill>
              </a:rPr>
              <a:t>- Nút tác vụ (OK, Cancel, Save, Don’t Save...)</a:t>
            </a:r>
            <a:endParaRPr lang="en-US">
              <a:solidFill>
                <a:schemeClr val="tx1"/>
              </a:solidFill>
            </a:endParaRPr>
          </a:p>
          <a:p>
            <a:r>
              <a:rPr lang="en-US">
                <a:solidFill>
                  <a:schemeClr val="tx1"/>
                </a:solidFill>
              </a:rPr>
              <a:t>Không được quá 3 nút trong một Dialog.</a:t>
            </a:r>
            <a:endParaRPr lang="en-US">
              <a:solidFill>
                <a:schemeClr val="tx1"/>
              </a:solidFill>
            </a:endParaRPr>
          </a:p>
        </p:txBody>
      </p:sp>
      <p:pic>
        <p:nvPicPr>
          <p:cNvPr id="3" name="Picture 2"/>
          <p:cNvPicPr>
            <a:picLocks noChangeAspect="1"/>
          </p:cNvPicPr>
          <p:nvPr/>
        </p:nvPicPr>
        <p:blipFill>
          <a:blip r:embed="rId2"/>
          <a:stretch>
            <a:fillRect/>
          </a:stretch>
        </p:blipFill>
        <p:spPr>
          <a:xfrm>
            <a:off x="6083935" y="2859405"/>
            <a:ext cx="2581910" cy="1903730"/>
          </a:xfrm>
          <a:prstGeom prst="rect">
            <a:avLst/>
          </a:prstGeom>
        </p:spPr>
      </p:pic>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18"/>
          <p:cNvSpPr txBox="1"/>
          <p:nvPr>
            <p:ph type="ctrTitle"/>
          </p:nvPr>
        </p:nvSpPr>
        <p:spPr>
          <a:xfrm>
            <a:off x="2877185" y="699135"/>
            <a:ext cx="2828290" cy="4946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2200">
                <a:sym typeface="+mn-ea"/>
              </a:rPr>
              <a:t>Adding buttons</a:t>
            </a:r>
            <a:endParaRPr lang="en-US" altLang="en-GB" sz="2200">
              <a:sym typeface="+mn-ea"/>
            </a:endParaRPr>
          </a:p>
        </p:txBody>
      </p:sp>
      <p:sp>
        <p:nvSpPr>
          <p:cNvPr id="220" name="Google Shape;220;p18"/>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4" name="Google Shape;204;p16"/>
          <p:cNvSpPr txBox="1"/>
          <p:nvPr>
            <p:ph type="body" idx="2"/>
          </p:nvPr>
        </p:nvSpPr>
        <p:spPr>
          <a:xfrm>
            <a:off x="3144520" y="4443730"/>
            <a:ext cx="2854960" cy="441960"/>
          </a:xfrm>
          <a:prstGeom prst="rect">
            <a:avLst/>
          </a:prstGeom>
        </p:spPr>
        <p:txBody>
          <a:bodyPr spcFirstLastPara="1" wrap="square" lIns="91425" tIns="91425" rIns="91425" bIns="91425" anchor="t" anchorCtr="0">
            <a:noAutofit/>
          </a:bodyPr>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pic>
        <p:nvPicPr>
          <p:cNvPr id="100" name="Picture 99"/>
          <p:cNvPicPr/>
          <p:nvPr/>
        </p:nvPicPr>
        <p:blipFill>
          <a:blip r:embed="rId1"/>
          <a:stretch>
            <a:fillRect/>
          </a:stretch>
        </p:blipFill>
        <p:spPr>
          <a:xfrm>
            <a:off x="467360" y="699135"/>
            <a:ext cx="998220" cy="945515"/>
          </a:xfrm>
          <a:prstGeom prst="rect">
            <a:avLst/>
          </a:prstGeom>
          <a:noFill/>
          <a:ln w="9525">
            <a:noFill/>
          </a:ln>
        </p:spPr>
      </p:pic>
      <p:sp>
        <p:nvSpPr>
          <p:cNvPr id="2" name="Text Box 1"/>
          <p:cNvSpPr txBox="1"/>
          <p:nvPr/>
        </p:nvSpPr>
        <p:spPr>
          <a:xfrm>
            <a:off x="3203575" y="1585595"/>
            <a:ext cx="3902075" cy="521970"/>
          </a:xfrm>
          <a:prstGeom prst="rect">
            <a:avLst/>
          </a:prstGeom>
          <a:noFill/>
        </p:spPr>
        <p:txBody>
          <a:bodyPr wrap="square" rtlCol="0" anchor="t">
            <a:spAutoFit/>
          </a:bodyPr>
          <a:p>
            <a:r>
              <a:rPr lang="en-US">
                <a:solidFill>
                  <a:schemeClr val="tx1"/>
                </a:solidFill>
              </a:rPr>
              <a:t>Gọi 2 phương thức setPositiveButton() và setNegativeButton()</a:t>
            </a:r>
            <a:endParaRPr lang="en-US">
              <a:solidFill>
                <a:schemeClr val="tx1"/>
              </a:solidFill>
            </a:endParaRPr>
          </a:p>
        </p:txBody>
      </p:sp>
      <p:sp>
        <p:nvSpPr>
          <p:cNvPr id="5" name="Text Box 4"/>
          <p:cNvSpPr txBox="1"/>
          <p:nvPr/>
        </p:nvSpPr>
        <p:spPr>
          <a:xfrm>
            <a:off x="2267585" y="2450465"/>
            <a:ext cx="3902075" cy="737235"/>
          </a:xfrm>
          <a:prstGeom prst="rect">
            <a:avLst/>
          </a:prstGeom>
          <a:noFill/>
        </p:spPr>
        <p:txBody>
          <a:bodyPr wrap="square" rtlCol="0" anchor="t">
            <a:spAutoFit/>
          </a:bodyPr>
          <a:p>
            <a:r>
              <a:rPr lang="en-US">
                <a:solidFill>
                  <a:schemeClr val="tx1"/>
                </a:solidFill>
              </a:rPr>
              <a:t>Phương thức setPositiveButton() và setNegativeButton() yêu cầy tiêu đề co nút dưới dạng String.</a:t>
            </a:r>
            <a:endParaRPr lang="en-US">
              <a:solidFill>
                <a:schemeClr val="tx1"/>
              </a:solidFill>
            </a:endParaRPr>
          </a:p>
        </p:txBody>
      </p:sp>
      <p:sp>
        <p:nvSpPr>
          <p:cNvPr id="6" name="Text Box 5"/>
          <p:cNvSpPr txBox="1"/>
          <p:nvPr/>
        </p:nvSpPr>
        <p:spPr>
          <a:xfrm>
            <a:off x="3347720" y="3628390"/>
            <a:ext cx="3902075" cy="521970"/>
          </a:xfrm>
          <a:prstGeom prst="rect">
            <a:avLst/>
          </a:prstGeom>
          <a:noFill/>
        </p:spPr>
        <p:txBody>
          <a:bodyPr wrap="square" rtlCol="0" anchor="t">
            <a:spAutoFit/>
          </a:bodyPr>
          <a:p>
            <a:r>
              <a:rPr lang="en-US">
                <a:solidFill>
                  <a:schemeClr val="tx1"/>
                </a:solidFill>
              </a:rPr>
              <a:t>DialogInterface.OnClickListener() xác định hành động khi nút bấm được thực thi</a:t>
            </a:r>
            <a:endParaRPr lang="en-US">
              <a:solidFill>
                <a:schemeClr val="tx1"/>
              </a:solidFill>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18"/>
          <p:cNvSpPr txBox="1"/>
          <p:nvPr>
            <p:ph type="ctrTitle"/>
          </p:nvPr>
        </p:nvSpPr>
        <p:spPr>
          <a:xfrm>
            <a:off x="3157855" y="771525"/>
            <a:ext cx="2828290" cy="4946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2200">
                <a:sym typeface="+mn-ea"/>
              </a:rPr>
              <a:t>Adding buttons</a:t>
            </a:r>
            <a:endParaRPr lang="en-US" altLang="en-GB" sz="2200">
              <a:sym typeface="+mn-ea"/>
            </a:endParaRPr>
          </a:p>
        </p:txBody>
      </p:sp>
      <p:sp>
        <p:nvSpPr>
          <p:cNvPr id="220" name="Google Shape;220;p18"/>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4" name="Google Shape;204;p16"/>
          <p:cNvSpPr txBox="1"/>
          <p:nvPr>
            <p:ph type="body" idx="2"/>
          </p:nvPr>
        </p:nvSpPr>
        <p:spPr>
          <a:xfrm>
            <a:off x="3144520" y="4443730"/>
            <a:ext cx="2854960" cy="441960"/>
          </a:xfrm>
          <a:prstGeom prst="rect">
            <a:avLst/>
          </a:prstGeom>
        </p:spPr>
        <p:txBody>
          <a:bodyPr spcFirstLastPara="1" wrap="square" lIns="91425" tIns="91425" rIns="91425" bIns="91425" anchor="t" anchorCtr="0">
            <a:noAutofit/>
          </a:bodyPr>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pic>
        <p:nvPicPr>
          <p:cNvPr id="100" name="Picture 99"/>
          <p:cNvPicPr/>
          <p:nvPr/>
        </p:nvPicPr>
        <p:blipFill>
          <a:blip r:embed="rId1"/>
          <a:stretch>
            <a:fillRect/>
          </a:stretch>
        </p:blipFill>
        <p:spPr>
          <a:xfrm>
            <a:off x="467360" y="699135"/>
            <a:ext cx="998220" cy="945515"/>
          </a:xfrm>
          <a:prstGeom prst="rect">
            <a:avLst/>
          </a:prstGeom>
          <a:noFill/>
          <a:ln w="9525">
            <a:noFill/>
          </a:ln>
        </p:spPr>
      </p:pic>
      <p:sp>
        <p:nvSpPr>
          <p:cNvPr id="2" name="Line Callout 1 1"/>
          <p:cNvSpPr/>
          <p:nvPr/>
        </p:nvSpPr>
        <p:spPr>
          <a:xfrm>
            <a:off x="2627630" y="2355850"/>
            <a:ext cx="914400" cy="2087880"/>
          </a:xfrm>
          <a:prstGeom prst="borderCallout1">
            <a:avLst>
              <a:gd name="adj1" fmla="val -52159"/>
              <a:gd name="adj2" fmla="val 212847"/>
              <a:gd name="adj3" fmla="val 5088"/>
              <a:gd name="adj4" fmla="val 100625"/>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Line Callout 1 2"/>
          <p:cNvSpPr/>
          <p:nvPr/>
        </p:nvSpPr>
        <p:spPr>
          <a:xfrm>
            <a:off x="4114800" y="2355850"/>
            <a:ext cx="914400" cy="1433195"/>
          </a:xfrm>
          <a:prstGeom prst="borderCallout1">
            <a:avLst>
              <a:gd name="adj1" fmla="val -830"/>
              <a:gd name="adj2" fmla="val 50416"/>
              <a:gd name="adj3" fmla="val -75055"/>
              <a:gd name="adj4" fmla="val 49444"/>
            </a:avLst>
          </a:prstGeom>
          <a:solidFill>
            <a:srgbClr val="00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Line Callout 1 3"/>
          <p:cNvSpPr/>
          <p:nvPr/>
        </p:nvSpPr>
        <p:spPr>
          <a:xfrm>
            <a:off x="5579745" y="2355850"/>
            <a:ext cx="914400" cy="2009140"/>
          </a:xfrm>
          <a:prstGeom prst="borderCallout1">
            <a:avLst>
              <a:gd name="adj1" fmla="val -2180"/>
              <a:gd name="adj2" fmla="val -1805"/>
              <a:gd name="adj3" fmla="val -54013"/>
              <a:gd name="adj4" fmla="val -111111"/>
            </a:avLst>
          </a:prstGeom>
          <a:noFill/>
          <a:ln>
            <a:solidFill>
              <a:schemeClr val="tx1"/>
            </a:solidFill>
          </a:ln>
          <a:extLst>
            <a:ext uri="{909E8E84-426E-40DD-AFC4-6F175D3DCCD1}">
              <a14:hiddenFill xmlns:a14="http://schemas.microsoft.com/office/drawing/2010/main">
                <a:solidFill>
                  <a:srgbClr val="00206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2627630" y="2427605"/>
            <a:ext cx="944880" cy="1814830"/>
          </a:xfrm>
          <a:prstGeom prst="rect">
            <a:avLst/>
          </a:prstGeom>
          <a:noFill/>
        </p:spPr>
        <p:txBody>
          <a:bodyPr wrap="square" rtlCol="0">
            <a:spAutoFit/>
          </a:bodyPr>
          <a:p>
            <a:r>
              <a:rPr lang="en-US">
                <a:solidFill>
                  <a:schemeClr val="tx1"/>
                </a:solidFill>
              </a:rPr>
              <a:t>Positive: Thường để hoàn thành hoặc tiếp tục một tác vụ nào đó</a:t>
            </a:r>
            <a:endParaRPr lang="en-US">
              <a:solidFill>
                <a:schemeClr val="tx1"/>
              </a:solidFill>
            </a:endParaRPr>
          </a:p>
        </p:txBody>
      </p:sp>
      <p:sp>
        <p:nvSpPr>
          <p:cNvPr id="10" name="Text Box 9"/>
          <p:cNvSpPr txBox="1"/>
          <p:nvPr/>
        </p:nvSpPr>
        <p:spPr>
          <a:xfrm>
            <a:off x="4107180" y="2427605"/>
            <a:ext cx="937260" cy="1383665"/>
          </a:xfrm>
          <a:prstGeom prst="rect">
            <a:avLst/>
          </a:prstGeom>
          <a:noFill/>
        </p:spPr>
        <p:txBody>
          <a:bodyPr wrap="square" rtlCol="0">
            <a:spAutoFit/>
          </a:bodyPr>
          <a:p>
            <a:r>
              <a:rPr lang="en-US">
                <a:solidFill>
                  <a:schemeClr val="tx1"/>
                </a:solidFill>
              </a:rPr>
              <a:t>Negative: Thường dùng để huy một tác vụ nào đó</a:t>
            </a:r>
            <a:endParaRPr lang="en-US">
              <a:solidFill>
                <a:schemeClr val="tx1"/>
              </a:solidFill>
            </a:endParaRPr>
          </a:p>
        </p:txBody>
      </p:sp>
      <p:sp>
        <p:nvSpPr>
          <p:cNvPr id="11" name="Text Box 10"/>
          <p:cNvSpPr txBox="1"/>
          <p:nvPr/>
        </p:nvSpPr>
        <p:spPr>
          <a:xfrm>
            <a:off x="5523230" y="2427605"/>
            <a:ext cx="1058545" cy="1814830"/>
          </a:xfrm>
          <a:prstGeom prst="rect">
            <a:avLst/>
          </a:prstGeom>
          <a:noFill/>
        </p:spPr>
        <p:txBody>
          <a:bodyPr wrap="square" rtlCol="0">
            <a:spAutoFit/>
          </a:bodyPr>
          <a:p>
            <a:r>
              <a:rPr lang="en-US">
                <a:solidFill>
                  <a:schemeClr val="tx1"/>
                </a:solidFill>
              </a:rPr>
              <a:t>Neutral: Thường được dùng để trì hoãn hành động nhưng không muốn hủy</a:t>
            </a:r>
            <a:endParaRPr lang="en-US">
              <a:solidFill>
                <a:schemeClr val="tx1"/>
              </a:solidFill>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1067088" y="9128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Adding a list</a:t>
            </a:r>
            <a:endParaRPr lang="en-GB"/>
          </a:p>
        </p:txBody>
      </p:sp>
      <p:sp>
        <p:nvSpPr>
          <p:cNvPr id="233" name="Google Shape;233;p20"/>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4" name="Google Shape;204;p16"/>
          <p:cNvSpPr txBox="1"/>
          <p:nvPr/>
        </p:nvSpPr>
        <p:spPr>
          <a:xfrm>
            <a:off x="3131820" y="4443730"/>
            <a:ext cx="2854960" cy="4419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1pPr>
            <a:lvl2pPr marL="914400" marR="0" lvl="1"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2pPr>
            <a:lvl3pPr marL="1371600" marR="0" lvl="2"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3pPr>
            <a:lvl4pPr marL="1828800" marR="0" lvl="3"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4pPr>
            <a:lvl5pPr marL="2286000" marR="0" lvl="4"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5pPr>
            <a:lvl6pPr marL="2743200" marR="0" lvl="5"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6pPr>
            <a:lvl7pPr marL="3200400" marR="0" lvl="6"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7pPr>
            <a:lvl8pPr marL="3657600" marR="0" lvl="7"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8pPr>
            <a:lvl9pPr marL="4114800" marR="0" lvl="8"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9pPr>
          </a:lstStyle>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sp>
        <p:nvSpPr>
          <p:cNvPr id="2" name="Text Placeholder 1"/>
          <p:cNvSpPr/>
          <p:nvPr>
            <p:ph type="body" idx="1"/>
          </p:nvPr>
        </p:nvSpPr>
        <p:spPr>
          <a:xfrm>
            <a:off x="1115983" y="1635308"/>
            <a:ext cx="5972100" cy="2764500"/>
          </a:xfrm>
        </p:spPr>
        <p:txBody>
          <a:bodyPr/>
          <a:p>
            <a:pPr marL="76200" indent="0">
              <a:buNone/>
            </a:pPr>
            <a:r>
              <a:rPr lang="en-US" sz="2200"/>
              <a:t>Có ba loại danh sách có sẵn AlertDialog APIs:</a:t>
            </a:r>
            <a:endParaRPr lang="en-US" sz="2200"/>
          </a:p>
          <a:p>
            <a:endParaRPr lang="en-US"/>
          </a:p>
          <a:p>
            <a:r>
              <a:rPr lang="en-US" sz="1800"/>
              <a:t>Có ba loại danh sách có sẵn (single-choice list).</a:t>
            </a:r>
            <a:endParaRPr lang="en-US" sz="1800"/>
          </a:p>
          <a:p>
            <a:r>
              <a:rPr lang="en-US" sz="1800"/>
              <a:t>Một danh sách lựa chọn liên tục (radio buttons)</a:t>
            </a:r>
            <a:endParaRPr lang="en-US" sz="1800"/>
          </a:p>
          <a:p>
            <a:r>
              <a:rPr lang="en-US" sz="1800"/>
              <a:t>Danh sách chọn nhiều  (checkboxes)</a:t>
            </a:r>
            <a:endParaRPr lang="en-US" sz="1800"/>
          </a:p>
        </p:txBody>
      </p:sp>
      <p:pic>
        <p:nvPicPr>
          <p:cNvPr id="100" name="Picture 99"/>
          <p:cNvPicPr/>
          <p:nvPr/>
        </p:nvPicPr>
        <p:blipFill>
          <a:blip r:embed="rId1"/>
          <a:stretch>
            <a:fillRect/>
          </a:stretch>
        </p:blipFill>
        <p:spPr>
          <a:xfrm>
            <a:off x="5986780" y="411480"/>
            <a:ext cx="998220" cy="945515"/>
          </a:xfrm>
          <a:prstGeom prst="rect">
            <a:avLst/>
          </a:prstGeom>
          <a:noFill/>
          <a:ln w="9525">
            <a:noFill/>
          </a:ln>
        </p:spPr>
      </p:pic>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1067088" y="9128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Creating a Custom Layout</a:t>
            </a:r>
            <a:endParaRPr lang="en-GB"/>
          </a:p>
        </p:txBody>
      </p:sp>
      <p:sp>
        <p:nvSpPr>
          <p:cNvPr id="233" name="Google Shape;233;p20"/>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4" name="Google Shape;204;p16"/>
          <p:cNvSpPr txBox="1"/>
          <p:nvPr/>
        </p:nvSpPr>
        <p:spPr>
          <a:xfrm>
            <a:off x="3131820" y="4443730"/>
            <a:ext cx="2854960" cy="4419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1pPr>
            <a:lvl2pPr marL="914400" marR="0" lvl="1"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2pPr>
            <a:lvl3pPr marL="1371600" marR="0" lvl="2"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3pPr>
            <a:lvl4pPr marL="1828800" marR="0" lvl="3"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4pPr>
            <a:lvl5pPr marL="2286000" marR="0" lvl="4"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5pPr>
            <a:lvl6pPr marL="2743200" marR="0" lvl="5"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6pPr>
            <a:lvl7pPr marL="3200400" marR="0" lvl="6"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7pPr>
            <a:lvl8pPr marL="3657600" marR="0" lvl="7"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8pPr>
            <a:lvl9pPr marL="4114800" marR="0" lvl="8"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9pPr>
          </a:lstStyle>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pic>
        <p:nvPicPr>
          <p:cNvPr id="100" name="Picture 99"/>
          <p:cNvPicPr/>
          <p:nvPr/>
        </p:nvPicPr>
        <p:blipFill>
          <a:blip r:embed="rId1"/>
          <a:stretch>
            <a:fillRect/>
          </a:stretch>
        </p:blipFill>
        <p:spPr>
          <a:xfrm>
            <a:off x="5986780" y="411480"/>
            <a:ext cx="998220" cy="945515"/>
          </a:xfrm>
          <a:prstGeom prst="rect">
            <a:avLst/>
          </a:prstGeom>
          <a:noFill/>
          <a:ln w="9525">
            <a:noFill/>
          </a:ln>
        </p:spPr>
      </p:pic>
      <p:sp>
        <p:nvSpPr>
          <p:cNvPr id="3" name="Text Box 2"/>
          <p:cNvSpPr txBox="1"/>
          <p:nvPr/>
        </p:nvSpPr>
        <p:spPr>
          <a:xfrm>
            <a:off x="3154680" y="2519680"/>
            <a:ext cx="2808605" cy="953135"/>
          </a:xfrm>
          <a:prstGeom prst="rect">
            <a:avLst/>
          </a:prstGeom>
          <a:noFill/>
        </p:spPr>
        <p:txBody>
          <a:bodyPr wrap="square" rtlCol="0">
            <a:spAutoFit/>
          </a:bodyPr>
          <a:p>
            <a:r>
              <a:rPr lang="en-US">
                <a:solidFill>
                  <a:schemeClr val="tx1"/>
                </a:solidFill>
              </a:rPr>
              <a:t>Gọi setView() trong đối tượng AlertDialog.Builder() khi muốn tạo một bô cục tùy chỉnh trong Dialog </a:t>
            </a:r>
            <a:endParaRPr lang="en-US">
              <a:solidFill>
                <a:schemeClr val="tx1"/>
              </a:solidFil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00" name="Shape 200"/>
        <p:cNvGrpSpPr/>
        <p:nvPr/>
      </p:nvGrpSpPr>
      <p:grpSpPr>
        <a:xfrm>
          <a:off x="0" y="0"/>
          <a:ext cx="0" cy="0"/>
          <a:chOff x="0" y="0"/>
          <a:chExt cx="0" cy="0"/>
        </a:xfrm>
      </p:grpSpPr>
      <p:sp>
        <p:nvSpPr>
          <p:cNvPr id="201" name="Google Shape;201;p16"/>
          <p:cNvSpPr txBox="1"/>
          <p:nvPr>
            <p:ph type="title"/>
          </p:nvPr>
        </p:nvSpPr>
        <p:spPr>
          <a:xfrm>
            <a:off x="1067088" y="3032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Instructions </a:t>
            </a:r>
            <a:endParaRPr lang="en-GB"/>
          </a:p>
        </p:txBody>
      </p:sp>
      <p:sp>
        <p:nvSpPr>
          <p:cNvPr id="202" name="Google Shape;202;p16"/>
          <p:cNvSpPr txBox="1"/>
          <p:nvPr>
            <p:ph type="body" idx="2"/>
          </p:nvPr>
        </p:nvSpPr>
        <p:spPr>
          <a:xfrm>
            <a:off x="1187750" y="1203205"/>
            <a:ext cx="2924700" cy="286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a:t>1. Slide between fragments using ViewPager.</a:t>
            </a:r>
            <a:endParaRPr lang="en-US" sz="1400" b="1"/>
          </a:p>
          <a:p>
            <a:pPr marL="0" lvl="0" indent="0" algn="l" rtl="0">
              <a:spcBef>
                <a:spcPts val="600"/>
              </a:spcBef>
              <a:spcAft>
                <a:spcPts val="0"/>
              </a:spcAft>
              <a:buNone/>
            </a:pPr>
            <a:r>
              <a:rPr lang="en-US" sz="1400" b="1"/>
              <a:t>2. Supporting Swipe-to-Refresh.</a:t>
            </a:r>
            <a:endParaRPr lang="en-US" sz="1400" b="1"/>
          </a:p>
          <a:p>
            <a:pPr marL="0" lvl="0" indent="0" algn="l" rtl="0">
              <a:spcBef>
                <a:spcPts val="600"/>
              </a:spcBef>
              <a:spcAft>
                <a:spcPts val="0"/>
              </a:spcAft>
              <a:buNone/>
            </a:pPr>
            <a:r>
              <a:rPr lang="en-US" sz="1400" b="1"/>
              <a:t>3. Toasts overview.</a:t>
            </a:r>
            <a:endParaRPr lang="en-US" sz="1400" b="1"/>
          </a:p>
          <a:p>
            <a:pPr marL="0" lvl="0" indent="0" algn="l" rtl="0">
              <a:spcBef>
                <a:spcPts val="600"/>
              </a:spcBef>
              <a:spcAft>
                <a:spcPts val="0"/>
              </a:spcAft>
              <a:buNone/>
            </a:pPr>
            <a:r>
              <a:rPr lang="en-US" sz="1400" b="1"/>
              <a:t>4. Pop-up messages overview.</a:t>
            </a:r>
            <a:endParaRPr lang="en-US" sz="1400" b="1"/>
          </a:p>
          <a:p>
            <a:pPr marL="0" lvl="0" indent="0" algn="l" rtl="0">
              <a:spcBef>
                <a:spcPts val="600"/>
              </a:spcBef>
              <a:spcAft>
                <a:spcPts val="0"/>
              </a:spcAft>
              <a:buNone/>
            </a:pPr>
            <a:r>
              <a:rPr lang="en-US" sz="1400" b="1"/>
              <a:t>5. Dialogs.</a:t>
            </a:r>
            <a:endParaRPr lang="en-US" sz="1400" b="1"/>
          </a:p>
          <a:p>
            <a:pPr marL="0" lvl="0" indent="0" algn="l" rtl="0">
              <a:spcBef>
                <a:spcPts val="600"/>
              </a:spcBef>
              <a:spcAft>
                <a:spcPts val="0"/>
              </a:spcAft>
              <a:buNone/>
            </a:pPr>
            <a:r>
              <a:rPr lang="en-US" sz="1400" b="1"/>
              <a:t>6. Menus. </a:t>
            </a:r>
            <a:endParaRPr lang="en-US" sz="1400" b="1"/>
          </a:p>
          <a:p>
            <a:pPr marL="0" lvl="0" indent="0" algn="l" rtl="0">
              <a:spcBef>
                <a:spcPts val="600"/>
              </a:spcBef>
              <a:spcAft>
                <a:spcPts val="0"/>
              </a:spcAft>
              <a:buNone/>
            </a:pPr>
            <a:endParaRPr sz="1400" b="1"/>
          </a:p>
        </p:txBody>
      </p:sp>
      <p:sp>
        <p:nvSpPr>
          <p:cNvPr id="205" name="Google Shape;205;p16"/>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3" name="Google Shape;204;p16"/>
          <p:cNvSpPr txBox="1"/>
          <p:nvPr/>
        </p:nvSpPr>
        <p:spPr>
          <a:xfrm>
            <a:off x="3144520" y="4516120"/>
            <a:ext cx="2854960" cy="4419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1pPr>
            <a:lvl2pPr marL="914400" marR="0" lvl="1"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2pPr>
            <a:lvl3pPr marL="1371600" marR="0" lvl="2"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3pPr>
            <a:lvl4pPr marL="1828800" marR="0" lvl="3"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4pPr>
            <a:lvl5pPr marL="2286000" marR="0" lvl="4"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5pPr>
            <a:lvl6pPr marL="2743200" marR="0" lvl="5"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6pPr>
            <a:lvl7pPr marL="3200400" marR="0" lvl="6"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7pPr>
            <a:lvl8pPr marL="3657600" marR="0" lvl="7"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8pPr>
            <a:lvl9pPr marL="4114800" marR="0" lvl="8"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9pPr>
          </a:lstStyle>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18"/>
          <p:cNvSpPr txBox="1"/>
          <p:nvPr>
            <p:ph type="ctrTitle"/>
          </p:nvPr>
        </p:nvSpPr>
        <p:spPr>
          <a:xfrm>
            <a:off x="2647900" y="1811950"/>
            <a:ext cx="3848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 6</a:t>
            </a:r>
            <a:r>
              <a:rPr lang="en-GB"/>
              <a:t>.</a:t>
            </a:r>
            <a:endParaRPr lang="en-GB"/>
          </a:p>
          <a:p>
            <a:pPr marL="0" lvl="0" indent="0" algn="ctr" rtl="0">
              <a:spcBef>
                <a:spcPts val="0"/>
              </a:spcBef>
              <a:spcAft>
                <a:spcPts val="0"/>
              </a:spcAft>
              <a:buNone/>
            </a:pPr>
            <a:r>
              <a:rPr lang="en-US" altLang="en-GB">
                <a:sym typeface="+mn-ea"/>
              </a:rPr>
              <a:t>Menus</a:t>
            </a:r>
            <a:endParaRPr lang="en-US" altLang="en-GB">
              <a:sym typeface="+mn-ea"/>
            </a:endParaRPr>
          </a:p>
        </p:txBody>
      </p:sp>
      <p:sp>
        <p:nvSpPr>
          <p:cNvPr id="220" name="Google Shape;220;p18"/>
          <p:cNvSpPr txBox="1"/>
          <p:nvPr>
            <p:ph type="sldNum" idx="4294967295"/>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4" name="Google Shape;204;p16"/>
          <p:cNvSpPr txBox="1"/>
          <p:nvPr>
            <p:ph type="body" idx="2"/>
          </p:nvPr>
        </p:nvSpPr>
        <p:spPr>
          <a:xfrm>
            <a:off x="3131820" y="4443730"/>
            <a:ext cx="2854960" cy="441960"/>
          </a:xfrm>
          <a:prstGeom prst="rect">
            <a:avLst/>
          </a:prstGeom>
        </p:spPr>
        <p:txBody>
          <a:bodyPr spcFirstLastPara="1" wrap="square" lIns="91425" tIns="91425" rIns="91425" bIns="91425" anchor="t" anchorCtr="0">
            <a:noAutofit/>
          </a:bodyPr>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1067088" y="9128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Adding a list</a:t>
            </a:r>
            <a:endParaRPr lang="en-GB"/>
          </a:p>
        </p:txBody>
      </p:sp>
      <p:sp>
        <p:nvSpPr>
          <p:cNvPr id="233" name="Google Shape;233;p20"/>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4" name="Google Shape;204;p16"/>
          <p:cNvSpPr txBox="1"/>
          <p:nvPr/>
        </p:nvSpPr>
        <p:spPr>
          <a:xfrm>
            <a:off x="3131820" y="4443730"/>
            <a:ext cx="2854960" cy="4419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1pPr>
            <a:lvl2pPr marL="914400" marR="0" lvl="1"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2pPr>
            <a:lvl3pPr marL="1371600" marR="0" lvl="2"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3pPr>
            <a:lvl4pPr marL="1828800" marR="0" lvl="3"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4pPr>
            <a:lvl5pPr marL="2286000" marR="0" lvl="4"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5pPr>
            <a:lvl6pPr marL="2743200" marR="0" lvl="5"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6pPr>
            <a:lvl7pPr marL="3200400" marR="0" lvl="6"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7pPr>
            <a:lvl8pPr marL="3657600" marR="0" lvl="7"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8pPr>
            <a:lvl9pPr marL="4114800" marR="0" lvl="8"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9pPr>
          </a:lstStyle>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pic>
        <p:nvPicPr>
          <p:cNvPr id="100" name="Picture 99"/>
          <p:cNvPicPr/>
          <p:nvPr/>
        </p:nvPicPr>
        <p:blipFill>
          <a:blip r:embed="rId1"/>
          <a:stretch>
            <a:fillRect/>
          </a:stretch>
        </p:blipFill>
        <p:spPr>
          <a:xfrm>
            <a:off x="5986780" y="411480"/>
            <a:ext cx="998220" cy="945515"/>
          </a:xfrm>
          <a:prstGeom prst="rect">
            <a:avLst/>
          </a:prstGeom>
          <a:noFill/>
          <a:ln w="9525">
            <a:noFill/>
          </a:ln>
        </p:spPr>
      </p:pic>
      <p:sp>
        <p:nvSpPr>
          <p:cNvPr id="3" name="Text Box 2"/>
          <p:cNvSpPr txBox="1"/>
          <p:nvPr/>
        </p:nvSpPr>
        <p:spPr>
          <a:xfrm>
            <a:off x="1187450" y="2067560"/>
            <a:ext cx="6655435" cy="306705"/>
          </a:xfrm>
          <a:prstGeom prst="rect">
            <a:avLst/>
          </a:prstGeom>
          <a:noFill/>
        </p:spPr>
        <p:txBody>
          <a:bodyPr wrap="none" rtlCol="0">
            <a:spAutoFit/>
          </a:bodyPr>
          <a:p>
            <a:pPr algn="l"/>
            <a:r>
              <a:rPr lang="en-US">
                <a:solidFill>
                  <a:schemeClr val="tx1"/>
                </a:solidFill>
              </a:rPr>
              <a:t>Menu là một thành phần giao diện người dùng phổ biến trong nhiều loại ứng dụng</a:t>
            </a:r>
            <a:endParaRPr lang="en-US">
              <a:solidFill>
                <a:schemeClr val="tx1"/>
              </a:solidFill>
            </a:endParaRPr>
          </a:p>
        </p:txBody>
      </p:sp>
      <p:sp>
        <p:nvSpPr>
          <p:cNvPr id="4" name="Text Box 3"/>
          <p:cNvSpPr txBox="1"/>
          <p:nvPr/>
        </p:nvSpPr>
        <p:spPr>
          <a:xfrm>
            <a:off x="1187450" y="2967355"/>
            <a:ext cx="2540000" cy="737235"/>
          </a:xfrm>
          <a:prstGeom prst="rect">
            <a:avLst/>
          </a:prstGeom>
          <a:noFill/>
        </p:spPr>
        <p:txBody>
          <a:bodyPr wrap="square" rtlCol="0" anchor="t">
            <a:spAutoFit/>
          </a:bodyPr>
          <a:p>
            <a:r>
              <a:rPr lang="en-US">
                <a:solidFill>
                  <a:schemeClr val="tx1"/>
                </a:solidFill>
              </a:rPr>
              <a:t>Ba loại menu hoặc bản trình bày hành động cơ bản trên tất cả các phiên bản Android:</a:t>
            </a:r>
            <a:endParaRPr lang="en-US">
              <a:solidFill>
                <a:schemeClr val="tx1"/>
              </a:solidFill>
            </a:endParaRPr>
          </a:p>
        </p:txBody>
      </p:sp>
      <p:sp>
        <p:nvSpPr>
          <p:cNvPr id="5" name="Left Brace 4"/>
          <p:cNvSpPr/>
          <p:nvPr/>
        </p:nvSpPr>
        <p:spPr>
          <a:xfrm>
            <a:off x="3729990" y="2590800"/>
            <a:ext cx="132080" cy="149098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6" name="Text Box 5"/>
          <p:cNvSpPr txBox="1"/>
          <p:nvPr/>
        </p:nvSpPr>
        <p:spPr>
          <a:xfrm>
            <a:off x="3996055" y="2661920"/>
            <a:ext cx="2540000" cy="306705"/>
          </a:xfrm>
          <a:prstGeom prst="rect">
            <a:avLst/>
          </a:prstGeom>
          <a:noFill/>
        </p:spPr>
        <p:txBody>
          <a:bodyPr wrap="square" rtlCol="0" anchor="t">
            <a:spAutoFit/>
          </a:bodyPr>
          <a:p>
            <a:r>
              <a:rPr lang="en-US">
                <a:solidFill>
                  <a:schemeClr val="tx1"/>
                </a:solidFill>
              </a:rPr>
              <a:t>Options menu and app bar</a:t>
            </a:r>
            <a:endParaRPr lang="en-US">
              <a:solidFill>
                <a:schemeClr val="tx1"/>
              </a:solidFill>
            </a:endParaRPr>
          </a:p>
        </p:txBody>
      </p:sp>
      <p:sp>
        <p:nvSpPr>
          <p:cNvPr id="7" name="Text Box 6"/>
          <p:cNvSpPr txBox="1"/>
          <p:nvPr/>
        </p:nvSpPr>
        <p:spPr>
          <a:xfrm>
            <a:off x="3996055" y="3049905"/>
            <a:ext cx="2540000" cy="521970"/>
          </a:xfrm>
          <a:prstGeom prst="rect">
            <a:avLst/>
          </a:prstGeom>
          <a:noFill/>
        </p:spPr>
        <p:txBody>
          <a:bodyPr wrap="square" rtlCol="0" anchor="t">
            <a:spAutoFit/>
          </a:bodyPr>
          <a:p>
            <a:r>
              <a:rPr lang="en-US">
                <a:solidFill>
                  <a:schemeClr val="tx1"/>
                </a:solidFill>
              </a:rPr>
              <a:t>Context menu and contextual action mode</a:t>
            </a:r>
            <a:endParaRPr lang="en-US">
              <a:solidFill>
                <a:schemeClr val="tx1"/>
              </a:solidFill>
            </a:endParaRPr>
          </a:p>
        </p:txBody>
      </p:sp>
      <p:sp>
        <p:nvSpPr>
          <p:cNvPr id="8" name="Text Box 7"/>
          <p:cNvSpPr txBox="1"/>
          <p:nvPr/>
        </p:nvSpPr>
        <p:spPr>
          <a:xfrm>
            <a:off x="3995420" y="3653155"/>
            <a:ext cx="2540000" cy="306705"/>
          </a:xfrm>
          <a:prstGeom prst="rect">
            <a:avLst/>
          </a:prstGeom>
          <a:noFill/>
        </p:spPr>
        <p:txBody>
          <a:bodyPr wrap="square" rtlCol="0" anchor="t">
            <a:spAutoFit/>
          </a:bodyPr>
          <a:p>
            <a:r>
              <a:rPr lang="en-US">
                <a:solidFill>
                  <a:schemeClr val="tx1"/>
                </a:solidFill>
              </a:rPr>
              <a:t>Popup menu</a:t>
            </a:r>
            <a:endParaRPr lang="en-US">
              <a:solidFill>
                <a:schemeClr val="tx1"/>
              </a:solidFill>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63" name="Shape 263"/>
        <p:cNvGrpSpPr/>
        <p:nvPr/>
      </p:nvGrpSpPr>
      <p:grpSpPr>
        <a:xfrm>
          <a:off x="0" y="0"/>
          <a:ext cx="0" cy="0"/>
          <a:chOff x="0" y="0"/>
          <a:chExt cx="0" cy="0"/>
        </a:xfrm>
      </p:grpSpPr>
      <p:sp>
        <p:nvSpPr>
          <p:cNvPr id="264" name="Google Shape;264;p23"/>
          <p:cNvSpPr txBox="1"/>
          <p:nvPr>
            <p:ph type="title"/>
          </p:nvPr>
        </p:nvSpPr>
        <p:spPr>
          <a:xfrm>
            <a:off x="971838" y="267055"/>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latin typeface="Times New Roman" panose="02020603050405020304" charset="0"/>
                <a:cs typeface="Times New Roman" panose="02020603050405020304" charset="0"/>
              </a:rPr>
              <a:t>Defining a Menu in XML</a:t>
            </a:r>
            <a:endParaRPr lang="en-GB">
              <a:latin typeface="Times New Roman" panose="02020603050405020304" charset="0"/>
              <a:cs typeface="Times New Roman" panose="02020603050405020304" charset="0"/>
            </a:endParaRPr>
          </a:p>
        </p:txBody>
      </p:sp>
      <p:sp>
        <p:nvSpPr>
          <p:cNvPr id="265" name="Google Shape;265;p23"/>
          <p:cNvSpPr txBox="1"/>
          <p:nvPr>
            <p:ph type="body" idx="1"/>
          </p:nvPr>
        </p:nvSpPr>
        <p:spPr>
          <a:xfrm>
            <a:off x="1067100" y="1676800"/>
            <a:ext cx="2024100" cy="324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a:latin typeface="Times New Roman" panose="02020603050405020304" charset="0"/>
                <a:cs typeface="Times New Roman" panose="02020603050405020304" charset="0"/>
              </a:rPr>
              <a:t>&lt;menu&gt;</a:t>
            </a:r>
            <a:endParaRPr lang="en-GB" b="1">
              <a:latin typeface="Times New Roman" panose="02020603050405020304" charset="0"/>
              <a:cs typeface="Times New Roman" panose="02020603050405020304" charset="0"/>
            </a:endParaRPr>
          </a:p>
          <a:p>
            <a:pPr marL="0" lvl="0" indent="0" algn="l" rtl="0">
              <a:spcBef>
                <a:spcPts val="600"/>
              </a:spcBef>
              <a:spcAft>
                <a:spcPts val="0"/>
              </a:spcAft>
              <a:buNone/>
            </a:pPr>
            <a:r>
              <a:rPr lang="en-GB">
                <a:latin typeface="Times New Roman" panose="02020603050405020304" charset="0"/>
                <a:cs typeface="Times New Roman" panose="02020603050405020304" charset="0"/>
              </a:rPr>
              <a:t>Định nghĩa Menu, là nơi chứa các mục menu. Phần tử &lt;menu&gt; phải là nút gốc của tệp và có thể chứa một hoặc nhiều phần tử &lt;item&gt; và &lt;group&gt;.</a:t>
            </a:r>
            <a:endParaRPr lang="en-GB">
              <a:latin typeface="Times New Roman" panose="02020603050405020304" charset="0"/>
              <a:cs typeface="Times New Roman" panose="02020603050405020304" charset="0"/>
            </a:endParaRPr>
          </a:p>
        </p:txBody>
      </p:sp>
      <p:sp>
        <p:nvSpPr>
          <p:cNvPr id="266" name="Google Shape;266;p23"/>
          <p:cNvSpPr txBox="1"/>
          <p:nvPr>
            <p:ph type="body" idx="2"/>
          </p:nvPr>
        </p:nvSpPr>
        <p:spPr>
          <a:xfrm>
            <a:off x="3194801" y="1676800"/>
            <a:ext cx="2024100" cy="324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a:latin typeface="Times New Roman" panose="02020603050405020304" charset="0"/>
                <a:cs typeface="Times New Roman" panose="02020603050405020304" charset="0"/>
              </a:rPr>
              <a:t>&lt;item&gt;</a:t>
            </a:r>
            <a:endParaRPr lang="en-GB" b="1">
              <a:latin typeface="Times New Roman" panose="02020603050405020304" charset="0"/>
              <a:cs typeface="Times New Roman" panose="02020603050405020304" charset="0"/>
            </a:endParaRPr>
          </a:p>
          <a:p>
            <a:pPr marL="0" lvl="0" indent="0" algn="l" rtl="0">
              <a:spcBef>
                <a:spcPts val="600"/>
              </a:spcBef>
              <a:spcAft>
                <a:spcPts val="0"/>
              </a:spcAft>
              <a:buNone/>
            </a:pPr>
            <a:r>
              <a:rPr lang="en-GB">
                <a:latin typeface="Times New Roman" panose="02020603050405020304" charset="0"/>
                <a:cs typeface="Times New Roman" panose="02020603050405020304" charset="0"/>
              </a:rPr>
              <a:t>Tạo một MenuItem, đại diện cho một mục duy nhất trong menu. Phần tử này có thể chứa phần tử &lt;menu&gt; lồng nhau để tạo menu con.</a:t>
            </a:r>
            <a:endParaRPr lang="en-GB">
              <a:latin typeface="Times New Roman" panose="02020603050405020304" charset="0"/>
              <a:cs typeface="Times New Roman" panose="02020603050405020304" charset="0"/>
            </a:endParaRPr>
          </a:p>
        </p:txBody>
      </p:sp>
      <p:sp>
        <p:nvSpPr>
          <p:cNvPr id="267" name="Google Shape;267;p23"/>
          <p:cNvSpPr txBox="1"/>
          <p:nvPr>
            <p:ph type="body" idx="3"/>
          </p:nvPr>
        </p:nvSpPr>
        <p:spPr>
          <a:xfrm>
            <a:off x="5322501" y="1676800"/>
            <a:ext cx="2024100" cy="324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a:latin typeface="Times New Roman" panose="02020603050405020304" charset="0"/>
                <a:cs typeface="Times New Roman" panose="02020603050405020304" charset="0"/>
              </a:rPr>
              <a:t>&lt;group&gt;</a:t>
            </a:r>
            <a:endParaRPr lang="en-GB" b="1">
              <a:latin typeface="Times New Roman" panose="02020603050405020304" charset="0"/>
              <a:cs typeface="Times New Roman" panose="02020603050405020304" charset="0"/>
            </a:endParaRPr>
          </a:p>
          <a:p>
            <a:pPr marL="0" lvl="0" indent="0" algn="l" rtl="0">
              <a:spcBef>
                <a:spcPts val="600"/>
              </a:spcBef>
              <a:spcAft>
                <a:spcPts val="0"/>
              </a:spcAft>
              <a:buNone/>
            </a:pPr>
            <a:r>
              <a:rPr lang="en-GB">
                <a:latin typeface="Times New Roman" panose="02020603050405020304" charset="0"/>
                <a:cs typeface="Times New Roman" panose="02020603050405020304" charset="0"/>
              </a:rPr>
              <a:t>Một vùng chứa tùy chọn, ẩn cho các phần tử &lt;item&gt;. Nó cho phép phân loại các mục menu để chúng chia sẻ các thuộc tính như trạng thái hoạt động và khả năng hiển thị. Để biết thêm thông tin, hãy xem phần về Tạo Nhóm Menu. </a:t>
            </a:r>
            <a:endParaRPr lang="en-GB">
              <a:latin typeface="Times New Roman" panose="02020603050405020304" charset="0"/>
              <a:cs typeface="Times New Roman" panose="02020603050405020304" charset="0"/>
            </a:endParaRPr>
          </a:p>
          <a:p>
            <a:pPr marL="0" lvl="0" indent="0" algn="l" rtl="0">
              <a:spcBef>
                <a:spcPts val="600"/>
              </a:spcBef>
              <a:spcAft>
                <a:spcPts val="0"/>
              </a:spcAft>
              <a:buNone/>
            </a:pPr>
            <a:endParaRPr>
              <a:latin typeface="Times New Roman" panose="02020603050405020304" charset="0"/>
              <a:cs typeface="Times New Roman" panose="02020603050405020304" charset="0"/>
            </a:endParaRPr>
          </a:p>
        </p:txBody>
      </p:sp>
      <p:sp>
        <p:nvSpPr>
          <p:cNvPr id="268" name="Google Shape;268;p23"/>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latin typeface="Times New Roman" panose="02020603050405020304" charset="0"/>
                <a:cs typeface="Times New Roman" panose="02020603050405020304" charset="0"/>
              </a:rPr>
            </a:fld>
            <a:endParaRPr lang="en-GB">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18"/>
          <p:cNvSpPr txBox="1"/>
          <p:nvPr>
            <p:ph type="ctrTitle"/>
          </p:nvPr>
        </p:nvSpPr>
        <p:spPr>
          <a:xfrm>
            <a:off x="35510" y="267630"/>
            <a:ext cx="3848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2400">
                <a:sym typeface="+mn-ea"/>
              </a:rPr>
              <a:t>Here's an example menu named game_menu.xml:</a:t>
            </a:r>
            <a:endParaRPr lang="en-US" altLang="en-GB" sz="2400">
              <a:sym typeface="+mn-ea"/>
            </a:endParaRPr>
          </a:p>
        </p:txBody>
      </p:sp>
      <p:sp>
        <p:nvSpPr>
          <p:cNvPr id="220" name="Google Shape;220;p18"/>
          <p:cNvSpPr txBox="1"/>
          <p:nvPr>
            <p:ph type="sldNum" idx="4294967295"/>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4" name="Google Shape;204;p16"/>
          <p:cNvSpPr txBox="1"/>
          <p:nvPr>
            <p:ph type="body" idx="2"/>
          </p:nvPr>
        </p:nvSpPr>
        <p:spPr>
          <a:xfrm>
            <a:off x="3131820" y="4443730"/>
            <a:ext cx="2854960" cy="441960"/>
          </a:xfrm>
          <a:prstGeom prst="rect">
            <a:avLst/>
          </a:prstGeom>
        </p:spPr>
        <p:txBody>
          <a:bodyPr spcFirstLastPara="1" wrap="square" lIns="91425" tIns="91425" rIns="91425" bIns="91425" anchor="t" anchorCtr="0">
            <a:noAutofit/>
          </a:bodyPr>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pic>
        <p:nvPicPr>
          <p:cNvPr id="2" name="Picture 1"/>
          <p:cNvPicPr>
            <a:picLocks noChangeAspect="1"/>
          </p:cNvPicPr>
          <p:nvPr/>
        </p:nvPicPr>
        <p:blipFill>
          <a:blip r:embed="rId1"/>
          <a:stretch>
            <a:fillRect/>
          </a:stretch>
        </p:blipFill>
        <p:spPr>
          <a:xfrm>
            <a:off x="2339340" y="1779270"/>
            <a:ext cx="4436110" cy="1837690"/>
          </a:xfrm>
          <a:prstGeom prst="rect">
            <a:avLst/>
          </a:prstGeom>
        </p:spPr>
      </p:pic>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423" name="Shape 423"/>
        <p:cNvGrpSpPr/>
        <p:nvPr/>
      </p:nvGrpSpPr>
      <p:grpSpPr>
        <a:xfrm>
          <a:off x="0" y="0"/>
          <a:ext cx="0" cy="0"/>
          <a:chOff x="0" y="0"/>
          <a:chExt cx="0" cy="0"/>
        </a:xfrm>
      </p:grpSpPr>
      <p:sp>
        <p:nvSpPr>
          <p:cNvPr id="424" name="Google Shape;424;p37"/>
          <p:cNvSpPr txBox="1"/>
          <p:nvPr>
            <p:ph type="ctrTitle" idx="4294967295"/>
          </p:nvPr>
        </p:nvSpPr>
        <p:spPr>
          <a:xfrm>
            <a:off x="2726880" y="1491500"/>
            <a:ext cx="3691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6000"/>
              <a:t>THANKS!</a:t>
            </a:r>
            <a:endParaRPr sz="6000"/>
          </a:p>
        </p:txBody>
      </p:sp>
      <p:pic>
        <p:nvPicPr>
          <p:cNvPr id="426" name="Google Shape;426;p37" descr="10.jpg"/>
          <p:cNvPicPr preferRelativeResize="0"/>
          <p:nvPr/>
        </p:nvPicPr>
        <p:blipFill rotWithShape="1">
          <a:blip r:embed="rId1"/>
          <a:srcRect l="22840" t="14463" r="22840" b="19038"/>
          <a:stretch>
            <a:fillRect/>
          </a:stretch>
        </p:blipFill>
        <p:spPr>
          <a:xfrm rot="-5400000">
            <a:off x="-506100" y="506025"/>
            <a:ext cx="3251400" cy="2239200"/>
          </a:xfrm>
          <a:prstGeom prst="parallelogram">
            <a:avLst>
              <a:gd name="adj" fmla="val 63779"/>
            </a:avLst>
          </a:prstGeom>
          <a:noFill/>
          <a:ln>
            <a:noFill/>
          </a:ln>
        </p:spPr>
      </p:pic>
      <p:sp>
        <p:nvSpPr>
          <p:cNvPr id="427" name="Google Shape;427;p37"/>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18"/>
          <p:cNvSpPr txBox="1"/>
          <p:nvPr>
            <p:ph type="ctrTitle"/>
          </p:nvPr>
        </p:nvSpPr>
        <p:spPr>
          <a:xfrm>
            <a:off x="2647900" y="1811950"/>
            <a:ext cx="3848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1.</a:t>
            </a:r>
            <a:endParaRPr lang="en-GB"/>
          </a:p>
          <a:p>
            <a:pPr marL="0" lvl="0" indent="0" algn="ctr" rtl="0">
              <a:spcBef>
                <a:spcPts val="0"/>
              </a:spcBef>
              <a:spcAft>
                <a:spcPts val="0"/>
              </a:spcAft>
              <a:buNone/>
            </a:pPr>
            <a:r>
              <a:rPr lang="en-US">
                <a:sym typeface="+mn-ea"/>
              </a:rPr>
              <a:t>Slide between fragments using ViewPager</a:t>
            </a:r>
            <a:endParaRPr lang="en-GB"/>
          </a:p>
        </p:txBody>
      </p:sp>
      <p:sp>
        <p:nvSpPr>
          <p:cNvPr id="220" name="Google Shape;220;p18"/>
          <p:cNvSpPr txBox="1"/>
          <p:nvPr>
            <p:ph type="sldNum" idx="4294967295"/>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4" name="Google Shape;204;p16"/>
          <p:cNvSpPr txBox="1"/>
          <p:nvPr>
            <p:ph type="body" idx="2"/>
          </p:nvPr>
        </p:nvSpPr>
        <p:spPr>
          <a:xfrm>
            <a:off x="3131820" y="4443730"/>
            <a:ext cx="2854960" cy="441960"/>
          </a:xfrm>
          <a:prstGeom prst="rect">
            <a:avLst/>
          </a:prstGeom>
        </p:spPr>
        <p:txBody>
          <a:bodyPr spcFirstLastPara="1" wrap="square" lIns="91425" tIns="91425" rIns="91425" bIns="91425" anchor="t" anchorCtr="0">
            <a:noAutofit/>
          </a:bodyPr>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5" name="Google Shape;225;p19"/>
          <p:cNvSpPr txBox="1"/>
          <p:nvPr>
            <p:ph type="body" idx="1"/>
          </p:nvPr>
        </p:nvSpPr>
        <p:spPr>
          <a:xfrm>
            <a:off x="2051685" y="2211965"/>
            <a:ext cx="46926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altLang="en-GB" sz="1600" b="0" i="0"/>
              <a:t>- Screen slides (trang trình chiếu) là một quá trình chuyển đổi TOÀN BỘ màn hình sang mọi màn hình khác.</a:t>
            </a:r>
            <a:endParaRPr lang="en-US" altLang="en-GB" sz="1600" b="0" i="0"/>
          </a:p>
          <a:p>
            <a:pPr marL="0" lvl="0" indent="0" algn="l" rtl="0">
              <a:spcBef>
                <a:spcPts val="600"/>
              </a:spcBef>
              <a:spcAft>
                <a:spcPts val="0"/>
              </a:spcAft>
              <a:buNone/>
            </a:pPr>
            <a:endParaRPr lang="en-US" altLang="en-GB" sz="1600" b="0" i="0"/>
          </a:p>
          <a:p>
            <a:pPr marL="0" lvl="0" indent="0" algn="l" rtl="0">
              <a:spcBef>
                <a:spcPts val="600"/>
              </a:spcBef>
              <a:spcAft>
                <a:spcPts val="0"/>
              </a:spcAft>
              <a:buNone/>
            </a:pPr>
            <a:r>
              <a:rPr lang="en-US" altLang="en-GB" sz="1600" b="0" i="0"/>
              <a:t>- ViewPager là trình quản lý bố cục cho phép người dùng có thể thao tác để chuyển các dòng dữ liệu.  </a:t>
            </a:r>
            <a:endParaRPr lang="en-US" altLang="en-GB" sz="1600" b="0" i="0"/>
          </a:p>
        </p:txBody>
      </p:sp>
      <p:sp>
        <p:nvSpPr>
          <p:cNvPr id="226" name="Google Shape;226;p19"/>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31" name="Google Shape;231;p20"/>
          <p:cNvSpPr txBox="1"/>
          <p:nvPr>
            <p:ph type="title"/>
          </p:nvPr>
        </p:nvSpPr>
        <p:spPr>
          <a:xfrm>
            <a:off x="1043593" y="338810"/>
            <a:ext cx="5972100" cy="63600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en-GB"/>
              <a:t>Định nghĩa:</a:t>
            </a:r>
            <a:endParaRPr lang="en-US" altLang="en-GB"/>
          </a:p>
        </p:txBody>
      </p:sp>
      <p:sp>
        <p:nvSpPr>
          <p:cNvPr id="204" name="Google Shape;204;p16"/>
          <p:cNvSpPr txBox="1"/>
          <p:nvPr/>
        </p:nvSpPr>
        <p:spPr>
          <a:xfrm>
            <a:off x="3131820" y="4443730"/>
            <a:ext cx="2854960" cy="4419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1pPr>
            <a:lvl2pPr marL="914400" marR="0" lvl="1"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2pPr>
            <a:lvl3pPr marL="1371600" marR="0" lvl="2"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3pPr>
            <a:lvl4pPr marL="1828800" marR="0" lvl="3"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4pPr>
            <a:lvl5pPr marL="2286000" marR="0" lvl="4"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5pPr>
            <a:lvl6pPr marL="2743200" marR="0" lvl="5"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6pPr>
            <a:lvl7pPr marL="3200400" marR="0" lvl="6"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7pPr>
            <a:lvl8pPr marL="3657600" marR="0" lvl="7"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8pPr>
            <a:lvl9pPr marL="4114800" marR="0" lvl="8"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9pPr>
          </a:lstStyle>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5" name="Google Shape;225;p19"/>
          <p:cNvSpPr txBox="1"/>
          <p:nvPr>
            <p:ph type="body" idx="1"/>
          </p:nvPr>
        </p:nvSpPr>
        <p:spPr>
          <a:xfrm>
            <a:off x="4427855" y="1365885"/>
            <a:ext cx="3091180" cy="1943735"/>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altLang="en-GB" sz="1600" b="0" i="0"/>
              <a:t>- Tạo một lớp Fragment để trả lại (return) về bố cục đã tạo trong phương thức OnCreateView().</a:t>
            </a:r>
            <a:endParaRPr lang="en-US" altLang="en-GB" sz="1600" b="0" i="0"/>
          </a:p>
          <a:p>
            <a:pPr marL="0" lvl="0" indent="0" algn="l" rtl="0">
              <a:spcBef>
                <a:spcPts val="600"/>
              </a:spcBef>
              <a:spcAft>
                <a:spcPts val="0"/>
              </a:spcAft>
              <a:buNone/>
            </a:pPr>
            <a:r>
              <a:rPr lang="en-US" altLang="en-GB" sz="1600" b="0" i="0"/>
              <a:t>- Có thể tạo ra các phiên bản của Fragment trong các hoạt động chính bất cứ khi nào.</a:t>
            </a:r>
            <a:endParaRPr lang="en-US" altLang="en-GB" sz="1600" b="0" i="0"/>
          </a:p>
        </p:txBody>
      </p:sp>
      <p:sp>
        <p:nvSpPr>
          <p:cNvPr id="226" name="Google Shape;226;p19"/>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31" name="Google Shape;231;p20"/>
          <p:cNvSpPr txBox="1"/>
          <p:nvPr>
            <p:ph type="title"/>
          </p:nvPr>
        </p:nvSpPr>
        <p:spPr>
          <a:xfrm>
            <a:off x="4355465" y="895350"/>
            <a:ext cx="3775075" cy="461645"/>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en-GB" sz="2600"/>
              <a:t>Create the fragment</a:t>
            </a:r>
            <a:endParaRPr lang="en-US" altLang="en-GB" sz="2600"/>
          </a:p>
        </p:txBody>
      </p:sp>
      <p:sp>
        <p:nvSpPr>
          <p:cNvPr id="3" name="Google Shape;231;p20"/>
          <p:cNvSpPr txBox="1"/>
          <p:nvPr/>
        </p:nvSpPr>
        <p:spPr>
          <a:xfrm>
            <a:off x="1064895" y="772160"/>
            <a:ext cx="3335655" cy="60452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Hind" panose="02000000000000000000"/>
              <a:buNone/>
              <a:defRPr sz="3000" b="1" i="0" u="none" strike="noStrike" cap="none">
                <a:solidFill>
                  <a:srgbClr val="FFFFFF"/>
                </a:solidFill>
                <a:latin typeface="Hind" panose="02000000000000000000"/>
                <a:ea typeface="Hind" panose="02000000000000000000"/>
                <a:cs typeface="Hind" panose="02000000000000000000"/>
                <a:sym typeface="Hind" panose="02000000000000000000"/>
              </a:defRPr>
            </a:lvl1pPr>
            <a:lvl2pPr marR="0" lvl="1" algn="l" rtl="0">
              <a:lnSpc>
                <a:spcPct val="100000"/>
              </a:lnSpc>
              <a:spcBef>
                <a:spcPts val="0"/>
              </a:spcBef>
              <a:spcAft>
                <a:spcPts val="0"/>
              </a:spcAft>
              <a:buClr>
                <a:srgbClr val="FFFFFF"/>
              </a:buClr>
              <a:buSzPts val="3000"/>
              <a:buFont typeface="Hind" panose="02000000000000000000"/>
              <a:buNone/>
              <a:defRPr sz="3000" b="1" i="0" u="none" strike="noStrike" cap="none">
                <a:solidFill>
                  <a:srgbClr val="FFFFFF"/>
                </a:solidFill>
                <a:latin typeface="Hind" panose="02000000000000000000"/>
                <a:ea typeface="Hind" panose="02000000000000000000"/>
                <a:cs typeface="Hind" panose="02000000000000000000"/>
                <a:sym typeface="Hind" panose="02000000000000000000"/>
              </a:defRPr>
            </a:lvl2pPr>
            <a:lvl3pPr marR="0" lvl="2" algn="l" rtl="0">
              <a:lnSpc>
                <a:spcPct val="100000"/>
              </a:lnSpc>
              <a:spcBef>
                <a:spcPts val="0"/>
              </a:spcBef>
              <a:spcAft>
                <a:spcPts val="0"/>
              </a:spcAft>
              <a:buClr>
                <a:srgbClr val="FFFFFF"/>
              </a:buClr>
              <a:buSzPts val="3000"/>
              <a:buFont typeface="Hind" panose="02000000000000000000"/>
              <a:buNone/>
              <a:defRPr sz="3000" b="1" i="0" u="none" strike="noStrike" cap="none">
                <a:solidFill>
                  <a:srgbClr val="FFFFFF"/>
                </a:solidFill>
                <a:latin typeface="Hind" panose="02000000000000000000"/>
                <a:ea typeface="Hind" panose="02000000000000000000"/>
                <a:cs typeface="Hind" panose="02000000000000000000"/>
                <a:sym typeface="Hind" panose="02000000000000000000"/>
              </a:defRPr>
            </a:lvl3pPr>
            <a:lvl4pPr marR="0" lvl="3" algn="l" rtl="0">
              <a:lnSpc>
                <a:spcPct val="100000"/>
              </a:lnSpc>
              <a:spcBef>
                <a:spcPts val="0"/>
              </a:spcBef>
              <a:spcAft>
                <a:spcPts val="0"/>
              </a:spcAft>
              <a:buClr>
                <a:srgbClr val="FFFFFF"/>
              </a:buClr>
              <a:buSzPts val="3000"/>
              <a:buFont typeface="Hind" panose="02000000000000000000"/>
              <a:buNone/>
              <a:defRPr sz="3000" b="1" i="0" u="none" strike="noStrike" cap="none">
                <a:solidFill>
                  <a:srgbClr val="FFFFFF"/>
                </a:solidFill>
                <a:latin typeface="Hind" panose="02000000000000000000"/>
                <a:ea typeface="Hind" panose="02000000000000000000"/>
                <a:cs typeface="Hind" panose="02000000000000000000"/>
                <a:sym typeface="Hind" panose="02000000000000000000"/>
              </a:defRPr>
            </a:lvl4pPr>
            <a:lvl5pPr marR="0" lvl="4" algn="l" rtl="0">
              <a:lnSpc>
                <a:spcPct val="100000"/>
              </a:lnSpc>
              <a:spcBef>
                <a:spcPts val="0"/>
              </a:spcBef>
              <a:spcAft>
                <a:spcPts val="0"/>
              </a:spcAft>
              <a:buClr>
                <a:srgbClr val="FFFFFF"/>
              </a:buClr>
              <a:buSzPts val="3000"/>
              <a:buFont typeface="Hind" panose="02000000000000000000"/>
              <a:buNone/>
              <a:defRPr sz="3000" b="1" i="0" u="none" strike="noStrike" cap="none">
                <a:solidFill>
                  <a:srgbClr val="FFFFFF"/>
                </a:solidFill>
                <a:latin typeface="Hind" panose="02000000000000000000"/>
                <a:ea typeface="Hind" panose="02000000000000000000"/>
                <a:cs typeface="Hind" panose="02000000000000000000"/>
                <a:sym typeface="Hind" panose="02000000000000000000"/>
              </a:defRPr>
            </a:lvl5pPr>
            <a:lvl6pPr marR="0" lvl="5" algn="l" rtl="0">
              <a:lnSpc>
                <a:spcPct val="100000"/>
              </a:lnSpc>
              <a:spcBef>
                <a:spcPts val="0"/>
              </a:spcBef>
              <a:spcAft>
                <a:spcPts val="0"/>
              </a:spcAft>
              <a:buClr>
                <a:srgbClr val="FFFFFF"/>
              </a:buClr>
              <a:buSzPts val="3000"/>
              <a:buFont typeface="Hind" panose="02000000000000000000"/>
              <a:buNone/>
              <a:defRPr sz="3000" b="1" i="0" u="none" strike="noStrike" cap="none">
                <a:solidFill>
                  <a:srgbClr val="FFFFFF"/>
                </a:solidFill>
                <a:latin typeface="Hind" panose="02000000000000000000"/>
                <a:ea typeface="Hind" panose="02000000000000000000"/>
                <a:cs typeface="Hind" panose="02000000000000000000"/>
                <a:sym typeface="Hind" panose="02000000000000000000"/>
              </a:defRPr>
            </a:lvl6pPr>
            <a:lvl7pPr marR="0" lvl="6" algn="l" rtl="0">
              <a:lnSpc>
                <a:spcPct val="100000"/>
              </a:lnSpc>
              <a:spcBef>
                <a:spcPts val="0"/>
              </a:spcBef>
              <a:spcAft>
                <a:spcPts val="0"/>
              </a:spcAft>
              <a:buClr>
                <a:srgbClr val="FFFFFF"/>
              </a:buClr>
              <a:buSzPts val="3000"/>
              <a:buFont typeface="Hind" panose="02000000000000000000"/>
              <a:buNone/>
              <a:defRPr sz="3000" b="1" i="0" u="none" strike="noStrike" cap="none">
                <a:solidFill>
                  <a:srgbClr val="FFFFFF"/>
                </a:solidFill>
                <a:latin typeface="Hind" panose="02000000000000000000"/>
                <a:ea typeface="Hind" panose="02000000000000000000"/>
                <a:cs typeface="Hind" panose="02000000000000000000"/>
                <a:sym typeface="Hind" panose="02000000000000000000"/>
              </a:defRPr>
            </a:lvl7pPr>
            <a:lvl8pPr marR="0" lvl="7" algn="l" rtl="0">
              <a:lnSpc>
                <a:spcPct val="100000"/>
              </a:lnSpc>
              <a:spcBef>
                <a:spcPts val="0"/>
              </a:spcBef>
              <a:spcAft>
                <a:spcPts val="0"/>
              </a:spcAft>
              <a:buClr>
                <a:srgbClr val="FFFFFF"/>
              </a:buClr>
              <a:buSzPts val="3000"/>
              <a:buFont typeface="Hind" panose="02000000000000000000"/>
              <a:buNone/>
              <a:defRPr sz="3000" b="1" i="0" u="none" strike="noStrike" cap="none">
                <a:solidFill>
                  <a:srgbClr val="FFFFFF"/>
                </a:solidFill>
                <a:latin typeface="Hind" panose="02000000000000000000"/>
                <a:ea typeface="Hind" panose="02000000000000000000"/>
                <a:cs typeface="Hind" panose="02000000000000000000"/>
                <a:sym typeface="Hind" panose="02000000000000000000"/>
              </a:defRPr>
            </a:lvl8pPr>
            <a:lvl9pPr marR="0" lvl="8" algn="l" rtl="0">
              <a:lnSpc>
                <a:spcPct val="100000"/>
              </a:lnSpc>
              <a:spcBef>
                <a:spcPts val="0"/>
              </a:spcBef>
              <a:spcAft>
                <a:spcPts val="0"/>
              </a:spcAft>
              <a:buClr>
                <a:srgbClr val="FFFFFF"/>
              </a:buClr>
              <a:buSzPts val="3000"/>
              <a:buFont typeface="Hind" panose="02000000000000000000"/>
              <a:buNone/>
              <a:defRPr sz="3000" b="1" i="0" u="none" strike="noStrike" cap="none">
                <a:solidFill>
                  <a:srgbClr val="FFFFFF"/>
                </a:solidFill>
                <a:latin typeface="Hind" panose="02000000000000000000"/>
                <a:ea typeface="Hind" panose="02000000000000000000"/>
                <a:cs typeface="Hind" panose="02000000000000000000"/>
                <a:sym typeface="Hind" panose="02000000000000000000"/>
              </a:defRPr>
            </a:lvl9pPr>
          </a:lstStyle>
          <a:p>
            <a:pPr marL="0" lvl="0" indent="0" algn="l" rtl="0">
              <a:spcBef>
                <a:spcPts val="0"/>
              </a:spcBef>
              <a:spcAft>
                <a:spcPts val="0"/>
              </a:spcAft>
              <a:buNone/>
            </a:pPr>
            <a:r>
              <a:rPr lang="en-US" altLang="en-GB" sz="2600"/>
              <a:t>Create the views</a:t>
            </a:r>
            <a:endParaRPr lang="en-US" altLang="en-GB" sz="2600"/>
          </a:p>
        </p:txBody>
      </p:sp>
      <p:sp>
        <p:nvSpPr>
          <p:cNvPr id="2" name="Google Shape;225;p19"/>
          <p:cNvSpPr txBox="1"/>
          <p:nvPr/>
        </p:nvSpPr>
        <p:spPr>
          <a:xfrm>
            <a:off x="1475740" y="1356995"/>
            <a:ext cx="2514600" cy="195262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rgbClr val="1C4587"/>
              </a:buClr>
              <a:buSzPts val="2400"/>
              <a:buFont typeface="Hind" panose="02000000000000000000"/>
              <a:buChar char="›"/>
              <a:defRPr sz="2400" b="1" i="1" u="none" strike="noStrike" cap="none">
                <a:solidFill>
                  <a:srgbClr val="FFFFFF"/>
                </a:solidFill>
                <a:latin typeface="Hind" panose="02000000000000000000"/>
                <a:ea typeface="Hind" panose="02000000000000000000"/>
                <a:cs typeface="Hind" panose="02000000000000000000"/>
                <a:sym typeface="Hind" panose="02000000000000000000"/>
              </a:defRPr>
            </a:lvl1pPr>
            <a:lvl2pPr marL="914400" marR="0" lvl="1" indent="-381000" algn="ctr" rtl="0">
              <a:lnSpc>
                <a:spcPct val="100000"/>
              </a:lnSpc>
              <a:spcBef>
                <a:spcPts val="0"/>
              </a:spcBef>
              <a:spcAft>
                <a:spcPts val="0"/>
              </a:spcAft>
              <a:buClr>
                <a:srgbClr val="1C4587"/>
              </a:buClr>
              <a:buSzPts val="2400"/>
              <a:buFont typeface="Hind" panose="02000000000000000000"/>
              <a:buChar char="›"/>
              <a:defRPr sz="2400" b="1" i="1" u="none" strike="noStrike" cap="none">
                <a:solidFill>
                  <a:srgbClr val="FFFFFF"/>
                </a:solidFill>
                <a:latin typeface="Hind" panose="02000000000000000000"/>
                <a:ea typeface="Hind" panose="02000000000000000000"/>
                <a:cs typeface="Hind" panose="02000000000000000000"/>
                <a:sym typeface="Hind" panose="02000000000000000000"/>
              </a:defRPr>
            </a:lvl2pPr>
            <a:lvl3pPr marL="1371600" marR="0" lvl="2" indent="-381000" algn="ctr" rtl="0">
              <a:lnSpc>
                <a:spcPct val="100000"/>
              </a:lnSpc>
              <a:spcBef>
                <a:spcPts val="0"/>
              </a:spcBef>
              <a:spcAft>
                <a:spcPts val="0"/>
              </a:spcAft>
              <a:buClr>
                <a:srgbClr val="1C4587"/>
              </a:buClr>
              <a:buSzPts val="2400"/>
              <a:buFont typeface="Hind" panose="02000000000000000000"/>
              <a:buChar char="›"/>
              <a:defRPr sz="2400" b="1" i="1" u="none" strike="noStrike" cap="none">
                <a:solidFill>
                  <a:srgbClr val="FFFFFF"/>
                </a:solidFill>
                <a:latin typeface="Hind" panose="02000000000000000000"/>
                <a:ea typeface="Hind" panose="02000000000000000000"/>
                <a:cs typeface="Hind" panose="02000000000000000000"/>
                <a:sym typeface="Hind" panose="02000000000000000000"/>
              </a:defRPr>
            </a:lvl3pPr>
            <a:lvl4pPr marL="1828800" marR="0" lvl="3" indent="-381000" algn="ctr" rtl="0">
              <a:lnSpc>
                <a:spcPct val="100000"/>
              </a:lnSpc>
              <a:spcBef>
                <a:spcPts val="0"/>
              </a:spcBef>
              <a:spcAft>
                <a:spcPts val="0"/>
              </a:spcAft>
              <a:buClr>
                <a:srgbClr val="1C4587"/>
              </a:buClr>
              <a:buSzPts val="2400"/>
              <a:buFont typeface="Hind" panose="02000000000000000000"/>
              <a:buChar char="›"/>
              <a:defRPr sz="2400" b="1" i="1" u="none" strike="noStrike" cap="none">
                <a:solidFill>
                  <a:srgbClr val="FFFFFF"/>
                </a:solidFill>
                <a:latin typeface="Hind" panose="02000000000000000000"/>
                <a:ea typeface="Hind" panose="02000000000000000000"/>
                <a:cs typeface="Hind" panose="02000000000000000000"/>
                <a:sym typeface="Hind" panose="02000000000000000000"/>
              </a:defRPr>
            </a:lvl4pPr>
            <a:lvl5pPr marL="2286000" marR="0" lvl="4" indent="-381000" algn="ctr" rtl="0">
              <a:lnSpc>
                <a:spcPct val="100000"/>
              </a:lnSpc>
              <a:spcBef>
                <a:spcPts val="0"/>
              </a:spcBef>
              <a:spcAft>
                <a:spcPts val="0"/>
              </a:spcAft>
              <a:buClr>
                <a:srgbClr val="1C4587"/>
              </a:buClr>
              <a:buSzPts val="2400"/>
              <a:buFont typeface="Hind" panose="02000000000000000000"/>
              <a:buChar char="›"/>
              <a:defRPr sz="2400" b="1" i="1" u="none" strike="noStrike" cap="none">
                <a:solidFill>
                  <a:srgbClr val="FFFFFF"/>
                </a:solidFill>
                <a:latin typeface="Hind" panose="02000000000000000000"/>
                <a:ea typeface="Hind" panose="02000000000000000000"/>
                <a:cs typeface="Hind" panose="02000000000000000000"/>
                <a:sym typeface="Hind" panose="02000000000000000000"/>
              </a:defRPr>
            </a:lvl5pPr>
            <a:lvl6pPr marL="2743200" marR="0" lvl="5" indent="-381000" algn="ctr" rtl="0">
              <a:lnSpc>
                <a:spcPct val="100000"/>
              </a:lnSpc>
              <a:spcBef>
                <a:spcPts val="0"/>
              </a:spcBef>
              <a:spcAft>
                <a:spcPts val="0"/>
              </a:spcAft>
              <a:buClr>
                <a:srgbClr val="1C4587"/>
              </a:buClr>
              <a:buSzPts val="2400"/>
              <a:buFont typeface="Hind" panose="02000000000000000000"/>
              <a:buChar char="›"/>
              <a:defRPr sz="2400" b="1" i="1" u="none" strike="noStrike" cap="none">
                <a:solidFill>
                  <a:srgbClr val="FFFFFF"/>
                </a:solidFill>
                <a:latin typeface="Hind" panose="02000000000000000000"/>
                <a:ea typeface="Hind" panose="02000000000000000000"/>
                <a:cs typeface="Hind" panose="02000000000000000000"/>
                <a:sym typeface="Hind" panose="02000000000000000000"/>
              </a:defRPr>
            </a:lvl6pPr>
            <a:lvl7pPr marL="3200400" marR="0" lvl="6" indent="-381000" algn="ctr" rtl="0">
              <a:lnSpc>
                <a:spcPct val="100000"/>
              </a:lnSpc>
              <a:spcBef>
                <a:spcPts val="0"/>
              </a:spcBef>
              <a:spcAft>
                <a:spcPts val="0"/>
              </a:spcAft>
              <a:buClr>
                <a:srgbClr val="1C4587"/>
              </a:buClr>
              <a:buSzPts val="2400"/>
              <a:buFont typeface="Hind" panose="02000000000000000000"/>
              <a:buChar char="›"/>
              <a:defRPr sz="2400" b="1" i="1" u="none" strike="noStrike" cap="none">
                <a:solidFill>
                  <a:srgbClr val="FFFFFF"/>
                </a:solidFill>
                <a:latin typeface="Hind" panose="02000000000000000000"/>
                <a:ea typeface="Hind" panose="02000000000000000000"/>
                <a:cs typeface="Hind" panose="02000000000000000000"/>
                <a:sym typeface="Hind" panose="02000000000000000000"/>
              </a:defRPr>
            </a:lvl7pPr>
            <a:lvl8pPr marL="3657600" marR="0" lvl="7" indent="-381000" algn="ctr" rtl="0">
              <a:lnSpc>
                <a:spcPct val="100000"/>
              </a:lnSpc>
              <a:spcBef>
                <a:spcPts val="0"/>
              </a:spcBef>
              <a:spcAft>
                <a:spcPts val="0"/>
              </a:spcAft>
              <a:buClr>
                <a:srgbClr val="1C4587"/>
              </a:buClr>
              <a:buSzPts val="2400"/>
              <a:buFont typeface="Hind" panose="02000000000000000000"/>
              <a:buChar char="›"/>
              <a:defRPr sz="2400" b="1" i="1" u="none" strike="noStrike" cap="none">
                <a:solidFill>
                  <a:srgbClr val="FFFFFF"/>
                </a:solidFill>
                <a:latin typeface="Hind" panose="02000000000000000000"/>
                <a:ea typeface="Hind" panose="02000000000000000000"/>
                <a:cs typeface="Hind" panose="02000000000000000000"/>
                <a:sym typeface="Hind" panose="02000000000000000000"/>
              </a:defRPr>
            </a:lvl8pPr>
            <a:lvl9pPr marL="4114800" marR="0" lvl="8" indent="-381000" algn="ctr" rtl="0">
              <a:lnSpc>
                <a:spcPct val="100000"/>
              </a:lnSpc>
              <a:spcBef>
                <a:spcPts val="0"/>
              </a:spcBef>
              <a:spcAft>
                <a:spcPts val="0"/>
              </a:spcAft>
              <a:buClr>
                <a:srgbClr val="1C4587"/>
              </a:buClr>
              <a:buSzPts val="2400"/>
              <a:buFont typeface="Hind" panose="02000000000000000000"/>
              <a:buChar char="»"/>
              <a:defRPr sz="2400" b="1" i="1" u="none" strike="noStrike" cap="none">
                <a:solidFill>
                  <a:srgbClr val="FFFFFF"/>
                </a:solidFill>
                <a:latin typeface="Hind" panose="02000000000000000000"/>
                <a:ea typeface="Hind" panose="02000000000000000000"/>
                <a:cs typeface="Hind" panose="02000000000000000000"/>
                <a:sym typeface="Hind" panose="02000000000000000000"/>
              </a:defRPr>
            </a:lvl9pPr>
          </a:lstStyle>
          <a:p>
            <a:pPr marL="0" lvl="0" indent="0" algn="l" rtl="0">
              <a:spcBef>
                <a:spcPts val="600"/>
              </a:spcBef>
              <a:spcAft>
                <a:spcPts val="0"/>
              </a:spcAft>
              <a:buNone/>
            </a:pPr>
            <a:r>
              <a:rPr lang="en-US" altLang="en-GB" sz="1600" b="0" i="0"/>
              <a:t>- Tạo một Layout cho nội dung của một Fragment.</a:t>
            </a:r>
            <a:endParaRPr lang="en-US" altLang="en-GB" sz="1600" b="0" i="0"/>
          </a:p>
          <a:p>
            <a:pPr marL="0" lvl="0" indent="0" algn="l" rtl="0">
              <a:spcBef>
                <a:spcPts val="600"/>
              </a:spcBef>
              <a:spcAft>
                <a:spcPts val="0"/>
              </a:spcAft>
              <a:buNone/>
            </a:pPr>
            <a:r>
              <a:rPr lang="en-US" altLang="en-GB" sz="1600" b="0" i="0"/>
              <a:t>- ScrollView là một dạng chứa (Container) có thành cuộn thẳng đứng có thể chứa nội dung có kích thức lớn hơn nó. </a:t>
            </a:r>
            <a:endParaRPr lang="en-US" altLang="en-GB" sz="1600" b="0" i="0"/>
          </a:p>
        </p:txBody>
      </p:sp>
      <p:sp>
        <p:nvSpPr>
          <p:cNvPr id="204" name="Google Shape;204;p16"/>
          <p:cNvSpPr txBox="1"/>
          <p:nvPr/>
        </p:nvSpPr>
        <p:spPr>
          <a:xfrm>
            <a:off x="3131820" y="4443730"/>
            <a:ext cx="2854960" cy="4419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1pPr>
            <a:lvl2pPr marL="914400" marR="0" lvl="1"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2pPr>
            <a:lvl3pPr marL="1371600" marR="0" lvl="2"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3pPr>
            <a:lvl4pPr marL="1828800" marR="0" lvl="3"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4pPr>
            <a:lvl5pPr marL="2286000" marR="0" lvl="4"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5pPr>
            <a:lvl6pPr marL="2743200" marR="0" lvl="5"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6pPr>
            <a:lvl7pPr marL="3200400" marR="0" lvl="6"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7pPr>
            <a:lvl8pPr marL="3657600" marR="0" lvl="7"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8pPr>
            <a:lvl9pPr marL="4114800" marR="0" lvl="8"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9pPr>
          </a:lstStyle>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5" name="Google Shape;225;p19"/>
          <p:cNvSpPr txBox="1"/>
          <p:nvPr>
            <p:ph type="body" idx="1"/>
          </p:nvPr>
        </p:nvSpPr>
        <p:spPr>
          <a:xfrm>
            <a:off x="2444115" y="810895"/>
            <a:ext cx="4255770" cy="149352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altLang="en-GB" sz="1600" b="0" i="0"/>
              <a:t>- ViewPaper sử dụng PaperAdapter là nguồn cung cấp cho các trang mới để hiện thị (sử dụng các lớp Fragment đã tạo trước đó).</a:t>
            </a:r>
            <a:endParaRPr lang="en-US" altLang="en-GB" sz="1600" b="0" i="0"/>
          </a:p>
        </p:txBody>
      </p:sp>
      <p:sp>
        <p:nvSpPr>
          <p:cNvPr id="226" name="Google Shape;226;p19"/>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31" name="Google Shape;231;p20"/>
          <p:cNvSpPr txBox="1"/>
          <p:nvPr>
            <p:ph type="title"/>
          </p:nvPr>
        </p:nvSpPr>
        <p:spPr>
          <a:xfrm>
            <a:off x="3152140" y="195580"/>
            <a:ext cx="2840355" cy="615315"/>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en-GB" sz="2600"/>
              <a:t>Add a ViewPager</a:t>
            </a:r>
            <a:endParaRPr lang="en-US" altLang="en-GB" sz="2600"/>
          </a:p>
        </p:txBody>
      </p:sp>
      <p:sp>
        <p:nvSpPr>
          <p:cNvPr id="204" name="Google Shape;204;p16"/>
          <p:cNvSpPr txBox="1"/>
          <p:nvPr/>
        </p:nvSpPr>
        <p:spPr>
          <a:xfrm>
            <a:off x="3131820" y="4443730"/>
            <a:ext cx="2854960" cy="4419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1pPr>
            <a:lvl2pPr marL="914400" marR="0" lvl="1"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2pPr>
            <a:lvl3pPr marL="1371600" marR="0" lvl="2"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3pPr>
            <a:lvl4pPr marL="1828800" marR="0" lvl="3"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4pPr>
            <a:lvl5pPr marL="2286000" marR="0" lvl="4"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5pPr>
            <a:lvl6pPr marL="2743200" marR="0" lvl="5"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6pPr>
            <a:lvl7pPr marL="3200400" marR="0" lvl="6"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7pPr>
            <a:lvl8pPr marL="3657600" marR="0" lvl="7"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8pPr>
            <a:lvl9pPr marL="4114800" marR="0" lvl="8"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9pPr>
          </a:lstStyle>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sp>
        <p:nvSpPr>
          <p:cNvPr id="3" name="Text Box 2"/>
          <p:cNvSpPr txBox="1"/>
          <p:nvPr/>
        </p:nvSpPr>
        <p:spPr>
          <a:xfrm>
            <a:off x="1763395" y="3075940"/>
            <a:ext cx="2540000" cy="306705"/>
          </a:xfrm>
          <a:prstGeom prst="rect">
            <a:avLst/>
          </a:prstGeom>
          <a:noFill/>
        </p:spPr>
        <p:txBody>
          <a:bodyPr wrap="square" rtlCol="0" anchor="t">
            <a:spAutoFit/>
          </a:bodyPr>
          <a:p>
            <a:pPr algn="ctr"/>
            <a:r>
              <a:rPr lang="en-US">
                <a:solidFill>
                  <a:schemeClr val="tx1"/>
                </a:solidFill>
              </a:rPr>
              <a:t>FragmentPagerAdapter</a:t>
            </a:r>
            <a:endParaRPr lang="en-US">
              <a:solidFill>
                <a:schemeClr val="tx1"/>
              </a:solidFill>
            </a:endParaRPr>
          </a:p>
        </p:txBody>
      </p:sp>
      <p:sp>
        <p:nvSpPr>
          <p:cNvPr id="2" name="Text Box 1"/>
          <p:cNvSpPr txBox="1"/>
          <p:nvPr/>
        </p:nvSpPr>
        <p:spPr>
          <a:xfrm>
            <a:off x="4643755" y="3075940"/>
            <a:ext cx="2540000" cy="306705"/>
          </a:xfrm>
          <a:prstGeom prst="rect">
            <a:avLst/>
          </a:prstGeom>
          <a:noFill/>
        </p:spPr>
        <p:txBody>
          <a:bodyPr wrap="square" rtlCol="0" anchor="t">
            <a:spAutoFit/>
          </a:bodyPr>
          <a:p>
            <a:pPr algn="ctr"/>
            <a:r>
              <a:rPr lang="en-US">
                <a:solidFill>
                  <a:schemeClr val="tx1"/>
                </a:solidFill>
              </a:rPr>
              <a:t>FragmentStatePagerAdapter</a:t>
            </a:r>
            <a:endParaRPr lang="en-US">
              <a:solidFill>
                <a:schemeClr val="tx1"/>
              </a:solidFil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1067088" y="339445"/>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Create an activity </a:t>
            </a:r>
            <a:endParaRPr lang="en-GB"/>
          </a:p>
        </p:txBody>
      </p:sp>
      <p:sp>
        <p:nvSpPr>
          <p:cNvPr id="232" name="Google Shape;232;p20"/>
          <p:cNvSpPr txBox="1"/>
          <p:nvPr>
            <p:ph type="body" idx="1"/>
          </p:nvPr>
        </p:nvSpPr>
        <p:spPr>
          <a:xfrm>
            <a:off x="1067088" y="1189538"/>
            <a:ext cx="5972100" cy="2764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altLang="en-GB"/>
              <a:t>Tạo một nội dung (content) theo layout ViewPaper.</a:t>
            </a:r>
            <a:endParaRPr lang="en-US" altLang="en-GB"/>
          </a:p>
          <a:p>
            <a:pPr marL="76200" lvl="0" indent="0" algn="l" rtl="0">
              <a:spcBef>
                <a:spcPts val="0"/>
              </a:spcBef>
              <a:spcAft>
                <a:spcPts val="0"/>
              </a:spcAft>
              <a:buSzPts val="2400"/>
              <a:buNone/>
            </a:pPr>
            <a:endParaRPr lang="en-US" altLang="en-GB"/>
          </a:p>
          <a:p>
            <a:pPr marL="457200" lvl="0" indent="-381000" algn="l" rtl="0">
              <a:spcBef>
                <a:spcPts val="0"/>
              </a:spcBef>
              <a:spcAft>
                <a:spcPts val="0"/>
              </a:spcAft>
              <a:buSzPts val="2400"/>
              <a:buChar char="›"/>
            </a:pPr>
            <a:r>
              <a:rPr lang="en-US" altLang="en-GB"/>
              <a:t>Tạo một lớp mở rộng lớp trừu tượng FragmentStatePagerAdapter và triển khai phương thức getItem() và getCount() </a:t>
            </a:r>
            <a:endParaRPr lang="en-US" altLang="en-GB"/>
          </a:p>
          <a:p>
            <a:pPr marL="457200" lvl="0" indent="-381000" algn="l" rtl="0">
              <a:spcBef>
                <a:spcPts val="0"/>
              </a:spcBef>
              <a:spcAft>
                <a:spcPts val="0"/>
              </a:spcAft>
              <a:buSzPts val="2400"/>
              <a:buChar char="›"/>
            </a:pPr>
            <a:endParaRPr lang="en-US" altLang="en-GB"/>
          </a:p>
          <a:p>
            <a:pPr marL="457200" lvl="0" indent="-381000" algn="l" rtl="0">
              <a:spcBef>
                <a:spcPts val="0"/>
              </a:spcBef>
              <a:spcAft>
                <a:spcPts val="0"/>
              </a:spcAft>
              <a:buSzPts val="2400"/>
              <a:buChar char="›"/>
            </a:pPr>
            <a:r>
              <a:rPr lang="en-US" altLang="en-GB"/>
              <a:t>Kết nối </a:t>
            </a:r>
            <a:r>
              <a:rPr lang="en-GB"/>
              <a:t>PagerAdapter </a:t>
            </a:r>
            <a:r>
              <a:rPr lang="en-US" altLang="en-GB"/>
              <a:t>với</a:t>
            </a:r>
            <a:r>
              <a:rPr lang="en-GB"/>
              <a:t> ViewPager</a:t>
            </a:r>
            <a:endParaRPr lang="en-GB"/>
          </a:p>
          <a:p>
            <a:pPr marL="0" lvl="0" indent="0" algn="l" rtl="0">
              <a:spcBef>
                <a:spcPts val="600"/>
              </a:spcBef>
              <a:spcAft>
                <a:spcPts val="0"/>
              </a:spcAft>
              <a:buNone/>
            </a:pPr>
            <a:r>
              <a:rPr lang="en-GB"/>
              <a:t> </a:t>
            </a:r>
            <a:endParaRPr lang="en-GB"/>
          </a:p>
        </p:txBody>
      </p:sp>
      <p:sp>
        <p:nvSpPr>
          <p:cNvPr id="233" name="Google Shape;233;p20"/>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4" name="Google Shape;204;p16"/>
          <p:cNvSpPr txBox="1"/>
          <p:nvPr/>
        </p:nvSpPr>
        <p:spPr>
          <a:xfrm>
            <a:off x="3131820" y="4443730"/>
            <a:ext cx="2854960" cy="4419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1pPr>
            <a:lvl2pPr marL="914400" marR="0" lvl="1"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2pPr>
            <a:lvl3pPr marL="1371600" marR="0" lvl="2"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3pPr>
            <a:lvl4pPr marL="1828800" marR="0" lvl="3"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4pPr>
            <a:lvl5pPr marL="2286000" marR="0" lvl="4"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5pPr>
            <a:lvl6pPr marL="2743200" marR="0" lvl="5"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6pPr>
            <a:lvl7pPr marL="3200400" marR="0" lvl="6"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7pPr>
            <a:lvl8pPr marL="3657600" marR="0" lvl="7"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8pPr>
            <a:lvl9pPr marL="4114800" marR="0" lvl="8"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9pPr>
          </a:lstStyle>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37" name="Shape 237"/>
        <p:cNvGrpSpPr/>
        <p:nvPr/>
      </p:nvGrpSpPr>
      <p:grpSpPr>
        <a:xfrm>
          <a:off x="0" y="0"/>
          <a:ext cx="0" cy="0"/>
          <a:chOff x="0" y="0"/>
          <a:chExt cx="0" cy="0"/>
        </a:xfrm>
      </p:grpSpPr>
      <p:sp>
        <p:nvSpPr>
          <p:cNvPr id="238" name="Google Shape;238;p21"/>
          <p:cNvSpPr txBox="1"/>
          <p:nvPr>
            <p:ph type="ctrTitle" idx="4294967295"/>
          </p:nvPr>
        </p:nvSpPr>
        <p:spPr>
          <a:xfrm>
            <a:off x="684015" y="267630"/>
            <a:ext cx="5635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Customize the animation using PageTransformer</a:t>
            </a:r>
            <a:endParaRPr lang="en-GB"/>
          </a:p>
        </p:txBody>
      </p:sp>
      <p:sp>
        <p:nvSpPr>
          <p:cNvPr id="240" name="Google Shape;240;p21"/>
          <p:cNvSpPr/>
          <p:nvPr/>
        </p:nvSpPr>
        <p:spPr>
          <a:xfrm>
            <a:off x="5711172" y="123455"/>
            <a:ext cx="275621" cy="26317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1" name="Google Shape;241;p21"/>
          <p:cNvGrpSpPr/>
          <p:nvPr/>
        </p:nvGrpSpPr>
        <p:grpSpPr>
          <a:xfrm>
            <a:off x="6588417" y="93807"/>
            <a:ext cx="1333298" cy="1333379"/>
            <a:chOff x="6654650" y="3665275"/>
            <a:chExt cx="409100" cy="409125"/>
          </a:xfrm>
        </p:grpSpPr>
        <p:sp>
          <p:nvSpPr>
            <p:cNvPr id="242" name="Google Shape;242;p21"/>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669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21"/>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669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4" name="Google Shape;244;p21"/>
          <p:cNvGrpSpPr/>
          <p:nvPr/>
        </p:nvGrpSpPr>
        <p:grpSpPr>
          <a:xfrm>
            <a:off x="5147637" y="801675"/>
            <a:ext cx="484172" cy="484200"/>
            <a:chOff x="570875" y="4322250"/>
            <a:chExt cx="443300" cy="443325"/>
          </a:xfrm>
        </p:grpSpPr>
        <p:sp>
          <p:nvSpPr>
            <p:cNvPr id="245" name="Google Shape;245;p21"/>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21"/>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21"/>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21"/>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9" name="Google Shape;249;p21"/>
          <p:cNvSpPr/>
          <p:nvPr/>
        </p:nvSpPr>
        <p:spPr>
          <a:xfrm rot="1892490">
            <a:off x="8292367" y="71175"/>
            <a:ext cx="275600" cy="26315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21"/>
          <p:cNvSpPr/>
          <p:nvPr/>
        </p:nvSpPr>
        <p:spPr>
          <a:xfrm rot="-931596">
            <a:off x="6112681" y="1080678"/>
            <a:ext cx="186411" cy="1779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21"/>
          <p:cNvSpPr txBox="1"/>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4" name="Google Shape;204;p16"/>
          <p:cNvSpPr txBox="1"/>
          <p:nvPr/>
        </p:nvSpPr>
        <p:spPr>
          <a:xfrm>
            <a:off x="3131820" y="4443730"/>
            <a:ext cx="2854960" cy="4419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1pPr>
            <a:lvl2pPr marL="914400" marR="0" lvl="1"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2pPr>
            <a:lvl3pPr marL="1371600" marR="0" lvl="2"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3pPr>
            <a:lvl4pPr marL="1828800" marR="0" lvl="3"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4pPr>
            <a:lvl5pPr marL="2286000" marR="0" lvl="4"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5pPr>
            <a:lvl6pPr marL="2743200" marR="0" lvl="5"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6pPr>
            <a:lvl7pPr marL="3200400" marR="0" lvl="6"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7pPr>
            <a:lvl8pPr marL="3657600" marR="0" lvl="7"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8pPr>
            <a:lvl9pPr marL="4114800" marR="0" lvl="8" indent="-381000" algn="l" rtl="0">
              <a:lnSpc>
                <a:spcPct val="100000"/>
              </a:lnSpc>
              <a:spcBef>
                <a:spcPts val="0"/>
              </a:spcBef>
              <a:spcAft>
                <a:spcPts val="0"/>
              </a:spcAft>
              <a:buClr>
                <a:srgbClr val="1C4587"/>
              </a:buClr>
              <a:buSzPts val="2400"/>
              <a:buFont typeface="Hind" panose="02000000000000000000"/>
              <a:buChar char="»"/>
              <a:defRPr sz="2400" b="0" i="0" u="none" strike="noStrike" cap="none">
                <a:solidFill>
                  <a:srgbClr val="FFFFFF"/>
                </a:solidFill>
                <a:latin typeface="Hind" panose="02000000000000000000"/>
                <a:ea typeface="Hind" panose="02000000000000000000"/>
                <a:cs typeface="Hind" panose="02000000000000000000"/>
                <a:sym typeface="Hind" panose="02000000000000000000"/>
              </a:defRPr>
            </a:lvl9pPr>
          </a:lstStyle>
          <a:p>
            <a:pPr marL="0" lvl="0" indent="0" algn="ctr" rtl="0">
              <a:spcBef>
                <a:spcPts val="1000"/>
              </a:spcBef>
              <a:spcAft>
                <a:spcPts val="0"/>
              </a:spcAft>
              <a:buClr>
                <a:schemeClr val="dk1"/>
              </a:buClr>
              <a:buSzPts val="1100"/>
              <a:buFont typeface="Arial" panose="020B0604020202020204"/>
              <a:buNone/>
            </a:pPr>
            <a:r>
              <a:rPr sz="1000"/>
              <a:t>https://developer.android.com/guide/topics/ui</a:t>
            </a:r>
            <a:endParaRPr sz="1000"/>
          </a:p>
          <a:p>
            <a:pPr marL="0" lvl="0" indent="0" algn="l" rtl="0">
              <a:spcBef>
                <a:spcPts val="1000"/>
              </a:spcBef>
              <a:spcAft>
                <a:spcPts val="1000"/>
              </a:spcAft>
              <a:buNone/>
            </a:pPr>
            <a:endParaRPr sz="1000"/>
          </a:p>
        </p:txBody>
      </p:sp>
      <p:pic>
        <p:nvPicPr>
          <p:cNvPr id="5" name="zoom"/>
          <p:cNvPicPr/>
          <p:nvPr>
            <a:videoFile r:link="rId1"/>
            <p:extLst>
              <p:ext uri="{DAA4B4D4-6D71-4841-9C94-3DE7FCFB9230}">
                <p14:media xmlns:p14="http://schemas.microsoft.com/office/powerpoint/2010/main" r:embed="rId2"/>
              </p:ext>
            </p:extLst>
            <p:custDataLst>
              <p:tags r:id="rId3"/>
            </p:custDataLst>
          </p:nvPr>
        </p:nvPicPr>
        <p:blipFill>
          <a:blip r:embed="rId4"/>
          <a:stretch>
            <a:fillRect/>
          </a:stretch>
        </p:blipFill>
        <p:spPr>
          <a:xfrm>
            <a:off x="1331595" y="2643505"/>
            <a:ext cx="3048000" cy="1714500"/>
          </a:xfrm>
          <a:prstGeom prst="rect">
            <a:avLst/>
          </a:prstGeom>
        </p:spPr>
      </p:pic>
      <p:pic>
        <p:nvPicPr>
          <p:cNvPr id="2" name="Dept">
            <a:hlinkClick r:id="" action="ppaction://media"/>
          </p:cNvPr>
          <p:cNvPicPr/>
          <p:nvPr>
            <a:videoFile r:link="rId5"/>
            <p:extLst>
              <p:ext uri="{DAA4B4D4-6D71-4841-9C94-3DE7FCFB9230}">
                <p14:media xmlns:p14="http://schemas.microsoft.com/office/powerpoint/2010/main" r:embed="rId6"/>
              </p:ext>
            </p:extLst>
            <p:custDataLst>
              <p:tags r:id="rId7"/>
            </p:custDataLst>
          </p:nvPr>
        </p:nvPicPr>
        <p:blipFill>
          <a:blip r:embed="rId8"/>
          <a:stretch>
            <a:fillRect/>
          </a:stretch>
        </p:blipFill>
        <p:spPr>
          <a:xfrm>
            <a:off x="5196205" y="2643505"/>
            <a:ext cx="3048000" cy="1714500"/>
          </a:xfrm>
          <a:prstGeom prst="rect">
            <a:avLst/>
          </a:prstGeom>
        </p:spPr>
      </p:pic>
      <p:sp>
        <p:nvSpPr>
          <p:cNvPr id="3" name="Text Box 2"/>
          <p:cNvSpPr txBox="1"/>
          <p:nvPr/>
        </p:nvSpPr>
        <p:spPr>
          <a:xfrm>
            <a:off x="1619250" y="2211705"/>
            <a:ext cx="2540000" cy="306705"/>
          </a:xfrm>
          <a:prstGeom prst="rect">
            <a:avLst/>
          </a:prstGeom>
          <a:noFill/>
        </p:spPr>
        <p:txBody>
          <a:bodyPr wrap="square" rtlCol="0" anchor="t">
            <a:spAutoFit/>
          </a:bodyPr>
          <a:p>
            <a:r>
              <a:rPr lang="en-US">
                <a:solidFill>
                  <a:schemeClr val="tx1"/>
                </a:solidFill>
              </a:rPr>
              <a:t>Zoom-out page transformer</a:t>
            </a:r>
            <a:endParaRPr lang="en-US">
              <a:solidFill>
                <a:schemeClr val="tx1"/>
              </a:solidFill>
            </a:endParaRPr>
          </a:p>
        </p:txBody>
      </p:sp>
      <p:sp>
        <p:nvSpPr>
          <p:cNvPr id="4" name="Text Box 3"/>
          <p:cNvSpPr txBox="1"/>
          <p:nvPr/>
        </p:nvSpPr>
        <p:spPr>
          <a:xfrm>
            <a:off x="5620385" y="2209800"/>
            <a:ext cx="2199005" cy="306705"/>
          </a:xfrm>
          <a:prstGeom prst="rect">
            <a:avLst/>
          </a:prstGeom>
          <a:noFill/>
        </p:spPr>
        <p:txBody>
          <a:bodyPr wrap="square" rtlCol="0" anchor="t">
            <a:spAutoFit/>
          </a:bodyPr>
          <a:p>
            <a:r>
              <a:rPr lang="en-US">
                <a:solidFill>
                  <a:schemeClr val="tx1"/>
                </a:solidFill>
              </a:rPr>
              <a:t>Depth page transformer</a:t>
            </a:r>
            <a:endParaRPr lang="en-US">
              <a:solidFill>
                <a:schemeClr val="tx1"/>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4575" fill="hold"/>
                                        <p:tgtEl>
                                          <p:spTgt spid="5"/>
                                        </p:tgtEl>
                                      </p:cBhvr>
                                    </p:cmd>
                                  </p:childTnLst>
                                </p:cTn>
                              </p:par>
                            </p:childTnLst>
                          </p:cTn>
                        </p:par>
                        <p:par>
                          <p:cTn id="7" fill="hold">
                            <p:stCondLst>
                              <p:cond delay="5000"/>
                            </p:stCondLst>
                            <p:childTnLst>
                              <p:par>
                                <p:cTn id="8" presetID="1" presetClass="mediacall" presetSubtype="0" fill="hold" nodeType="afterEffect">
                                  <p:stCondLst>
                                    <p:cond delay="0"/>
                                  </p:stCondLst>
                                  <p:childTnLst>
                                    <p:cmd type="call" cmd="playFrom(0.0)">
                                      <p:cBhvr additive="base">
                                        <p:cTn id="9" dur="608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0">
              <p:cMediaNode showWhenStopped="1">
                <p:cTn id="10" repeatCount="indefinite" fill="hold" display="1">
                  <p:stCondLst>
                    <p:cond delay="indefinite"/>
                  </p:stCondLst>
                </p:cTn>
                <p:tgtEl>
                  <p:spTgt spid="5"/>
                </p:tgtEl>
              </p:cMediaNode>
            </p:video>
            <p:seq concurrent="1" nextAc="seek">
              <p:cTn id="11" restart="whenNotActive" fill="hold" evtFilter="cancelBubble" nodeType="interactiveSeq">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additive="base">
                                        <p:cTn id="15" dur="1" fill="hold"/>
                                        <p:tgtEl>
                                          <p:spTgt spid="5"/>
                                        </p:tgtEl>
                                      </p:cBhvr>
                                    </p:cmd>
                                  </p:childTnLst>
                                </p:cTn>
                              </p:par>
                            </p:childTnLst>
                          </p:cTn>
                        </p:par>
                      </p:childTnLst>
                    </p:cTn>
                  </p:par>
                </p:childTnLst>
              </p:cTn>
            </p:seq>
            <p:video fullScrn="0">
              <p:cMediaNode>
                <p:cTn id="16" repeatCount="indefinite" fill="hold" display="1">
                  <p:stCondLst>
                    <p:cond delay="indefinite"/>
                  </p:stCondLst>
                </p:cTn>
                <p:tgtEl>
                  <p:spTgt spid="2"/>
                </p:tgtEl>
              </p:cMediaNode>
            </p:video>
            <p:seq concurrent="1" nextAc="seek">
              <p:cTn id="17" restart="whenNotActive" fill="hold" evtFilter="cancelBubble" nodeType="interactiveSeq">
                <p:stCondLst>
                  <p:cond evt="onClick" delay="0">
                    <p:tgtEl>
                      <p:spTgt spid="2"/>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additive="base">
                                        <p:cTn id="21"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tags/tag1.xml><?xml version="1.0" encoding="utf-8"?>
<p:tagLst xmlns:p="http://schemas.openxmlformats.org/presentationml/2006/main">
  <p:tag name="KSO_WM_MEDIACOVER_FLAG" val="1"/>
  <p:tag name="KSO_WM_UNIT_MEDIACOVER_BTN_STATE" val="1"/>
</p:tagLst>
</file>

<file path=ppt/tags/tag2.xml><?xml version="1.0" encoding="utf-8"?>
<p:tagLst xmlns:p="http://schemas.openxmlformats.org/presentationml/2006/main">
  <p:tag name="KSO_WM_MEDIACOVER_FLAG" val="1"/>
  <p:tag name="KSO_WM_UNIT_MEDIACOVER_BTN_STATE" val="1"/>
</p:tagLst>
</file>

<file path=ppt/theme/theme1.xml><?xml version="1.0" encoding="utf-8"?>
<a:theme xmlns:a="http://schemas.openxmlformats.org/drawingml/2006/main" name="Dumaine">
  <a:themeElements>
    <a:clrScheme name="Custom 347">
      <a:dk1>
        <a:srgbClr val="FFFFFF"/>
      </a:dk1>
      <a:lt1>
        <a:srgbClr val="041F30"/>
      </a:lt1>
      <a:dk2>
        <a:srgbClr val="E3E7EC"/>
      </a:dk2>
      <a:lt2>
        <a:srgbClr val="5A6B85"/>
      </a:lt2>
      <a:accent1>
        <a:srgbClr val="6699FF"/>
      </a:accent1>
      <a:accent2>
        <a:srgbClr val="33CCFF"/>
      </a:accent2>
      <a:accent3>
        <a:srgbClr val="33CCCC"/>
      </a:accent3>
      <a:accent4>
        <a:srgbClr val="66FF33"/>
      </a:accent4>
      <a:accent5>
        <a:srgbClr val="FF0066"/>
      </a:accent5>
      <a:accent6>
        <a:srgbClr val="FF66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6923</Words>
  <Application>WPS Presentation</Application>
  <PresentationFormat/>
  <Paragraphs>365</Paragraphs>
  <Slides>34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Arial</vt:lpstr>
      <vt:lpstr>SimSun</vt:lpstr>
      <vt:lpstr>Wingdings</vt:lpstr>
      <vt:lpstr>Arial</vt:lpstr>
      <vt:lpstr>Hind</vt:lpstr>
      <vt:lpstr>Calibri</vt:lpstr>
      <vt:lpstr>Microsoft YaHei</vt:lpstr>
      <vt:lpstr>Arial Unicode MS</vt:lpstr>
      <vt:lpstr>Times New Roman</vt:lpstr>
      <vt:lpstr>Dumaine</vt:lpstr>
      <vt:lpstr>MY PRESENTATION MID - TERM</vt:lpstr>
      <vt:lpstr>HELLO!</vt:lpstr>
      <vt:lpstr>Instructions </vt:lpstr>
      <vt:lpstr>Slide between fragments using ViewPager</vt:lpstr>
      <vt:lpstr>Định nghĩa:</vt:lpstr>
      <vt:lpstr>Create the fragment</vt:lpstr>
      <vt:lpstr>Add a ViewPager</vt:lpstr>
      <vt:lpstr>Create an activity </vt:lpstr>
      <vt:lpstr>Customize the animation using PageTransformer</vt:lpstr>
      <vt:lpstr>Supporting Swipe-to-Refresh </vt:lpstr>
      <vt:lpstr>Định nghĩa:</vt:lpstr>
      <vt:lpstr>PowerPoint 演示文稿</vt:lpstr>
      <vt:lpstr>PowerPoint 演示文稿</vt:lpstr>
      <vt:lpstr>Toast Overview</vt:lpstr>
      <vt:lpstr>Định nghĩa:</vt:lpstr>
      <vt:lpstr>Instantiate a Toast object</vt:lpstr>
      <vt:lpstr>Toast.show()</vt:lpstr>
      <vt:lpstr>Pop-up messages overview</vt:lpstr>
      <vt:lpstr>Định nghĩa:</vt:lpstr>
      <vt:lpstr>Dialogs</vt:lpstr>
      <vt:lpstr>PowerPoint 演示文稿</vt:lpstr>
      <vt:lpstr>Lớp Dialog là lớp cơ sở cho các hộp thoại, nên tránh tạo Dialog trực tiếp. Thay vào đó, hãy sử dụng một trong các lớp con sau:</vt:lpstr>
      <vt:lpstr> Class DialogsFragment</vt:lpstr>
      <vt:lpstr>Creating a Dialog Fragment</vt:lpstr>
      <vt:lpstr>Building an Alert Dialog</vt:lpstr>
      <vt:lpstr>Adding buttons</vt:lpstr>
      <vt:lpstr>Adding buttons</vt:lpstr>
      <vt:lpstr>Adding a list</vt:lpstr>
      <vt:lpstr>Creating a Custom Layout</vt:lpstr>
      <vt:lpstr>Menus</vt:lpstr>
      <vt:lpstr>Adding a list</vt:lpstr>
      <vt:lpstr>Defining a Menu in XML</vt:lpstr>
      <vt:lpstr>Here's an example menu named game_menu.xml:</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PRESENTATION MID - TERM</dc:title>
  <dc:creator/>
  <cp:lastModifiedBy>reven</cp:lastModifiedBy>
  <cp:revision>8</cp:revision>
  <dcterms:created xsi:type="dcterms:W3CDTF">2021-10-06T13:49:00Z</dcterms:created>
  <dcterms:modified xsi:type="dcterms:W3CDTF">2021-10-11T15:28:19Z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0F6B8168BB6045058574524F63D79153</vt:lpwstr>
  </property>
  <property fmtid="{D5CDD505-2E9C-101B-9397-08002B2CF9AE}" pid="3" name="KSOProductBuildVer">
    <vt:lpwstr>1033-11.2.0.10323</vt:lpwstr>
  </property>
</Properties>
</file>