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C41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ky dz" userId="0ffa5758ba6fb42a" providerId="LiveId" clId="{6BF3EAD2-8361-4FE5-8226-2EE0090C1A2D}"/>
    <pc:docChg chg="undo redo custSel modSld">
      <pc:chgData name="rizky dz" userId="0ffa5758ba6fb42a" providerId="LiveId" clId="{6BF3EAD2-8361-4FE5-8226-2EE0090C1A2D}" dt="2023-12-12T06:39:00.357" v="33" actId="1076"/>
      <pc:docMkLst>
        <pc:docMk/>
      </pc:docMkLst>
      <pc:sldChg chg="addSp delSp modSp mod">
        <pc:chgData name="rizky dz" userId="0ffa5758ba6fb42a" providerId="LiveId" clId="{6BF3EAD2-8361-4FE5-8226-2EE0090C1A2D}" dt="2023-12-12T06:39:00.357" v="33" actId="1076"/>
        <pc:sldMkLst>
          <pc:docMk/>
          <pc:sldMk cId="3934079922" sldId="265"/>
        </pc:sldMkLst>
        <pc:spChg chg="add del mod">
          <ac:chgData name="rizky dz" userId="0ffa5758ba6fb42a" providerId="LiveId" clId="{6BF3EAD2-8361-4FE5-8226-2EE0090C1A2D}" dt="2023-12-12T06:37:24.655" v="24" actId="22"/>
          <ac:spMkLst>
            <pc:docMk/>
            <pc:sldMk cId="3934079922" sldId="265"/>
            <ac:spMk id="3" creationId="{83110B0D-3E2A-6A28-0D25-B9AB22B8D683}"/>
          </ac:spMkLst>
        </pc:spChg>
        <pc:spChg chg="add del mod">
          <ac:chgData name="rizky dz" userId="0ffa5758ba6fb42a" providerId="LiveId" clId="{6BF3EAD2-8361-4FE5-8226-2EE0090C1A2D}" dt="2023-12-12T06:38:36.770" v="28" actId="22"/>
          <ac:spMkLst>
            <pc:docMk/>
            <pc:sldMk cId="3934079922" sldId="265"/>
            <ac:spMk id="11" creationId="{1C4C9743-B3B9-EFB6-8733-71B70F3C7606}"/>
          </ac:spMkLst>
        </pc:spChg>
        <pc:picChg chg="add del mod ord">
          <ac:chgData name="rizky dz" userId="0ffa5758ba6fb42a" providerId="LiveId" clId="{6BF3EAD2-8361-4FE5-8226-2EE0090C1A2D}" dt="2023-12-12T06:36:15.859" v="7" actId="22"/>
          <ac:picMkLst>
            <pc:docMk/>
            <pc:sldMk cId="3934079922" sldId="265"/>
            <ac:picMk id="5" creationId="{4DA6D49F-3A0A-E7C2-397B-7DE1F50602BB}"/>
          </ac:picMkLst>
        </pc:picChg>
        <pc:picChg chg="add del mod">
          <ac:chgData name="rizky dz" userId="0ffa5758ba6fb42a" providerId="LiveId" clId="{6BF3EAD2-8361-4FE5-8226-2EE0090C1A2D}" dt="2023-12-12T06:37:10.149" v="17" actId="22"/>
          <ac:picMkLst>
            <pc:docMk/>
            <pc:sldMk cId="3934079922" sldId="265"/>
            <ac:picMk id="7" creationId="{0C73B872-2495-5102-D70D-C1995FC556E3}"/>
          </ac:picMkLst>
        </pc:picChg>
        <pc:picChg chg="add del mod ord">
          <ac:chgData name="rizky dz" userId="0ffa5758ba6fb42a" providerId="LiveId" clId="{6BF3EAD2-8361-4FE5-8226-2EE0090C1A2D}" dt="2023-12-12T06:38:33.487" v="27" actId="478"/>
          <ac:picMkLst>
            <pc:docMk/>
            <pc:sldMk cId="3934079922" sldId="265"/>
            <ac:picMk id="9" creationId="{EDFB0A62-D4A2-5BE8-9471-AC84063ADE96}"/>
          </ac:picMkLst>
        </pc:picChg>
        <pc:picChg chg="add mod ord">
          <ac:chgData name="rizky dz" userId="0ffa5758ba6fb42a" providerId="LiveId" clId="{6BF3EAD2-8361-4FE5-8226-2EE0090C1A2D}" dt="2023-12-12T06:39:00.357" v="33" actId="1076"/>
          <ac:picMkLst>
            <pc:docMk/>
            <pc:sldMk cId="3934079922" sldId="265"/>
            <ac:picMk id="13" creationId="{F41C315E-C08B-791E-8199-B45000D5CF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281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739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6412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323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754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7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95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1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2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1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6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D6E202-B606-4609-B914-27C9371A1F6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70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l"/>
            <a:r>
              <a:rPr lang="id-ID" sz="6600" dirty="0">
                <a:latin typeface="Lucida Bright" panose="02040602050505020304" pitchFamily="18" charset="0"/>
              </a:rPr>
              <a:t>TUGAS UML</a:t>
            </a:r>
            <a:br>
              <a:rPr lang="id-ID" sz="6600" dirty="0">
                <a:latin typeface="Lucida Bright" panose="02040602050505020304" pitchFamily="18" charset="0"/>
              </a:rPr>
            </a:br>
            <a:r>
              <a:rPr lang="id-ID" sz="6600" dirty="0">
                <a:latin typeface="Lucida Bright" panose="02040602050505020304" pitchFamily="18" charset="0"/>
              </a:rPr>
              <a:t>KELOMPOK - 4 </a:t>
            </a:r>
            <a:endParaRPr lang="en-US" sz="6600" dirty="0">
              <a:latin typeface="Lucida Bright" panose="02040602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ARIF BUDIMAN – 5190411019</a:t>
            </a:r>
          </a:p>
          <a:p>
            <a:pPr algn="l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SILVESTER STONEIMAN - 5220411285</a:t>
            </a:r>
          </a:p>
          <a:p>
            <a:pPr algn="l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CB88-FBAA-B7A9-D5D5-97677C5A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DIAGRAM UML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15E4C-5236-524A-D69B-306376B61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1" y="1690688"/>
            <a:ext cx="7133101" cy="4348956"/>
          </a:xfrm>
        </p:spPr>
      </p:pic>
    </p:spTree>
    <p:extLst>
      <p:ext uri="{BB962C8B-B14F-4D97-AF65-F5344CB8AC3E}">
        <p14:creationId xmlns:p14="http://schemas.microsoft.com/office/powerpoint/2010/main" val="13608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0379-F864-88BD-6A60-60AB242D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01C2-16F4-BE4C-E805-16E72478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6600" dirty="0">
                <a:latin typeface="Modern Love" panose="04090805081005020601" pitchFamily="82" charset="0"/>
              </a:rPr>
              <a:t>THANK YOU</a:t>
            </a:r>
          </a:p>
          <a:p>
            <a:pPr marL="0" indent="0" algn="ctr">
              <a:buNone/>
            </a:pPr>
            <a:endParaRPr lang="en-ID" sz="6600" dirty="0">
              <a:latin typeface="Modern Love" panose="0409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2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4179-5FE2-BCCD-57E2-EC1B8DC9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Modern Love" panose="04090805081005020601" pitchFamily="82" charset="0"/>
              </a:rPr>
              <a:t>KATA – KATA HARI INI</a:t>
            </a:r>
            <a:endParaRPr lang="en-ID" dirty="0">
              <a:latin typeface="Modern Love" panose="04090805081005020601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A03465-C1B8-CFD9-5F98-06A69184D8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96" y="1794803"/>
            <a:ext cx="8060583" cy="453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102743"/>
            <a:ext cx="11632401" cy="4674740"/>
          </a:xfrm>
        </p:spPr>
        <p:txBody>
          <a:bodyPr anchor="ctr">
            <a:normAutofit/>
          </a:bodyPr>
          <a:lstStyle/>
          <a:p>
            <a:pPr lvl="0" algn="l">
              <a:lnSpc>
                <a:spcPct val="100000"/>
              </a:lnSpc>
            </a:pPr>
            <a:r>
              <a:rPr lang="id-ID" sz="4800" i="1" dirty="0">
                <a:solidFill>
                  <a:srgbClr val="FFFFFF"/>
                </a:solidFill>
              </a:rPr>
              <a:t>Pengertian UML (Unified Modelling Language) </a:t>
            </a:r>
            <a:br>
              <a:rPr lang="id-ID" sz="4800" i="1" dirty="0">
                <a:solidFill>
                  <a:srgbClr val="FFFFFF"/>
                </a:solidFill>
              </a:rPr>
            </a:br>
            <a:br>
              <a:rPr lang="id-ID" sz="4800" i="1" dirty="0">
                <a:solidFill>
                  <a:srgbClr val="FFFFFF"/>
                </a:solidFill>
              </a:rPr>
            </a:b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UML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(</a:t>
            </a:r>
            <a:r>
              <a:rPr lang="en-ID" sz="2400" b="0" i="1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Unified </a:t>
            </a:r>
            <a:r>
              <a:rPr lang="id-ID" sz="2400" b="0" i="1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1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</a:t>
            </a:r>
            <a:r>
              <a:rPr lang="id-ID" sz="2400" b="0" i="1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1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odelling</a:t>
            </a:r>
            <a:r>
              <a:rPr lang="en-ID" sz="2400" b="0" i="1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Language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)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adalah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suatu</a:t>
            </a:r>
            <a:b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</a:b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metode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pemodelan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dengan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cara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visual yang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dipakai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sebagai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alat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atau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sarana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perancangan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suatu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sistem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b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</a:b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yang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berorientasi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objek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sebagaimana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dikenal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juga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dengan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sebutan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OOP</a:t>
            </a:r>
            <a:r>
              <a:rPr lang="id-ID" sz="240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(Object Oriented Programming)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.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b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</a:b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UML juga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telah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digunakan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sebagai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standar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visualisasi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,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perancangan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,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pendokumentasian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system</a:t>
            </a:r>
            <a:r>
              <a:rPr lang="id-ID" sz="240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.</a:t>
            </a:r>
            <a:br>
              <a:rPr lang="id-ID" sz="240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</a:b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hingga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penyusunan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suatu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1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blueprint</a:t>
            </a:r>
            <a:r>
              <a:rPr lang="id-ID" sz="2400" b="0" i="1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.</a:t>
            </a:r>
            <a:br>
              <a:rPr lang="id-ID" sz="2000" i="1" dirty="0">
                <a:solidFill>
                  <a:srgbClr val="FFFFFF"/>
                </a:solidFill>
                <a:latin typeface="Arial Rounded MT Bold" panose="020F0704030504030204" pitchFamily="34" charset="0"/>
              </a:rPr>
            </a:br>
            <a:r>
              <a:rPr lang="id-ID" sz="2000" i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endParaRPr lang="en-US" sz="2000" i="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6700-8A8F-AC89-0532-CA5E5F37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SEJARAH UML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574E-B330-0F3D-A746-CD2F312D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Pengembangan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UML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dimulai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1994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atas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bergabungnya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Rumbaugh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Booch.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Kolaborasi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mereka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berdua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mengerjakan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project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menyatukan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metode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mereka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metode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Booch dan Rumbaugh / OMT) di Relational Software Cooperation.</a:t>
            </a: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Bulan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Oktober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1995 UML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merilis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versi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0.8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bersamaan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bergabungnya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Jacobson di Relational.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Sejalan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perkembangannya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UML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kian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menjangkau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cakupan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kian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luas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Sehingga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akhirnya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terbangun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organisasi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persatuan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UML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dimana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kelompok-kelompok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tersebut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bekerja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melengkapi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UML.</a:t>
            </a: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kemudian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UML 1.0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dirilis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berkat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kontribusi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banyak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partner.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tergabung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saat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itu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Equipment Corporation, Hewlett Packard, I-Logix, IBM, Icon Computing, MCI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Systemhouse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, Microsoft, Oracle, Relation, Texas Instruments, juga Unisys.</a:t>
            </a: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Kolaborasi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tersebut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mewujudkan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bahasa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pemodelan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.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akhirnya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1997 UML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dijadikan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bahasa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standar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pemodelan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390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4BDB-366B-E7AD-F881-F9B6691C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UML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0601-0E56-8AF2-5CB3-D4D3E2AC1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bahasa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pemodelan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visual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memberikan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gambaran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kepada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pengguna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macam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pemrograman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ataupun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umum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rekayasa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sarana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menyatukan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informasi-informasi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terbaik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pemodelan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Memberi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gambaran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model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bahasa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pemodelan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visual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ekspresif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pengembangan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dirancang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Selain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memberikan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gambaran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model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software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, UML juga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memodelkan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memvisualisasikan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berorientasi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objek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Memudahkan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para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penggunanya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membaca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berguna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blueprint, 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nantinya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menjelaskan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informasi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detail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perancangan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berupa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coding 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program.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Bisa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alat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transfer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ilmu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mengenai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dikembangkan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satu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developer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developer yang lain.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910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D5F8-D26B-65A7-0778-4C2419FA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STUDI KASUS DAN CODINGAN PROGRAM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ADC60B-C77F-0F07-95F3-BBCAE403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induk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sifat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jmlh_kaki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.nama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nama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.sifat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sifat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.ukuran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ukuran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.jmlh_kaki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jmlh_kaki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Turunan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Animal: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Mamalia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Mamalia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sifat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jmlh_kaki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bisa_jalan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jenis_mamalia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sifat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jmlh_kaki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.bisa_jalan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bisa_jalan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.jenis_mamalia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jenis_mamalia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 </a:t>
            </a:r>
            <a:b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.nama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hewan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.sifat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.ukuran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.jmlh_kaki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kaki.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Jenisnya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.jenis_mamalia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.bisa_jalan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berjalan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."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514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0F9B-883B-5F88-E1C7-BFE208E7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F299-69E6-CC53-4642-37B431D7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Turunan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Animal: Aves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Aves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sifat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jmlh_kaki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bisa_terbang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jenis_aves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sifat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jmlh_kaki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.bisa_terbang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bisa_terbang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.jenis_aves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jenis_aves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.nama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hewan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.sifat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.ukuran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.jmlh_kaki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kaki.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Jenisnya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.jenis_aves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.bisa_terbang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terbang."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Turunan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Aves: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Ayam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Ayam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Aves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sifat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jmlh_kaki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bisa_terbang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jenis_aves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jenis_ayam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bisa_diadu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sifat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jmlh_kaki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bisa_terbang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jenis_aves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.jenis_ayam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jenis_ayam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.bisa_diadu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bisa_diadu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.nama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hewan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.sifat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.ukuran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.jmlh_kaki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kaki.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Jenisnya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.jenis_ayam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.bisa_diadu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diadu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."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45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5D7B-3943-DE62-A76E-B14A1EF0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480B-B3F3-9D00-41E2-8B70F94B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Turunan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Aves: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Merpati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Merpati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Aves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sifat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jmlh_kaki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bisa_terbang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jenis_aves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sifat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jmlh_kaki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bisa_terbang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jenis_aves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i="1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.nama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hewan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.sifat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ukuran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.ukuran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.jmlh_kaki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kaki.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Jenisnya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.jenis_aves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1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.bisa_terbang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terbang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."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Membuat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objek-objek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kelas-kelas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telah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didefinisikan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singa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Mamalia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Singa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predator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besar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Singa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Putih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kuda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Mamalia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Kuda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herbivora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sedang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Kuda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Perang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gajah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Mamalia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Gajah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herbivora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besar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Gajah Asia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ayam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Ayam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Ayam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omnivora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sedang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Ayam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Ayam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Cemani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merpati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Merpati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Merpati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omnivora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sedang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Merpati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Flight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id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349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B621-1841-6115-5C08-521643AB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644E-0F8E-3911-23FB-2B4998E8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Mencetak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deskripsi</a:t>
            </a:r>
            <a:r>
              <a:rPr lang="en-ID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masing-masing </a:t>
            </a:r>
            <a:r>
              <a:rPr lang="en-ID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hewan</a:t>
            </a:r>
            <a:endParaRPr lang="en-ID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---MAMALIA---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singa.</a:t>
            </a:r>
            <a:r>
              <a:rPr lang="en-ID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kuda.</a:t>
            </a:r>
            <a:r>
              <a:rPr lang="en-ID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gajah.</a:t>
            </a:r>
            <a:r>
              <a:rPr lang="en-ID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---AVES---</a:t>
            </a:r>
            <a:r>
              <a:rPr lang="en-ID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ayam.</a:t>
            </a:r>
            <a:r>
              <a:rPr lang="en-ID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merpati.</a:t>
            </a:r>
            <a:r>
              <a:rPr lang="en-ID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740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2065-816C-1537-263F-04D8C12E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RUNNING PROGRAM</a:t>
            </a:r>
            <a:endParaRPr lang="en-ID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1C315E-C08B-791E-8199-B45000D5C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854" y="1451912"/>
            <a:ext cx="9183816" cy="5165897"/>
          </a:xfrm>
        </p:spPr>
      </p:pic>
    </p:spTree>
    <p:extLst>
      <p:ext uri="{BB962C8B-B14F-4D97-AF65-F5344CB8AC3E}">
        <p14:creationId xmlns:p14="http://schemas.microsoft.com/office/powerpoint/2010/main" val="39340799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58</TotalTime>
  <Words>1135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Consolas</vt:lpstr>
      <vt:lpstr>Corbel</vt:lpstr>
      <vt:lpstr>Lucida Bright</vt:lpstr>
      <vt:lpstr>Modern Love</vt:lpstr>
      <vt:lpstr>PT Serif</vt:lpstr>
      <vt:lpstr>Depth</vt:lpstr>
      <vt:lpstr>TUGAS UML KELOMPOK - 4 </vt:lpstr>
      <vt:lpstr>Pengertian UML (Unified Modelling Language)   UML  (Unified  M odelling Language) adalah suatu  metode  pemodelan  dengan  cara visual yang  dipakai  sebagai  alat  atau  sarana  perancangan  suatu  sistem   yang  berorientasi  objek  sebagaimana  dikenal  juga  dengan  sebutan  OOP (Object Oriented Programming) .   UML juga  telah  digunakan  sebagai  standar  visualisasi,  perancangan,  pendokumentasian  system. hingga  penyusunan  suatu  blueprint.  </vt:lpstr>
      <vt:lpstr>SEJARAH UML</vt:lpstr>
      <vt:lpstr>FUNGSI UML</vt:lpstr>
      <vt:lpstr>STUDI KASUS DAN CODINGAN PROGRAM</vt:lpstr>
      <vt:lpstr>PowerPoint Presentation</vt:lpstr>
      <vt:lpstr>PowerPoint Presentation</vt:lpstr>
      <vt:lpstr>PowerPoint Presentation</vt:lpstr>
      <vt:lpstr>RUNNING PROGRAM</vt:lpstr>
      <vt:lpstr>DIAGRAM UML</vt:lpstr>
      <vt:lpstr>PowerPoint Presentation</vt:lpstr>
      <vt:lpstr>KATA – KATA HARI 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UML KELOMPOK - 4 </dc:title>
  <dc:creator>rizky dz</dc:creator>
  <cp:lastModifiedBy>rizky dz</cp:lastModifiedBy>
  <cp:revision>1</cp:revision>
  <dcterms:created xsi:type="dcterms:W3CDTF">2023-12-12T05:38:54Z</dcterms:created>
  <dcterms:modified xsi:type="dcterms:W3CDTF">2023-12-12T06:39:01Z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