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370" y="-139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463043"/>
            <a:ext cx="27980640" cy="292607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2200" spc="-38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0723840"/>
            <a:ext cx="24688800" cy="5852160"/>
          </a:xfrm>
        </p:spPr>
        <p:txBody>
          <a:bodyPr/>
          <a:lstStyle>
            <a:lvl1pPr marL="0" indent="0" algn="l">
              <a:buNone/>
              <a:defRPr b="0" cap="all" spc="576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04046" y="31016448"/>
            <a:ext cx="514354" cy="12874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404046" y="0"/>
            <a:ext cx="514354" cy="31016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6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6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9265923"/>
            <a:ext cx="27980640" cy="276555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2200" b="0" cap="all" spc="-38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463046"/>
            <a:ext cx="27980640" cy="6827520"/>
          </a:xfrm>
        </p:spPr>
        <p:txBody>
          <a:bodyPr anchor="b"/>
          <a:lstStyle>
            <a:lvl1pPr marL="0" indent="0">
              <a:buNone/>
              <a:defRPr sz="9600" b="0" cap="all" spc="576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0448" y="10078723"/>
            <a:ext cx="11850624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24576" y="10078723"/>
            <a:ext cx="11850624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9475" y="10065715"/>
            <a:ext cx="11850624" cy="4094477"/>
          </a:xfrm>
        </p:spPr>
        <p:txBody>
          <a:bodyPr anchor="b">
            <a:noAutofit/>
          </a:bodyPr>
          <a:lstStyle>
            <a:lvl1pPr marL="0" indent="0">
              <a:buNone/>
              <a:defRPr sz="8600" b="0" cap="all" spc="480" baseline="0">
                <a:solidFill>
                  <a:schemeClr val="tx1"/>
                </a:solidFill>
                <a:latin typeface="+mj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9475" y="14459942"/>
            <a:ext cx="11850624" cy="2457907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35549" y="10065715"/>
            <a:ext cx="11850624" cy="4094477"/>
          </a:xfrm>
        </p:spPr>
        <p:txBody>
          <a:bodyPr anchor="b">
            <a:noAutofit/>
          </a:bodyPr>
          <a:lstStyle>
            <a:lvl1pPr marL="0" indent="0">
              <a:buNone/>
              <a:defRPr lang="en-US" sz="8600" b="0" kern="1200" cap="all" spc="48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l" defTabSz="43891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35549" y="14459942"/>
            <a:ext cx="11850624" cy="2457907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241280"/>
            <a:ext cx="18402300" cy="28675584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10241280"/>
            <a:ext cx="10829927" cy="28675584"/>
          </a:xfrm>
        </p:spPr>
        <p:txBody>
          <a:bodyPr>
            <a:normAutofit/>
          </a:bodyPr>
          <a:lstStyle>
            <a:lvl1pPr marL="0" indent="0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404046" y="31016448"/>
            <a:ext cx="514354" cy="12874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" y="0"/>
            <a:ext cx="32403157" cy="31016448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36576000"/>
            <a:ext cx="29352240" cy="2926080"/>
          </a:xfrm>
        </p:spPr>
        <p:txBody>
          <a:bodyPr/>
          <a:lstStyle>
            <a:lvl1pPr marL="0" indent="0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31699200"/>
            <a:ext cx="29352240" cy="4876800"/>
          </a:xfrm>
        </p:spPr>
        <p:txBody>
          <a:bodyPr anchor="t">
            <a:normAutofit/>
          </a:bodyPr>
          <a:lstStyle>
            <a:lvl1pPr>
              <a:defRPr sz="1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04046" y="0"/>
            <a:ext cx="514354" cy="31016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977395"/>
            <a:ext cx="20848320" cy="8778240"/>
          </a:xfrm>
          <a:prstGeom prst="rect">
            <a:avLst/>
          </a:prstGeom>
        </p:spPr>
        <p:txBody>
          <a:bodyPr vert="horz" lIns="438912" tIns="219456" rIns="438912" bIns="219456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216643"/>
            <a:ext cx="27432000" cy="2799080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9502086"/>
            <a:ext cx="12344400" cy="1950720"/>
          </a:xfrm>
          <a:prstGeom prst="rect">
            <a:avLst/>
          </a:prstGeom>
        </p:spPr>
        <p:txBody>
          <a:bodyPr vert="horz" lIns="438912" tIns="219456" rIns="438912" bIns="0" rtlCol="0" anchor="b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fld id="{76D4C51B-05B2-4248-A10B-DF19EBEBFFE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0" y="41554403"/>
            <a:ext cx="12344400" cy="1816608"/>
          </a:xfrm>
          <a:prstGeom prst="rect">
            <a:avLst/>
          </a:prstGeom>
        </p:spPr>
        <p:txBody>
          <a:bodyPr vert="horz" lIns="438912" tIns="219456" rIns="438912" bIns="219456" rtlCol="0"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27776550" y="38178359"/>
            <a:ext cx="8420614" cy="131445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11500" b="1">
                <a:solidFill>
                  <a:schemeClr val="tx2"/>
                </a:solidFill>
              </a:defRPr>
            </a:lvl1pPr>
          </a:lstStyle>
          <a:p>
            <a:fld id="{18F15EDB-2B87-406C-8946-088EBEF8A2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04046" y="0"/>
            <a:ext cx="514354" cy="8778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404046" y="8778240"/>
            <a:ext cx="514354" cy="3511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spcBef>
          <a:spcPct val="0"/>
        </a:spcBef>
        <a:buNone/>
        <a:defRPr sz="17300" kern="1200" cap="all" spc="-288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389120" rtl="0" eaLnBrk="1" latinLnBrk="0" hangingPunct="1">
        <a:spcBef>
          <a:spcPct val="20000"/>
        </a:spcBef>
        <a:spcAft>
          <a:spcPts val="2880"/>
        </a:spcAft>
        <a:buFont typeface="Arial" pitchFamily="34" charset="0"/>
        <a:buNone/>
        <a:defRPr sz="9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877824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8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metheus\Pictures\basic 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470600"/>
            <a:ext cx="1285472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3649" y="29685972"/>
            <a:ext cx="688502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92048"/>
            <a:ext cx="242411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Fall 2020 COM S Senior Design – </a:t>
            </a:r>
            <a:r>
              <a:rPr lang="en-US" sz="11500" b="1" dirty="0" err="1" smtClean="0"/>
              <a:t>ARBnb</a:t>
            </a:r>
            <a:endParaRPr lang="en-US" sz="1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1308" y="2836792"/>
            <a:ext cx="27199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NAMES - Andrew Phares</a:t>
            </a:r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451308" y="6685716"/>
            <a:ext cx="871886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15392400"/>
            <a:ext cx="69313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87800" y="7322918"/>
            <a:ext cx="1371195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Interface Descriptions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738086" y="20878800"/>
            <a:ext cx="766588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</TotalTime>
  <Words>24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prometheus</dc:creator>
  <cp:lastModifiedBy>prometheus</cp:lastModifiedBy>
  <cp:revision>1</cp:revision>
  <dcterms:created xsi:type="dcterms:W3CDTF">2020-11-16T13:02:36Z</dcterms:created>
  <dcterms:modified xsi:type="dcterms:W3CDTF">2020-11-16T13:11:34Z</dcterms:modified>
</cp:coreProperties>
</file>